
<file path=[Content_Types].xml><?xml version="1.0" encoding="utf-8"?>
<Types xmlns="http://schemas.openxmlformats.org/package/2006/content-types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Master+xml" PartName="/ppt/slideMasters/slideMaster1.xml"/>
  <Override ContentType="application/vnd.openxmlformats-officedocument.theme+xml" PartName="/ppt/theme/theme1.xml"/>
  <Override ContentType="application/vnd.openxmlformats-officedocument.presentationml.tags+xml" PartName="/ppt/tags/tag1.xml"/>
  <Override ContentType="application/vnd.openxmlformats-officedocument.presentationml.tags+xml" PartName="/ppt/tags/tag2.xml"/>
  <Override ContentType="application/vnd.openxmlformats-officedocument.presentationml.tags+xml" PartName="/ppt/tags/tag3.xml"/>
  <Override ContentType="application/vnd.openxmlformats-officedocument.presentationml.tags+xml" PartName="/ppt/tags/tag4.xml"/>
  <Override ContentType="application/vnd.openxmlformats-officedocument.presentationml.tags+xml" PartName="/ppt/tags/tag5.xml"/>
  <Override ContentType="application/vnd.openxmlformats-officedocument.presentationml.notesMaster+xml" PartName="/ppt/notesMasters/notesMaster1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Default ContentType="image/png" Extension="png"/>
  <Default ContentType="image/jpeg" Extension="jpeg"/>
  <Override ContentType="application/x-fontdata" PartName="/ppt/fonts/font1.fntdata"/>
  <Override ContentType="application/x-fontdata" PartName="/ppt/fonts/font2.fntdata"/>
  <Override ContentType="application/x-fontdata" PartName="/ppt/fonts/font3.fntdata"/>
  <Override ContentType="application/x-fontdata" PartName="/ppt/fonts/font4.fntdata"/>
  <Override ContentType="application/x-fontdata" PartName="/ppt/fonts/font5.fntdata"/>
  <Override ContentType="application/x-fontdata" PartName="/ppt/fonts/font6.fntdata"/>
  <Override ContentType="application/x-fontdata" PartName="/ppt/fonts/font7.fntdata"/>
  <Override ContentType="application/x-fontdata" PartName="/ppt/fonts/font8.fntdata"/>
  <Override ContentType="application/x-fontdata" PartName="/ppt/fonts/font9.fntdata"/>
  <Override ContentType="application/vnd.openxmlformats-officedocument.presentationml.tags+xml" PartName="/ppt/tags/tag6.xml"/>
  <Override ContentType="application/vnd.openxmlformats-officedocument.presentationml.presentation.main+xml" PartName="/ppt/presentation.xml"/>
  <Default ContentType="application/xml" Extension="xml"/>
  <Default ContentType="application/vnd.openxmlformats-package.relationships+xml" Extension="rels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/ppt/media/image1.jpeg" Type="http://schemas.openxmlformats.org/officeDocument/2006/relationships/image"/><Relationship Id="rId2" Target="/ppt/media/image2.png" Type="http://schemas.openxmlformats.org/officeDocument/2006/relationships/image"/><Relationship Id="rId3" Target="ppt/media/img_cc_black.png" Type="http://schemas.openxmlformats.org/officeDocument/2006/relationships/image"/><Relationship Id="rId4" Target="ppt/presentation.xml" Type="http://schemas.openxmlformats.org/officeDocument/2006/relationships/officeDocument"/><Relationship Id="rId5" Target="docProps/core.xml" Type="http://schemas.openxmlformats.org/package/2006/relationships/metadata/core-properties"/><Relationship Id="rId6" Target="docProps/app.xml" Type="http://schemas.openxmlformats.org/officeDocument/2006/relationships/extended-properties"/></Relationships>
</file>

<file path=ppt/presentation.xml><?xml version="1.0" encoding="utf-8"?>
<p:presentation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embedTrueTypeFonts="1" saveSubsetFonts="1">
  <p:sldMasterIdLst>
    <p:sldMasterId id="2147483648" r:id="rId1"/>
  </p:sldMasterIdLst>
  <p:notesMasterIdLst>
    <p:notesMasterId r:id="rId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5143500" type="screen16x9"/>
  <p:notesSz cx="9144000" cy="5143500"/>
  <p:embeddedFontLst>
    <p:embeddedFont>
      <p:font typeface="Roboto"/>
      <p:regular r:id="rId23"/>
    </p:embeddedFont>
    <p:embeddedFont>
      <p:font typeface="Teko-medium"/>
      <p:regular r:id="rId24"/>
    </p:embeddedFont>
    <p:embeddedFont>
      <p:font typeface="Quicksand-medium"/>
      <p:regular r:id="rId26"/>
    </p:embeddedFont>
    <p:embeddedFont>
      <p:font typeface="Quicksand"/>
      <p:regular r:id="rId25"/>
      <p:bold r:id="rId27"/>
    </p:embeddedFont>
    <p:embeddedFont>
      <p:font typeface="Source Sans Pro"/>
      <p:regular r:id="rId28"/>
    </p:embeddedFont>
    <p:embeddedFont>
      <p:font typeface="Open Sans-demi_bold"/>
      <p:regular r:id="rId30"/>
    </p:embeddedFont>
    <p:embeddedFont>
      <p:font typeface="Open Sans"/>
      <p:regular r:id="rId29"/>
      <p:bold r:id="rId31"/>
    </p:embeddedFont>
  </p:embeddedFontLst>
  <p:custDataLst>
    <p:tags r:id="rId32"/>
  </p:custDataLst>
  <p:defaultTextStyle>
    <a:defPPr>
      <a:defRPr lang="en-US"/>
    </a:defPPr>
    <a:lvl1pPr algn="l" lvl="0" marL="0" rtl="false">
      <a:defRPr dirty="0" lang="en-US" sz="1800">
        <a:solidFill>
          <a:schemeClr val="tx1"/>
        </a:solidFill>
        <a:latin typeface="+mn-lt"/>
      </a:defRPr>
    </a:lvl1pPr>
    <a:lvl2pPr algn="l" lvl="1" marL="457200" rtl="false">
      <a:defRPr dirty="0" lang="en-US" sz="1800">
        <a:solidFill>
          <a:schemeClr val="tx1"/>
        </a:solidFill>
        <a:latin typeface="+mn-lt"/>
      </a:defRPr>
    </a:lvl2pPr>
    <a:lvl3pPr algn="l" lvl="2" marL="914400" rtl="false">
      <a:defRPr dirty="0" lang="en-US" sz="1800">
        <a:solidFill>
          <a:schemeClr val="tx1"/>
        </a:solidFill>
        <a:latin typeface="+mn-lt"/>
      </a:defRPr>
    </a:lvl3pPr>
    <a:lvl4pPr algn="l" lvl="3" marL="1371600" rtl="false">
      <a:defRPr dirty="0" lang="en-US" sz="1800">
        <a:solidFill>
          <a:schemeClr val="tx1"/>
        </a:solidFill>
        <a:latin typeface="+mn-lt"/>
      </a:defRPr>
    </a:lvl4pPr>
    <a:lvl5pPr algn="l" lvl="4" marL="1828800" rtl="false">
      <a:defRPr dirty="0" lang="en-US" sz="1800">
        <a:solidFill>
          <a:schemeClr val="tx1"/>
        </a:solidFill>
        <a:latin typeface="+mn-lt"/>
      </a:defRPr>
    </a:lvl5pPr>
    <a:lvl6pPr algn="l" lvl="5" marL="2286000" rtl="false">
      <a:defRPr dirty="0" lang="en-US" sz="1800">
        <a:solidFill>
          <a:schemeClr val="tx1"/>
        </a:solidFill>
        <a:latin typeface="+mn-lt"/>
      </a:defRPr>
    </a:lvl6pPr>
    <a:lvl7pPr algn="l" lvl="6" marL="2743200" rtl="false">
      <a:defRPr dirty="0" lang="en-US" sz="1800">
        <a:solidFill>
          <a:schemeClr val="tx1"/>
        </a:solidFill>
        <a:latin typeface="+mn-lt"/>
      </a:defRPr>
    </a:lvl7pPr>
    <a:lvl8pPr algn="l" lvl="7" marL="3200400" rtl="false">
      <a:defRPr dirty="0" lang="en-US" sz="1800">
        <a:solidFill>
          <a:schemeClr val="tx1"/>
        </a:solidFill>
        <a:latin typeface="+mn-lt"/>
      </a:defRPr>
    </a:lvl8pPr>
    <a:lvl9pPr algn="l" lvl="8" marL="3657600" rtl="false">
      <a:defRPr dirty="0" lang="en-US" sz="1800">
        <a:solidFill>
          <a:schemeClr val="tx1"/>
        </a:solidFill>
        <a:latin typeface="+mn-lt"/>
      </a:defRPr>
    </a:lvl9pPr>
  </p:defaultTextStyle>
</p:presentation>
</file>

<file path=ppt/presProps.xml><?xml version="1.0" encoding="utf-8"?>
<p:presentationPr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showPr showNarration="1">
    <p:sldAll/>
  </p:showPr>
</p:presentationPr>
</file>

<file path=ppt/tableStyles.xml><?xml version="1.0" encoding="utf-8"?>
<a:tblStyle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def="{5C22544A-7EE6-4342-B048-85BDC9FD1C3A}"/>
</file>

<file path=ppt/viewProps.xml><?xml version="1.0" encoding="utf-8"?>
<p:viewPr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normalViewPr showOutlineIcons="false">
    <p:restoredLeft sz="15620"/>
    <p:restoredTop sz="94660"/>
  </p:normalViewPr>
  <p:slideViewPr>
    <p:cSldViewPr>
      <p:cViewPr varScale="true">
        <p:scale>
          <a:sx d="100" n="73"/>
          <a:sy d="100" n="73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d="100" n="100"/>
        <a:sy d="100" n="100"/>
      </p:scale>
      <p:origin x="0" y="0"/>
    </p:cViewPr>
  </p:notesTextViewPr>
  <p:gridSpacing cx="78028800" cy="780288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2" Target="theme/theme1.xml" Type="http://schemas.openxmlformats.org/officeDocument/2006/relationships/theme"/><Relationship Id="rId3" Target="notesMasters/notesMaster1.xml" Type="http://schemas.openxmlformats.org/officeDocument/2006/relationships/notesMaster"/><Relationship Id="rId4" Target="theme/theme2.xml" Type="http://schemas.openxmlformats.org/officeDocument/2006/relationships/theme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slides/slide3.xml" Type="http://schemas.openxmlformats.org/officeDocument/2006/relationships/slide"/><Relationship Id="rId8" Target="slides/slide4.xml" Type="http://schemas.openxmlformats.org/officeDocument/2006/relationships/slide"/><Relationship Id="rId9" Target="slides/slide5.xml" Type="http://schemas.openxmlformats.org/officeDocument/2006/relationships/slide"/><Relationship Id="rId10" Target="slides/slide6.xml" Type="http://schemas.openxmlformats.org/officeDocument/2006/relationships/slide"/><Relationship Id="rId11" Target="slides/slide7.xml" Type="http://schemas.openxmlformats.org/officeDocument/2006/relationships/slide"/><Relationship Id="rId12" Target="slides/slide8.xml" Type="http://schemas.openxmlformats.org/officeDocument/2006/relationships/slide"/><Relationship Id="rId13" Target="slides/slide9.xml" Type="http://schemas.openxmlformats.org/officeDocument/2006/relationships/slide"/><Relationship Id="rId14" Target="slides/slide10.xml" Type="http://schemas.openxmlformats.org/officeDocument/2006/relationships/slide"/><Relationship Id="rId15" Target="slides/slide11.xml" Type="http://schemas.openxmlformats.org/officeDocument/2006/relationships/slide"/><Relationship Id="rId16" Target="slides/slide12.xml" Type="http://schemas.openxmlformats.org/officeDocument/2006/relationships/slide"/><Relationship Id="rId17" Target="slides/slide13.xml" Type="http://schemas.openxmlformats.org/officeDocument/2006/relationships/slide"/><Relationship Id="rId18" Target="slides/slide14.xml" Type="http://schemas.openxmlformats.org/officeDocument/2006/relationships/slide"/><Relationship Id="rId19" Target="slides/slide15.xml" Type="http://schemas.openxmlformats.org/officeDocument/2006/relationships/slide"/><Relationship Id="rId20" Target="slides/slide16.xml" Type="http://schemas.openxmlformats.org/officeDocument/2006/relationships/slide"/><Relationship Id="rId21" Target="slides/slide17.xml" Type="http://schemas.openxmlformats.org/officeDocument/2006/relationships/slide"/><Relationship Id="rId22" Target="tableStyles.xml" Type="http://schemas.openxmlformats.org/officeDocument/2006/relationships/tableStyles"/><Relationship Id="rId23" Target="fonts/font1.fntdata" Type="http://schemas.openxmlformats.org/officeDocument/2006/relationships/font"/><Relationship Id="rId24" Target="fonts/font2.fntdata" Type="http://schemas.openxmlformats.org/officeDocument/2006/relationships/font"/><Relationship Id="rId25" Target="fonts/font3.fntdata" Type="http://schemas.openxmlformats.org/officeDocument/2006/relationships/font"/><Relationship Id="rId26" Target="fonts/font4.fntdata" Type="http://schemas.openxmlformats.org/officeDocument/2006/relationships/font"/><Relationship Id="rId27" Target="fonts/font5.fntdata" Type="http://schemas.openxmlformats.org/officeDocument/2006/relationships/font"/><Relationship Id="rId28" Target="fonts/font6.fntdata" Type="http://schemas.openxmlformats.org/officeDocument/2006/relationships/font"/><Relationship Id="rId29" Target="fonts/font7.fntdata" Type="http://schemas.openxmlformats.org/officeDocument/2006/relationships/font"/><Relationship Id="rId30" Target="fonts/font8.fntdata" Type="http://schemas.openxmlformats.org/officeDocument/2006/relationships/font"/><Relationship Id="rId31" Target="fonts/font9.fntdata" Type="http://schemas.openxmlformats.org/officeDocument/2006/relationships/font"/><Relationship Id="rId32" Target="tags/tag6.xml" Type="http://schemas.openxmlformats.org/officeDocument/2006/relationships/tags"/><Relationship Id="rId33" Target="presProps.xml" Type="http://schemas.openxmlformats.org/officeDocument/2006/relationships/presProps"/><Relationship Id="rId34" Target="viewProps.xml" Type="http://schemas.openxmlformats.org/officeDocument/2006/relationships/viewProps"/></Relationships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idx="1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idx="2"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idx="3" sz="quarter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bIns="45720" lIns="91440" rIns="91440" rtlCol="0" tIns="45720"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idx="4" sz="quarter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5" sz="quarter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accent1="accent1" accent2="accent2" accent3="accent3" accent4="accent4" accent5="accent5" accent6="accent6" bg1="lt1" bg2="lt2" folHlink="folHlink" hlink="hlink" tx1="dk1" tx2="dk2"/>
  <p:notesStyle>
    <a:lvl1pPr algn="l" defTabSz="914400" eaLnBrk="1" hangingPunct="1" latinLnBrk="0" marL="0" rtl="0">
      <a:defRPr kern="1200" sz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latin typeface="+mn-lt"/>
        <a:ea typeface="+mn-ea"/>
        <a:cs typeface="+mn-cs"/>
      </a:defRPr>
    </a:lvl9pPr>
  </p:notesStyle>
</p:notesMaster>
<!-- $Id$ -->
</file>

<file path=ppt/slideLayouts/_rels/slideLayout1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3" Target="../tags/tag2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3" Target="../tags/tag3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3" Target="../tags/tag4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3" Target="../tags/tag5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3" Target="../tags/tag1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>
            <a:extLst>
              <a:ext uri="{E33704F2-6B7F-4223-B339-F3B610D4B575}">
                <a16:creationId xmlns:a16="http://schemas.microsoft.com/office/drawing/2010/main" id="{B7C6FA9E-A99A-4B2A-841A-D9CF68BA11C2}"/>
              </a:ext>
            </a:extLst>
          </p:cNvPr>
          <p:cNvSpPr/>
          <p:nvPr/>
        </p:nvSpPr>
        <p:spPr>
          <a:xfrm flipH="true" flipV="false" rot="8100000">
            <a:off x="7787011" y="4320540"/>
            <a:ext cx="844028" cy="836091"/>
          </a:xfrm>
          <a:custGeom>
            <a:avLst/>
            <a:gdLst/>
            <a:ahLst/>
            <a:cxnLst/>
            <a:rect b="b" l="0" r="r" t="0"/>
            <a:pathLst>
              <a:path h="836091" w="844028">
                <a:moveTo>
                  <a:pt x="258223" y="0"/>
                </a:moveTo>
                <a:lnTo>
                  <a:pt x="844028" y="565370"/>
                </a:lnTo>
                <a:lnTo>
                  <a:pt x="0" y="836091"/>
                </a:lnTo>
                <a:close/>
              </a:path>
            </a:pathLst>
          </a:custGeom>
          <a:solidFill>
            <a:srgbClr val="9fc6c6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3" name="">
            <a:extLst>
              <a:ext uri="{7DB50435-504C-46DA-B331-3FD310B12994}">
                <a16:creationId xmlns:a16="http://schemas.microsoft.com/office/drawing/2010/main" id="{8123CDC5-BD3B-4BDD-857A-E4BA225402E5}"/>
              </a:ext>
            </a:extLst>
          </p:cNvPr>
          <p:cNvSpPr/>
          <p:nvPr/>
        </p:nvSpPr>
        <p:spPr>
          <a:xfrm flipH="false" flipV="false" rot="13680000">
            <a:off x="7384532" y="3877894"/>
            <a:ext cx="846737" cy="854898"/>
          </a:xfrm>
          <a:custGeom>
            <a:avLst/>
            <a:gdLst/>
            <a:ahLst/>
            <a:cxnLst/>
            <a:rect b="b" l="0" r="r" t="0"/>
            <a:pathLst>
              <a:path h="854899" w="846738">
                <a:moveTo>
                  <a:pt x="232956" y="0"/>
                </a:moveTo>
                <a:lnTo>
                  <a:pt x="846738" y="623135"/>
                </a:lnTo>
                <a:lnTo>
                  <a:pt x="0" y="854899"/>
                </a:lnTo>
                <a:close/>
              </a:path>
            </a:pathLst>
          </a:custGeom>
          <a:solidFill>
            <a:srgbClr val="1c5c7d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">
            <a:extLst>
              <a:ext uri="{E0D678AC-AF96-452F-9A61-768F0A8741A2}">
                <a16:creationId xmlns:a16="http://schemas.microsoft.com/office/drawing/2010/main" id="{1BAB4DCE-2591-4022-8D44-373E362C7B10}"/>
              </a:ext>
            </a:extLst>
          </p:cNvPr>
          <p:cNvSpPr/>
          <p:nvPr/>
        </p:nvSpPr>
        <p:spPr>
          <a:xfrm flipH="false" flipV="false" rot="13500000">
            <a:off x="8151828" y="4324664"/>
            <a:ext cx="825417" cy="848791"/>
          </a:xfrm>
          <a:custGeom>
            <a:avLst/>
            <a:gdLst/>
            <a:ahLst/>
            <a:cxnLst/>
            <a:rect b="b" l="0" r="r" t="0"/>
            <a:pathLst>
              <a:path h="831176" w="825419">
                <a:moveTo>
                  <a:pt x="242782" y="0"/>
                </a:moveTo>
                <a:lnTo>
                  <a:pt x="825419" y="596181"/>
                </a:lnTo>
                <a:lnTo>
                  <a:pt x="0" y="831176"/>
                </a:lnTo>
                <a:close/>
              </a:path>
            </a:pathLst>
          </a:custGeom>
          <a:solidFill>
            <a:srgbClr val="649b9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5" name="">
            <a:extLst>
              <a:ext uri="{CC66C00A-10A1-42A2-9630-903ABF872515}">
                <a16:creationId xmlns:a16="http://schemas.microsoft.com/office/drawing/2010/main" id="{EE18B74E-D13A-4B37-8765-5AC8D3F8CE33}"/>
              </a:ext>
            </a:extLst>
          </p:cNvPr>
          <p:cNvSpPr/>
          <p:nvPr/>
        </p:nvSpPr>
        <p:spPr>
          <a:xfrm flipH="true" flipV="false" rot="8100000">
            <a:off x="7210492" y="3879932"/>
            <a:ext cx="464226" cy="476580"/>
          </a:xfrm>
          <a:custGeom>
            <a:avLst/>
            <a:gdLst/>
            <a:ahLst/>
            <a:cxnLst/>
            <a:rect b="b" l="0" r="r" t="0"/>
            <a:pathLst>
              <a:path h="476581" w="464226">
                <a:moveTo>
                  <a:pt x="134280" y="0"/>
                </a:moveTo>
                <a:lnTo>
                  <a:pt x="464226" y="323428"/>
                </a:lnTo>
                <a:lnTo>
                  <a:pt x="0" y="476581"/>
                </a:lnTo>
                <a:close/>
              </a:path>
            </a:pathLst>
          </a:custGeom>
          <a:solidFill>
            <a:srgbClr val="40a0bc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">
            <a:extLst>
              <a:ext uri="{AF9CC620-37CF-4904-8949-2DDCD6A30971}">
                <a16:creationId xmlns:a16="http://schemas.microsoft.com/office/drawing/2010/main" id="{DC91A266-D8D2-48F3-BCF7-8DBA055EA619}"/>
              </a:ext>
            </a:extLst>
          </p:cNvPr>
          <p:cNvSpPr/>
          <p:nvPr/>
        </p:nvSpPr>
        <p:spPr>
          <a:xfrm flipH="true" flipV="false" rot="8100000">
            <a:off x="8882473" y="3428085"/>
            <a:ext cx="309856" cy="292385"/>
          </a:xfrm>
          <a:custGeom>
            <a:avLst/>
            <a:gdLst/>
            <a:ahLst/>
            <a:cxnLst/>
            <a:rect b="b" l="0" r="r" t="0"/>
            <a:pathLst>
              <a:path h="292385" w="309856">
                <a:moveTo>
                  <a:pt x="98589" y="0"/>
                </a:moveTo>
                <a:lnTo>
                  <a:pt x="309856" y="201938"/>
                </a:lnTo>
                <a:lnTo>
                  <a:pt x="0" y="292385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">
            <a:extLst>
              <a:ext uri="{CEF4F290-529B-4C8A-959A-3074436F11F1}">
                <a16:creationId xmlns:a16="http://schemas.microsoft.com/office/drawing/2010/main" id="{149A6730-CB51-4C5E-A5F9-669EB6437616}"/>
              </a:ext>
            </a:extLst>
          </p:cNvPr>
          <p:cNvSpPr/>
          <p:nvPr/>
        </p:nvSpPr>
        <p:spPr>
          <a:xfrm flipH="false" flipV="true" rot="8100000">
            <a:off x="7615923" y="4627111"/>
            <a:ext cx="565368" cy="847703"/>
          </a:xfrm>
          <a:custGeom>
            <a:avLst/>
            <a:gdLst/>
            <a:ahLst/>
            <a:cxnLst/>
            <a:rect b="b" l="0" r="r" t="0"/>
            <a:pathLst>
              <a:path h="847703" w="565368">
                <a:moveTo>
                  <a:pt x="257522" y="0"/>
                </a:moveTo>
                <a:lnTo>
                  <a:pt x="565368" y="301741"/>
                </a:lnTo>
                <a:lnTo>
                  <a:pt x="0" y="847703"/>
                </a:lnTo>
                <a:close/>
              </a:path>
            </a:pathLst>
          </a:custGeom>
          <a:solidFill>
            <a:srgbClr val="bababa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8" name="">
            <a:extLst>
              <a:ext uri="{D0D97FC4-24CD-4169-8EB9-77168E06D5A6}">
                <a16:creationId xmlns:a16="http://schemas.microsoft.com/office/drawing/2010/main" id="{B59B32D0-8715-46D9-822F-B88414E08B4A}"/>
              </a:ext>
            </a:extLst>
          </p:cNvPr>
          <p:cNvSpPr/>
          <p:nvPr/>
        </p:nvSpPr>
        <p:spPr>
          <a:xfrm flipH="true" flipV="true" rot="13500000">
            <a:off x="7051367" y="4634055"/>
            <a:ext cx="565368" cy="847703"/>
          </a:xfrm>
          <a:custGeom>
            <a:avLst/>
            <a:gdLst/>
            <a:ahLst/>
            <a:cxnLst/>
            <a:rect b="b" l="0" r="r" t="0"/>
            <a:pathLst>
              <a:path h="847703" w="565368">
                <a:moveTo>
                  <a:pt x="257522" y="0"/>
                </a:moveTo>
                <a:lnTo>
                  <a:pt x="565368" y="301741"/>
                </a:lnTo>
                <a:lnTo>
                  <a:pt x="0" y="847703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9" name="">
            <a:extLst>
              <a:ext uri="{E88BED0A-DC33-4E9A-A0A4-64E318FDB00C}">
                <a16:creationId xmlns:a16="http://schemas.microsoft.com/office/drawing/2010/main" id="{8CAD795C-5B01-48E2-B65B-0CF044779793}"/>
              </a:ext>
            </a:extLst>
          </p:cNvPr>
          <p:cNvSpPr/>
          <p:nvPr/>
        </p:nvSpPr>
        <p:spPr>
          <a:xfrm flipH="true" flipV="true" rot="13500000">
            <a:off x="8601523" y="4644904"/>
            <a:ext cx="544523" cy="824227"/>
          </a:xfrm>
          <a:custGeom>
            <a:avLst/>
            <a:gdLst/>
            <a:ahLst/>
            <a:cxnLst/>
            <a:rect b="b" l="0" r="r" t="0"/>
            <a:pathLst>
              <a:path h="824227" w="544523">
                <a:moveTo>
                  <a:pt x="239904" y="0"/>
                </a:moveTo>
                <a:lnTo>
                  <a:pt x="544523" y="298165"/>
                </a:lnTo>
                <a:lnTo>
                  <a:pt x="0" y="824227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0" name="Title 1">
            <a:extLst>
              <a:ext uri="{4D7F11FB-3F18-421E-83AA-B69D542D9256}">
                <a16:creationId xmlns:a16="http://schemas.microsoft.com/office/drawing/2010/main" id="{538DC690-51B7-46DA-BBAC-50F67C1CC8E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1381125" y="2095500"/>
            <a:ext cx="6381750" cy="762000"/>
          </a:xfrm>
          <a:prstGeom prst="rect">
            <a:avLst/>
          </a:prstGeom>
        </p:spPr>
        <p:txBody>
          <a:bodyPr anchor="b" rtlCol="0"/>
          <a:lstStyle>
            <a:lvl1pPr algn="ctr"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11" name="Subtitle 2">
            <a:extLst>
              <a:ext uri="{067DDA21-19C5-43B6-9BC0-C14B4C92824F}">
                <a16:creationId xmlns:a16="http://schemas.microsoft.com/office/drawing/2010/main" id="{DB8E3536-1155-412D-B7FF-F096DE9129BE}"/>
              </a:ext>
            </a:extLst>
          </p:cNvPr>
          <p:cNvSpPr>
            <a:spLocks noGrp="true"/>
          </p:cNvSpPr>
          <p:nvPr>
            <p:ph idx="1" type="subTitle"/>
          </p:nvPr>
        </p:nvSpPr>
        <p:spPr>
          <a:xfrm rot="0">
            <a:off x="1381125" y="2857500"/>
            <a:ext cx="6381750" cy="476250"/>
          </a:xfrm>
          <a:prstGeom prst="rect">
            <a:avLst/>
          </a:prstGeom>
        </p:spPr>
        <p:txBody>
          <a:bodyPr anchor="t" bIns="0" lIns="0" rIns="0" rtlCol="0" tIns="95250">
            <a:noAutofit/>
          </a:bodyPr>
          <a:lstStyle>
            <a:lvl1pPr algn="ctr" indent="0" lvl="0" marL="0">
              <a:buNone/>
              <a:defRPr dirty="0" lang="en-US">
                <a:solidFill>
                  <a:schemeClr val="accent1"/>
                </a:solidFill>
              </a:defRPr>
            </a:lvl1pPr>
            <a:lvl2pPr lvl="1"/>
            <a:lvl3pPr lvl="2"/>
            <a:lvl4pPr lvl="3"/>
            <a:lvl5pPr lvl="4"/>
            <a:lvl6pPr lvl="5"/>
            <a:lvl7pPr lvl="6"/>
            <a:lvl8pPr lvl="7"/>
            <a:lvl9pPr lvl="8"/>
          </a:lstStyle>
          <a:p>
            <a:pPr/>
            <a:r>
              <a:rPr dirty="0" lang="en-US"/>
              <a:t>Click to edit Master subtitle style</a:t>
            </a:r>
            <a:endParaRPr dirty="0" lang="en-US"/>
          </a:p>
        </p:txBody>
      </p:sp>
      <p:sp>
        <p:nvSpPr>
          <p:cNvPr id="12" name="Footer Placeholder 4">
            <a:extLst>
              <a:ext uri="{077E2F3E-82C2-4B87-9AE5-B20408ACAC6D}">
                <a16:creationId xmlns:a16="http://schemas.microsoft.com/office/drawing/2010/main" id="{80FA0305-9DDC-4681-BC68-F5D8BCA2DB85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                                                                                                                </a:t>
            </a:r>
            <a:r>
              <a:rPr dirty="0" lang="en-US"/>
              <a:t>ZILOGIC SYSTEMS</a:t>
            </a:r>
            <a:endParaRPr dirty="0" lang="en-US"/>
          </a:p>
        </p:txBody>
      </p:sp>
      <p:grpSp>
        <p:nvGrpSpPr>
          <p:cNvPr id="13" name="">
            <a:extLst>
              <a:ext uri="{285E0FCB-E214-468F-A52A-90D40B731C6B}">
                <a16:creationId xmlns:a16="http://schemas.microsoft.com/office/drawing/2010/main" id="{9A5709F2-C1B1-4ADA-A89D-4FAF181E4906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-432973" y="-401632"/>
            <a:ext cx="3459076" cy="2191423"/>
            <a:chOff x="-432973" y="-401632"/>
            <a:chExt cx="3459076" cy="2191423"/>
          </a:xfrm>
        </p:grpSpPr>
        <p:sp>
          <p:nvSpPr>
            <p:cNvPr id="14" name="">
              <a:extLst>
                <a:ext uri="{2E5BE2B3-E3C7-4B4B-A978-4F10C4AD4607}">
                  <a16:creationId xmlns:a16="http://schemas.microsoft.com/office/drawing/2010/main" id="{C2AA24B7-1B36-4AE5-B7DE-23A451D6D7E4}"/>
                </a:ext>
              </a:extLst>
            </p:cNvPr>
            <p:cNvSpPr/>
            <p:nvPr/>
          </p:nvSpPr>
          <p:spPr>
            <a:xfrm flipH="false" flipV="false" rot="17160000">
              <a:off x="1499900" y="266595"/>
              <a:ext cx="820388" cy="933911"/>
            </a:xfrm>
            <a:custGeom>
              <a:avLst/>
              <a:gdLst/>
              <a:ahLst/>
              <a:cxnLst/>
              <a:rect b="b" l="0" r="r" t="0"/>
              <a:pathLst>
                <a:path h="933912" w="820389">
                  <a:moveTo>
                    <a:pt x="209740" y="0"/>
                  </a:moveTo>
                  <a:lnTo>
                    <a:pt x="820389" y="696793"/>
                  </a:lnTo>
                  <a:lnTo>
                    <a:pt x="0" y="933912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5" name="">
              <a:extLst>
                <a:ext uri="{BC8F4890-FF03-4356-8183-E74D8831A451}">
                  <a16:creationId xmlns:a16="http://schemas.microsoft.com/office/drawing/2010/main" id="{5AA7E96A-0CCD-43E3-93E2-3DDED90F8CEF}"/>
                </a:ext>
              </a:extLst>
            </p:cNvPr>
            <p:cNvSpPr/>
            <p:nvPr/>
          </p:nvSpPr>
          <p:spPr>
            <a:xfrm flipH="false" flipV="false" rot="13500000">
              <a:off x="1219507" y="-32137"/>
              <a:ext cx="849251" cy="882620"/>
            </a:xfrm>
            <a:custGeom>
              <a:avLst/>
              <a:gdLst/>
              <a:ahLst/>
              <a:cxnLst/>
              <a:rect b="b" l="0" r="r" t="0"/>
              <a:pathLst>
                <a:path h="882620" w="849252">
                  <a:moveTo>
                    <a:pt x="265766" y="0"/>
                  </a:moveTo>
                  <a:lnTo>
                    <a:pt x="849252" y="609239"/>
                  </a:lnTo>
                  <a:lnTo>
                    <a:pt x="0" y="882620"/>
                  </a:lnTo>
                  <a:close/>
                </a:path>
              </a:pathLst>
            </a:custGeom>
            <a:solidFill>
              <a:srgbClr val="9fc6c6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6" name="">
              <a:extLst>
                <a:ext uri="{975ED5CE-6ECD-4F54-B06F-BF5C11103B78}">
                  <a16:creationId xmlns:a16="http://schemas.microsoft.com/office/drawing/2010/main" id="{9D9FA1F0-467B-4163-AED2-F4E8D4F31CDA}"/>
                </a:ext>
              </a:extLst>
            </p:cNvPr>
            <p:cNvSpPr/>
            <p:nvPr/>
          </p:nvSpPr>
          <p:spPr>
            <a:xfrm flipH="false" flipV="false" rot="17160000">
              <a:off x="773039" y="-87906"/>
              <a:ext cx="806596" cy="835062"/>
            </a:xfrm>
            <a:custGeom>
              <a:avLst/>
              <a:gdLst/>
              <a:ahLst/>
              <a:cxnLst/>
              <a:rect b="b" l="0" r="r" t="0"/>
              <a:pathLst>
                <a:path h="835063" w="806596">
                  <a:moveTo>
                    <a:pt x="194126" y="0"/>
                  </a:moveTo>
                  <a:lnTo>
                    <a:pt x="806596" y="623943"/>
                  </a:lnTo>
                  <a:lnTo>
                    <a:pt x="0" y="835063"/>
                  </a:lnTo>
                  <a:close/>
                </a:path>
              </a:pathLst>
            </a:custGeom>
            <a:solidFill>
              <a:srgbClr val="649b9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7" name="">
              <a:extLst>
                <a:ext uri="{8083F08A-7EF9-4027-BD8D-D64FDD3BEE79}">
                  <a16:creationId xmlns:a16="http://schemas.microsoft.com/office/drawing/2010/main" id="{AD6951F2-DE40-4AA6-9575-1A80072C4C2D}"/>
                </a:ext>
              </a:extLst>
            </p:cNvPr>
            <p:cNvSpPr/>
            <p:nvPr/>
          </p:nvSpPr>
          <p:spPr>
            <a:xfrm flipH="false" flipV="false" rot="13500000">
              <a:off x="-256717" y="10648"/>
              <a:ext cx="819859" cy="838122"/>
            </a:xfrm>
            <a:custGeom>
              <a:avLst/>
              <a:gdLst/>
              <a:ahLst/>
              <a:cxnLst/>
              <a:rect b="b" l="0" r="r" t="0"/>
              <a:pathLst>
                <a:path h="838122" w="819859">
                  <a:moveTo>
                    <a:pt x="210425" y="0"/>
                  </a:moveTo>
                  <a:lnTo>
                    <a:pt x="819859" y="618222"/>
                  </a:lnTo>
                  <a:lnTo>
                    <a:pt x="0" y="838122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>
              <a:outerShdw blurRad="215900" dir="16200000" dist="28575">
                <a:srgbClr val="3f3f3f">
                  <a:alpha val="27999"/>
                </a:srgbClr>
              </a:outerShdw>
            </a:effectLst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8" name="">
              <a:extLst>
                <a:ext uri="{C960F1C3-7EAA-4BCD-AF67-EB0CD1B21F4D}">
                  <a16:creationId xmlns:a16="http://schemas.microsoft.com/office/drawing/2010/main" id="{6BCE5553-CD2D-42EA-8893-F17EC07ED911}"/>
                </a:ext>
              </a:extLst>
            </p:cNvPr>
            <p:cNvSpPr/>
            <p:nvPr/>
          </p:nvSpPr>
          <p:spPr>
            <a:xfrm flipH="false" flipV="false" rot="17160000">
              <a:off x="36499" y="348891"/>
              <a:ext cx="823963" cy="828458"/>
            </a:xfrm>
            <a:custGeom>
              <a:avLst/>
              <a:gdLst/>
              <a:ahLst/>
              <a:cxnLst/>
              <a:rect b="b" l="0" r="r" t="0"/>
              <a:pathLst>
                <a:path h="828459" w="823964">
                  <a:moveTo>
                    <a:pt x="193784" y="0"/>
                  </a:moveTo>
                  <a:lnTo>
                    <a:pt x="823964" y="583281"/>
                  </a:lnTo>
                  <a:lnTo>
                    <a:pt x="0" y="828459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9" name="">
              <a:extLst>
                <a:ext uri="{8AF02098-7FFC-45D5-9CAD-A7D6FC1F7545}">
                  <a16:creationId xmlns:a16="http://schemas.microsoft.com/office/drawing/2010/main" id="{7549EABE-D535-426B-B5E3-61C711DD5881}"/>
                </a:ext>
              </a:extLst>
            </p:cNvPr>
            <p:cNvSpPr/>
            <p:nvPr/>
          </p:nvSpPr>
          <p:spPr>
            <a:xfrm flipH="false" flipV="false" rot="13500000">
              <a:off x="2184882" y="790660"/>
              <a:ext cx="464226" cy="498267"/>
            </a:xfrm>
            <a:custGeom>
              <a:avLst/>
              <a:gdLst/>
              <a:ahLst/>
              <a:cxnLst/>
              <a:rect b="b" l="0" r="r" t="0"/>
              <a:pathLst>
                <a:path h="498267" w="464226">
                  <a:moveTo>
                    <a:pt x="112157" y="0"/>
                  </a:moveTo>
                  <a:lnTo>
                    <a:pt x="464226" y="345115"/>
                  </a:lnTo>
                  <a:lnTo>
                    <a:pt x="0" y="498267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solidFill>
                <a:schemeClr val="bg1"/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0" name="">
              <a:extLst>
                <a:ext uri="{A7903401-B65E-4B26-8848-3564BB095783}">
                  <a16:creationId xmlns:a16="http://schemas.microsoft.com/office/drawing/2010/main" id="{593C6C44-EBD3-4689-9580-8E0CCC823080}"/>
                </a:ext>
              </a:extLst>
            </p:cNvPr>
            <p:cNvSpPr/>
            <p:nvPr/>
          </p:nvSpPr>
          <p:spPr>
            <a:xfrm flipH="false" flipV="false" rot="13500000">
              <a:off x="719823" y="-318944"/>
              <a:ext cx="565368" cy="847703"/>
            </a:xfrm>
            <a:custGeom>
              <a:avLst/>
              <a:gdLst/>
              <a:ahLst/>
              <a:cxnLst/>
              <a:rect b="b" l="0" r="r" t="0"/>
              <a:pathLst>
                <a:path h="847703" w="565368">
                  <a:moveTo>
                    <a:pt x="257522" y="0"/>
                  </a:moveTo>
                  <a:lnTo>
                    <a:pt x="565368" y="301741"/>
                  </a:lnTo>
                  <a:lnTo>
                    <a:pt x="0" y="847703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1" name="">
              <a:extLst>
                <a:ext uri="{03EECE58-BF95-4BF0-87DB-8D1A629F8A99}">
                  <a16:creationId xmlns:a16="http://schemas.microsoft.com/office/drawing/2010/main" id="{C2A26727-6C50-4336-9DC3-5503D5B9E8D9}"/>
                </a:ext>
              </a:extLst>
            </p:cNvPr>
            <p:cNvSpPr/>
            <p:nvPr/>
          </p:nvSpPr>
          <p:spPr>
            <a:xfrm flipH="false" flipV="false" rot="13500000">
              <a:off x="2237612" y="-328461"/>
              <a:ext cx="565368" cy="865270"/>
            </a:xfrm>
            <a:custGeom>
              <a:avLst/>
              <a:gdLst/>
              <a:ahLst/>
              <a:cxnLst/>
              <a:rect b="b" l="0" r="r" t="0"/>
              <a:pathLst>
                <a:path h="865271" w="565368">
                  <a:moveTo>
                    <a:pt x="261198" y="0"/>
                  </a:moveTo>
                  <a:lnTo>
                    <a:pt x="565368" y="319308"/>
                  </a:lnTo>
                  <a:lnTo>
                    <a:pt x="0" y="865271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2" name="">
              <a:extLst>
                <a:ext uri="{EE7DED78-03A4-407B-9C70-7FF3E6938BF3}">
                  <a16:creationId xmlns:a16="http://schemas.microsoft.com/office/drawing/2010/main" id="{26F45F4B-1417-4AAF-9446-3C5CAFE2736D}"/>
                </a:ext>
              </a:extLst>
            </p:cNvPr>
            <p:cNvSpPr/>
            <p:nvPr/>
          </p:nvSpPr>
          <p:spPr>
            <a:xfrm flipH="true" flipV="false" rot="8100000">
              <a:off x="1672323" y="-325888"/>
              <a:ext cx="565368" cy="847703"/>
            </a:xfrm>
            <a:custGeom>
              <a:avLst/>
              <a:gdLst/>
              <a:ahLst/>
              <a:cxnLst/>
              <a:rect b="b" l="0" r="r" t="0"/>
              <a:pathLst>
                <a:path h="847703" w="565368">
                  <a:moveTo>
                    <a:pt x="257522" y="0"/>
                  </a:moveTo>
                  <a:lnTo>
                    <a:pt x="565368" y="301741"/>
                  </a:lnTo>
                  <a:lnTo>
                    <a:pt x="0" y="847703"/>
                  </a:lnTo>
                  <a:close/>
                </a:path>
              </a:pathLst>
            </a:custGeom>
            <a:solidFill>
              <a:srgbClr val="bababa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3" name="">
              <a:extLst>
                <a:ext uri="{93B2F439-E433-4666-A1BF-FF1B17971EAC}">
                  <a16:creationId xmlns:a16="http://schemas.microsoft.com/office/drawing/2010/main" id="{796960FC-7DEA-4D59-9B86-3ECCDF1F1282}"/>
                </a:ext>
              </a:extLst>
            </p:cNvPr>
            <p:cNvSpPr/>
            <p:nvPr/>
          </p:nvSpPr>
          <p:spPr>
            <a:xfrm flipH="false" flipV="false" rot="13500000">
              <a:off x="101565" y="1109776"/>
              <a:ext cx="531122" cy="529963"/>
            </a:xfrm>
            <a:custGeom>
              <a:avLst/>
              <a:gdLst/>
              <a:ahLst/>
              <a:cxnLst/>
              <a:rect b="b" l="0" r="r" t="0"/>
              <a:pathLst>
                <a:path h="529963" w="531122">
                  <a:moveTo>
                    <a:pt x="150237" y="0"/>
                  </a:moveTo>
                  <a:lnTo>
                    <a:pt x="531122" y="384602"/>
                  </a:lnTo>
                  <a:lnTo>
                    <a:pt x="0" y="529963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4" name="">
              <a:extLst>
                <a:ext uri="{E7E6279F-8B45-46F0-AB57-7BC64DB5E499}">
                  <a16:creationId xmlns:a16="http://schemas.microsoft.com/office/drawing/2010/main" id="{F531A19E-5E61-44CC-812F-8405C56BBC45}"/>
                </a:ext>
              </a:extLst>
            </p:cNvPr>
            <p:cNvSpPr/>
            <p:nvPr/>
          </p:nvSpPr>
          <p:spPr>
            <a:xfrm flipH="false" flipV="false" rot="13500000">
              <a:off x="672208" y="1426276"/>
              <a:ext cx="311567" cy="296827"/>
            </a:xfrm>
            <a:custGeom>
              <a:avLst/>
              <a:gdLst/>
              <a:ahLst/>
              <a:cxnLst/>
              <a:rect b="b" l="0" r="r" t="0"/>
              <a:pathLst>
                <a:path h="296828" w="311567">
                  <a:moveTo>
                    <a:pt x="90473" y="0"/>
                  </a:moveTo>
                  <a:lnTo>
                    <a:pt x="311567" y="214146"/>
                  </a:lnTo>
                  <a:lnTo>
                    <a:pt x="0" y="296828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25" name="">
            <a:extLst>
              <a:ext uri="{12891970-F283-4254-8763-FB77A8A81D47}">
                <a16:creationId xmlns:a16="http://schemas.microsoft.com/office/drawing/2010/main" id="{FE2682B3-A6C9-4BA5-B2F8-E094DFF350B2}"/>
              </a:ext>
            </a:extLst>
          </p:cNvPr>
          <p:cNvSpPr/>
          <p:nvPr/>
        </p:nvSpPr>
        <p:spPr>
          <a:xfrm flipH="true" flipV="false" rot="8100000">
            <a:off x="8620192" y="336632"/>
            <a:ext cx="464226" cy="476580"/>
          </a:xfrm>
          <a:custGeom>
            <a:avLst/>
            <a:gdLst/>
            <a:ahLst/>
            <a:cxnLst/>
            <a:rect b="b" l="0" r="r" t="0"/>
            <a:pathLst>
              <a:path h="476581" w="464226">
                <a:moveTo>
                  <a:pt x="134280" y="0"/>
                </a:moveTo>
                <a:lnTo>
                  <a:pt x="464226" y="323428"/>
                </a:lnTo>
                <a:lnTo>
                  <a:pt x="0" y="476581"/>
                </a:lnTo>
                <a:close/>
              </a:path>
            </a:pathLst>
          </a:custGeom>
          <a:solidFill>
            <a:srgbClr val="40a0bc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6" name="">
            <a:extLst>
              <a:ext uri="{E56117C3-18E7-4B0B-A538-48AFEFA90214}">
                <a16:creationId xmlns:a16="http://schemas.microsoft.com/office/drawing/2010/main" id="{DAA1D432-98C2-4753-8BAA-14A314D20DE1}"/>
              </a:ext>
            </a:extLst>
          </p:cNvPr>
          <p:cNvSpPr/>
          <p:nvPr/>
        </p:nvSpPr>
        <p:spPr>
          <a:xfrm flipH="true" flipV="false" rot="8100000">
            <a:off x="8234772" y="989685"/>
            <a:ext cx="309856" cy="292385"/>
          </a:xfrm>
          <a:custGeom>
            <a:avLst/>
            <a:gdLst/>
            <a:ahLst/>
            <a:cxnLst/>
            <a:rect b="b" l="0" r="r" t="0"/>
            <a:pathLst>
              <a:path h="292385" w="309856">
                <a:moveTo>
                  <a:pt x="98589" y="0"/>
                </a:moveTo>
                <a:lnTo>
                  <a:pt x="309856" y="201938"/>
                </a:lnTo>
                <a:lnTo>
                  <a:pt x="0" y="292385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7" name="">
            <a:extLst>
              <a:ext uri="{96863AAC-6646-4158-A5FE-72B840FBBAF7}">
                <a16:creationId xmlns:a16="http://schemas.microsoft.com/office/drawing/2010/main" id="{5DF20627-B32B-4AEB-9766-D26740C8CB25}"/>
              </a:ext>
            </a:extLst>
          </p:cNvPr>
          <p:cNvSpPr/>
          <p:nvPr/>
        </p:nvSpPr>
        <p:spPr>
          <a:xfrm flipH="false" flipV="false" rot="13500000">
            <a:off x="672383" y="1424663"/>
            <a:ext cx="301740" cy="309532"/>
          </a:xfrm>
          <a:custGeom>
            <a:avLst/>
            <a:gdLst/>
            <a:ahLst/>
            <a:cxnLst/>
            <a:rect b="b" l="0" r="r" t="0"/>
            <a:pathLst>
              <a:path h="309532" w="301741">
                <a:moveTo>
                  <a:pt x="86403" y="0"/>
                </a:moveTo>
                <a:lnTo>
                  <a:pt x="301741" y="217373"/>
                </a:lnTo>
                <a:lnTo>
                  <a:pt x="0" y="309532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8" name="">
            <a:extLst>
              <a:ext uri="{0F4C9A18-5DD9-417E-AF31-4AA63AC7DB68}">
                <a16:creationId xmlns:a16="http://schemas.microsoft.com/office/drawing/2010/main" id="{7DA34D5D-3CB6-4FFD-BE95-ECB2348E0CB5}"/>
              </a:ext>
            </a:extLst>
          </p:cNvPr>
          <p:cNvSpPr/>
          <p:nvPr/>
        </p:nvSpPr>
        <p:spPr>
          <a:xfrm flipH="false" flipV="false" rot="8100000">
            <a:off x="537743" y="4233759"/>
            <a:ext cx="548677" cy="554349"/>
          </a:xfrm>
          <a:custGeom>
            <a:avLst/>
            <a:gdLst/>
            <a:ahLst/>
            <a:cxnLst/>
            <a:rect b="b" l="0" r="r" t="0"/>
            <a:pathLst>
              <a:path h="554350" w="548677">
                <a:moveTo>
                  <a:pt x="150274" y="0"/>
                </a:moveTo>
                <a:lnTo>
                  <a:pt x="548678" y="402465"/>
                </a:lnTo>
                <a:lnTo>
                  <a:pt x="0" y="554350"/>
                </a:lnTo>
                <a:close/>
              </a:path>
            </a:pathLst>
          </a:custGeom>
          <a:solidFill>
            <a:srgbClr val="40a0bc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9" name="">
            <a:extLst>
              <a:ext uri="{56E67AFE-6E9E-41F5-BB19-800546BEF9EA}">
                <a16:creationId xmlns:a16="http://schemas.microsoft.com/office/drawing/2010/main" id="{1ED47582-2904-42EA-9A78-70D41907D66F}"/>
              </a:ext>
            </a:extLst>
          </p:cNvPr>
          <p:cNvSpPr/>
          <p:nvPr/>
        </p:nvSpPr>
        <p:spPr>
          <a:xfrm flipH="false" flipV="false" rot="8100000">
            <a:off x="1319908" y="4626676"/>
            <a:ext cx="311567" cy="296827"/>
          </a:xfrm>
          <a:custGeom>
            <a:avLst/>
            <a:gdLst/>
            <a:ahLst/>
            <a:cxnLst/>
            <a:rect b="b" l="0" r="r" t="0"/>
            <a:pathLst>
              <a:path h="296828" w="311567">
                <a:moveTo>
                  <a:pt x="90473" y="0"/>
                </a:moveTo>
                <a:lnTo>
                  <a:pt x="311567" y="214146"/>
                </a:lnTo>
                <a:lnTo>
                  <a:pt x="0" y="296828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0" name="Image 15">
            <a:extLst>
              <a:ext uri="{7F8FEB5D-E021-4357-AB2D-AA3E2BAA0532}">
                <a16:creationId xmlns:a16="http://schemas.microsoft.com/office/drawing/2010/main" id="{F6C13467-36C5-46D6-BB9B-AAD85BC98EFC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  <p:sp>
        <p:nvSpPr>
          <p:cNvPr id="31" name="Slide Number Placeholder 5">
            <a:extLst>
              <a:ext uri="{436E3C26-269E-4F7B-97F4-9C8E6196923A}">
                <a16:creationId xmlns:a16="http://schemas.microsoft.com/office/drawing/2010/main" id="{AEBDFAD5-E9B4-4839-933E-04C9C8FE6685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>
            <a:lvl1pPr lvl="0">
              <a:defRPr dirty="0" lang="en-US">
                <a:solidFill>
                  <a:schemeClr val="bg1"/>
                </a:solidFill>
              </a:defRPr>
            </a:lvl1pPr>
          </a:lstStyle>
          <a:p>
            <a:pPr/>
            <a:fld id="{905B65A0-47C9-45DF-AA36-544D2EC7C84E}" type="slidenum"/>
            <a:endParaRPr dirty="0" lang="en-US"/>
          </a:p>
        </p:txBody>
      </p:sp>
      <p:sp>
        <p:nvSpPr>
          <p:cNvPr id="32" name="Date Placeholder 3">
            <a:extLst>
              <a:ext uri="{B8287131-AD47-4CE0-B935-1B319ABE6D28}">
                <a16:creationId xmlns:a16="http://schemas.microsoft.com/office/drawing/2010/main" id="{1752CA00-513E-4B33-B51E-EA3F6F41A271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>
            <a:lvl1pPr lvl="0">
              <a:defRPr dirty="0" lang="en-US">
                <a:solidFill>
                  <a:schemeClr val="bg1"/>
                </a:solidFill>
              </a:defRPr>
            </a:lvl1pPr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</p:spTree>
    <p:extLst>
      <p:ext uri="{FEAD9488-83E8-4341-A18F-4DD9028C2FDD}">
        <p14:creationId xmlns:p14="http://schemas.microsoft.com/office/powerpoint/2010/main" val="1779201544031"/>
      </p:ext>
    </p:extLst>
  </p:cSld>
  <p:clrMapOvr>
    <a:masterClrMapping/>
  </p:clrMapOvr>
</p:sldLayout>
</file>

<file path=ppt/slideLayouts/slideLayout10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userDrawn="1">
  <p:cSld name="Title,Text,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>
            <a:extLst>
              <a:ext uri="{B1C70AF5-B775-4F62-B955-DDF709905722}">
                <a16:creationId xmlns:a16="http://schemas.microsoft.com/office/drawing/2010/main" id="{FFEA9797-43A3-44CC-ACC8-710A94B55B23}"/>
              </a:ext>
            </a:extLst>
          </p:cNvPr>
          <p:cNvSpPr/>
          <p:nvPr/>
        </p:nvSpPr>
        <p:spPr>
          <a:xfrm flipH="false" flipV="false" rot="0">
            <a:off x="3466490" y="1485900"/>
            <a:ext cx="2190750" cy="1809750"/>
          </a:xfrm>
          <a:prstGeom prst="triangle">
            <a:avLst/>
          </a:pr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3" name="">
            <a:extLst>
              <a:ext uri="{142717C7-32A2-4B9B-8AFE-0E7104067C84}">
                <a16:creationId xmlns:a16="http://schemas.microsoft.com/office/drawing/2010/main" id="{B856C101-0866-4584-8AD6-93E88410871B}"/>
              </a:ext>
            </a:extLst>
          </p:cNvPr>
          <p:cNvSpPr/>
          <p:nvPr/>
        </p:nvSpPr>
        <p:spPr>
          <a:xfrm flipH="false" flipV="false" rot="15300000">
            <a:off x="907170" y="2006184"/>
            <a:ext cx="1809750" cy="1809750"/>
          </a:xfrm>
          <a:custGeom>
            <a:avLst/>
            <a:gdLst/>
            <a:ahLst/>
            <a:cxnLst/>
            <a:rect b="b" l="0" r="r" t="0"/>
            <a:pathLst>
              <a:path h="2698525" w="2606486">
                <a:moveTo>
                  <a:pt x="719344" y="0"/>
                </a:moveTo>
                <a:lnTo>
                  <a:pt x="2606486" y="2005264"/>
                </a:lnTo>
                <a:lnTo>
                  <a:pt x="0" y="2698525"/>
                </a:lnTo>
                <a:close/>
              </a:path>
            </a:pathLst>
          </a:custGeom>
          <a:noFill/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Title 1">
            <a:extLst>
              <a:ext uri="{A62C897F-8E81-426D-B272-4904C120BC7C}">
                <a16:creationId xmlns:a16="http://schemas.microsoft.com/office/drawing/2010/main" id="{C4B2E44B-A89E-4FB5-A041-71123B0D344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7620000" cy="857250"/>
          </a:xfrm>
        </p:spPr>
        <p:txBody>
          <a:bodyPr anchor="b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hidden="false" id="5" name="Content Placeholder 2">
            <a:extLst>
              <a:ext uri="{C31F3043-61FC-4817-8901-5BD5962F98C6}">
                <a16:creationId xmlns:a16="http://schemas.microsoft.com/office/drawing/2010/main" id="{124F59DD-9D64-415C-8811-4C21D0514545}"/>
              </a:ext>
            </a:extLst>
          </p:cNvPr>
          <p:cNvSpPr>
            <a:spLocks noGrp="true"/>
          </p:cNvSpPr>
          <p:nvPr>
            <p:ph idx="1" type="body"/>
          </p:nvPr>
        </p:nvSpPr>
        <p:spPr>
          <a:xfrm rot="0">
            <a:off x="523875" y="3810000"/>
            <a:ext cx="2381250" cy="476250"/>
          </a:xfrm>
          <a:prstGeom prst="rect">
            <a:avLst/>
          </a:prstGeom>
        </p:spPr>
        <p:txBody>
          <a:bodyPr anchor="t" rtlCol="0">
            <a:noAutofit/>
          </a:bodyPr>
          <a:lstStyle>
            <a:lvl1pPr algn="ctr" indent="0" lvl="0" marL="0">
              <a:buNone/>
              <a:defRPr dirty="0" lang="en-US" sz="1200"/>
            </a:lvl1pPr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hidden="false" id="6" name="Content Placeholder 2">
            <a:extLst>
              <a:ext uri="{6593C59A-1462-4FAA-8326-C0FE8F74BB60}">
                <a16:creationId xmlns:a16="http://schemas.microsoft.com/office/drawing/2010/main" id="{FD1715FB-0F08-48B3-9B20-BCF860BD4BB8}"/>
              </a:ext>
            </a:extLst>
          </p:cNvPr>
          <p:cNvSpPr>
            <a:spLocks noGrp="true"/>
          </p:cNvSpPr>
          <p:nvPr>
            <p:ph idx="2" type="body"/>
          </p:nvPr>
        </p:nvSpPr>
        <p:spPr>
          <a:xfrm rot="0">
            <a:off x="3429000" y="3810000"/>
            <a:ext cx="2381250" cy="476250"/>
          </a:xfrm>
          <a:prstGeom prst="rect">
            <a:avLst/>
          </a:prstGeom>
        </p:spPr>
        <p:txBody>
          <a:bodyPr anchor="t" rtlCol="0">
            <a:noAutofit/>
          </a:bodyPr>
          <a:lstStyle>
            <a:lvl1pPr algn="ctr" indent="0" lvl="0" marL="0">
              <a:buNone/>
              <a:defRPr dirty="0" lang="en-US" sz="1200"/>
            </a:lvl1pPr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hidden="false" id="7" name="Content Placeholder 2">
            <a:extLst>
              <a:ext uri="{D1630940-0EA5-4502-BC01-37E6A3109F87}">
                <a16:creationId xmlns:a16="http://schemas.microsoft.com/office/drawing/2010/main" id="{4A8A1AA4-F4C9-4DAB-A3B9-DB4C34D007C6}"/>
              </a:ext>
            </a:extLst>
          </p:cNvPr>
          <p:cNvSpPr>
            <a:spLocks noGrp="true"/>
          </p:cNvSpPr>
          <p:nvPr>
            <p:ph idx="3" type="body"/>
          </p:nvPr>
        </p:nvSpPr>
        <p:spPr>
          <a:xfrm rot="0">
            <a:off x="6429374" y="3810000"/>
            <a:ext cx="2381250" cy="476250"/>
          </a:xfrm>
          <a:prstGeom prst="rect">
            <a:avLst/>
          </a:prstGeom>
        </p:spPr>
        <p:txBody>
          <a:bodyPr anchor="t" rtlCol="0">
            <a:noAutofit/>
          </a:bodyPr>
          <a:lstStyle>
            <a:lvl1pPr algn="ctr" indent="0" lvl="0" marL="0">
              <a:buNone/>
              <a:defRPr dirty="0" lang="en-US" sz="1200"/>
            </a:lvl1pPr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8" name="Slide Number Placeholder 4">
            <a:extLst>
              <a:ext uri="{461E0DDF-A463-4128-B044-F2A58698AD46}">
                <a16:creationId xmlns:a16="http://schemas.microsoft.com/office/drawing/2010/main" id="{0DF71A84-0EF7-4389-979A-AEBB570707AB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3703A0C0-3561-4C45-A148-F72396506993}" type="slidenum"/>
            <a:endParaRPr dirty="0" lang="en-US"/>
          </a:p>
        </p:txBody>
      </p:sp>
      <p:sp>
        <p:nvSpPr>
          <p:cNvPr id="9" name="Footer Placeholder 3">
            <a:extLst>
              <a:ext uri="{66DBB0B9-BEDE-429E-A84C-FF6E09887849}">
                <a16:creationId xmlns:a16="http://schemas.microsoft.com/office/drawing/2010/main" id="{731E2211-5A50-4728-9B28-34D4604B56D0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10" name="Date Placeholder 1">
            <a:extLst>
              <a:ext uri="{9CB89788-B1C2-42CE-B3A3-E78CBD7855C9}">
                <a16:creationId xmlns:a16="http://schemas.microsoft.com/office/drawing/2010/main" id="{9B6A69CD-79E2-4992-9371-324CC4717CF3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grpSp>
        <p:nvGrpSpPr>
          <p:cNvPr id="11" name="">
            <a:extLst>
              <a:ext uri="{AA01AF7A-BE01-4DC7-AF9F-2DC4FABBA729}">
                <a16:creationId xmlns:a16="http://schemas.microsoft.com/office/drawing/2010/main" id="{3491ACDD-C684-4522-8586-C62936C4FEE4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-223075" y="3949950"/>
            <a:ext cx="1185100" cy="1584807"/>
            <a:chOff x="-223075" y="4216650"/>
            <a:chExt cx="1185100" cy="1584807"/>
          </a:xfrm>
        </p:grpSpPr>
        <p:sp>
          <p:nvSpPr>
            <p:cNvPr id="12" name="">
              <a:extLst>
                <a:ext uri="{E91322A2-4541-4288-8E10-48ABB21DC644}">
                  <a16:creationId xmlns:a16="http://schemas.microsoft.com/office/drawing/2010/main" id="{773B865A-56F6-4822-A8B0-A294B5975F93}"/>
                </a:ext>
              </a:extLst>
            </p:cNvPr>
            <p:cNvSpPr/>
            <p:nvPr/>
          </p:nvSpPr>
          <p:spPr>
            <a:xfrm flipH="true" flipV="false" rot="7920000">
              <a:off x="167620" y="4352925"/>
              <a:ext cx="657981" cy="654110"/>
            </a:xfrm>
            <a:custGeom>
              <a:avLst/>
              <a:gdLst/>
              <a:ahLst/>
              <a:cxnLst/>
              <a:rect b="b" l="0" r="r" t="0"/>
              <a:pathLst>
                <a:path h="654110" w="657981">
                  <a:moveTo>
                    <a:pt x="170160" y="0"/>
                  </a:moveTo>
                  <a:lnTo>
                    <a:pt x="657981" y="438560"/>
                  </a:lnTo>
                  <a:lnTo>
                    <a:pt x="0" y="654110"/>
                  </a:lnTo>
                  <a:close/>
                </a:path>
              </a:pathLst>
            </a:custGeom>
            <a:solidFill>
              <a:srgbClr val="1c5c7d">
                <a:alpha val="25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3" name="">
              <a:extLst>
                <a:ext uri="{40AF96A0-29EC-408C-9CB5-36FC94309612}">
                  <a16:creationId xmlns:a16="http://schemas.microsoft.com/office/drawing/2010/main" id="{EAE0CC42-17B3-4FB8-AE65-E2249EFFD0CA}"/>
                </a:ext>
              </a:extLst>
            </p:cNvPr>
            <p:cNvSpPr/>
            <p:nvPr/>
          </p:nvSpPr>
          <p:spPr>
            <a:xfrm flipH="false" flipV="false" rot="13620000">
              <a:off x="622049" y="4742221"/>
              <a:ext cx="284338" cy="275796"/>
            </a:xfrm>
            <a:custGeom>
              <a:avLst/>
              <a:gdLst/>
              <a:ahLst/>
              <a:cxnLst/>
              <a:rect b="b" l="0" r="r" t="0"/>
              <a:pathLst>
                <a:path h="275796" w="284339">
                  <a:moveTo>
                    <a:pt x="72810" y="0"/>
                  </a:moveTo>
                  <a:lnTo>
                    <a:pt x="284339" y="191260"/>
                  </a:lnTo>
                  <a:lnTo>
                    <a:pt x="0" y="275796"/>
                  </a:lnTo>
                  <a:close/>
                </a:path>
              </a:pathLst>
            </a:custGeom>
            <a:solidFill>
              <a:srgbClr val="649b9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4" name="">
              <a:extLst>
                <a:ext uri="{C752D153-A991-40B6-9377-4B5F7633F315}">
                  <a16:creationId xmlns:a16="http://schemas.microsoft.com/office/drawing/2010/main" id="{DE680E6D-DF8D-4DD7-9FB7-2E02CFD9B4E4}"/>
                </a:ext>
              </a:extLst>
            </p:cNvPr>
            <p:cNvSpPr/>
            <p:nvPr/>
          </p:nvSpPr>
          <p:spPr>
            <a:xfrm flipH="false" flipV="false" rot="13680000">
              <a:off x="-143684" y="5000225"/>
              <a:ext cx="838234" cy="586857"/>
            </a:xfrm>
            <a:custGeom>
              <a:avLst/>
              <a:gdLst/>
              <a:ahLst/>
              <a:cxnLst/>
              <a:rect b="b" l="0" r="r" t="0"/>
              <a:pathLst>
                <a:path h="586858" w="838235">
                  <a:moveTo>
                    <a:pt x="512649" y="0"/>
                  </a:moveTo>
                  <a:lnTo>
                    <a:pt x="838235" y="292631"/>
                  </a:lnTo>
                  <a:lnTo>
                    <a:pt x="0" y="586858"/>
                  </a:lnTo>
                  <a:close/>
                </a:path>
              </a:pathLst>
            </a:custGeom>
            <a:solidFill>
              <a:srgbClr val="d5d6d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hidden="false" id="15" name="Picture Placeholder 2">
            <a:extLst>
              <a:ext uri="{1874C7C8-4BC3-40C7-9B0C-DF1E899ECC41}">
                <a16:creationId xmlns:a16="http://schemas.microsoft.com/office/drawing/2010/main" id="{4B0A3E3D-0488-449C-B7BD-CD2306FCAA09}"/>
              </a:ext>
            </a:extLst>
          </p:cNvPr>
          <p:cNvSpPr>
            <a:spLocks noGrp="true"/>
          </p:cNvSpPr>
          <p:nvPr>
            <p:ph idx="4" type="pic"/>
          </p:nvPr>
        </p:nvSpPr>
        <p:spPr>
          <a:xfrm rot="0">
            <a:off x="3466490" y="1771650"/>
            <a:ext cx="2190750" cy="1809750"/>
          </a:xfrm>
          <a:prstGeom prst="triangle">
            <a:avLst/>
          </a:pr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hidden="false" id="16" name="Picture Placeholder 2">
            <a:extLst>
              <a:ext uri="{B3FC0531-190A-4FEB-8170-6B3A33B31E63}">
                <a16:creationId xmlns:a16="http://schemas.microsoft.com/office/drawing/2010/main" id="{0CD00931-5F26-4BF4-B5DA-36D816758346}"/>
              </a:ext>
            </a:extLst>
          </p:cNvPr>
          <p:cNvSpPr>
            <a:spLocks noGrp="true"/>
          </p:cNvSpPr>
          <p:nvPr>
            <p:ph idx="5" type="pic"/>
          </p:nvPr>
        </p:nvSpPr>
        <p:spPr>
          <a:xfrm rot="0">
            <a:off x="538962" y="1771650"/>
            <a:ext cx="2190750" cy="1809750"/>
          </a:xfrm>
          <a:prstGeom prst="triangle">
            <a:avLst/>
          </a:prstGeom>
          <a:solidFill>
            <a:schemeClr val="bg1"/>
          </a:solidFill>
          <a:ln w="19050">
            <a:solidFill>
              <a:srgbClr val="1b5d7d"/>
            </a:solidFill>
            <a:prstDash val="solid"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17" name="">
            <a:extLst>
              <a:ext uri="{86F28B4F-2F94-4500-9896-7696716EF99A}">
                <a16:creationId xmlns:a16="http://schemas.microsoft.com/office/drawing/2010/main" id="{64436E66-303D-4CFA-8B34-FD36661BD446}"/>
              </a:ext>
            </a:extLst>
          </p:cNvPr>
          <p:cNvSpPr/>
          <p:nvPr/>
        </p:nvSpPr>
        <p:spPr>
          <a:xfrm flipH="false" flipV="false" rot="15300000">
            <a:off x="6343748" y="1981200"/>
            <a:ext cx="1809750" cy="1809750"/>
          </a:xfrm>
          <a:custGeom>
            <a:avLst/>
            <a:gdLst/>
            <a:ahLst/>
            <a:cxnLst/>
            <a:rect b="b" l="0" r="r" t="0"/>
            <a:pathLst>
              <a:path h="2698525" w="2606486">
                <a:moveTo>
                  <a:pt x="719344" y="0"/>
                </a:moveTo>
                <a:lnTo>
                  <a:pt x="2606486" y="2005264"/>
                </a:lnTo>
                <a:lnTo>
                  <a:pt x="0" y="2698525"/>
                </a:lnTo>
                <a:close/>
              </a:path>
            </a:pathLst>
          </a:custGeom>
          <a:noFill/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hidden="false" id="18" name="Picture Placeholder 2">
            <a:extLst>
              <a:ext uri="{C942F4B5-9315-46BF-B802-5D5C030C86EC}">
                <a16:creationId xmlns:a16="http://schemas.microsoft.com/office/drawing/2010/main" id="{891DE7C5-1BBA-4D83-BEB0-83DA147CEE19}"/>
              </a:ext>
            </a:extLst>
          </p:cNvPr>
          <p:cNvSpPr>
            <a:spLocks noGrp="true"/>
          </p:cNvSpPr>
          <p:nvPr>
            <p:ph idx="6" type="pic"/>
          </p:nvPr>
        </p:nvSpPr>
        <p:spPr>
          <a:xfrm rot="0">
            <a:off x="6619551" y="1771650"/>
            <a:ext cx="2190750" cy="1809750"/>
          </a:xfrm>
          <a:prstGeom prst="triangle">
            <a:avLst/>
          </a:prstGeom>
          <a:solidFill>
            <a:schemeClr val="bg1"/>
          </a:solidFill>
          <a:ln w="19050">
            <a:solidFill>
              <a:srgbClr val="1b5d7d"/>
            </a:solidFill>
            <a:prstDash val="solid"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grpSp>
        <p:nvGrpSpPr>
          <p:cNvPr id="19" name="">
            <a:extLst>
              <a:ext uri="{CAA235F6-A7E8-47D1-9A30-450166F81735}">
                <a16:creationId xmlns:a16="http://schemas.microsoft.com/office/drawing/2010/main" id="{8A11DAF8-EB80-4B42-A28E-9C4834F5D1E0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135845" y="208749"/>
            <a:ext cx="1008154" cy="1106505"/>
            <a:chOff x="8176775" y="242297"/>
            <a:chExt cx="1008154" cy="1106505"/>
          </a:xfrm>
        </p:grpSpPr>
        <p:sp>
          <p:nvSpPr>
            <p:cNvPr id="20" name="">
              <a:extLst>
                <a:ext uri="{30F382E1-FE2C-4ABD-97CA-AB731C635FB6}">
                  <a16:creationId xmlns:a16="http://schemas.microsoft.com/office/drawing/2010/main" id="{2781D4AB-0952-46FC-8491-FE680D138A48}"/>
                </a:ext>
              </a:extLst>
            </p:cNvPr>
            <p:cNvSpPr/>
            <p:nvPr/>
          </p:nvSpPr>
          <p:spPr>
            <a:xfrm flipH="true" flipV="false" rot="8100000">
              <a:off x="8620192" y="336632"/>
              <a:ext cx="464226" cy="476580"/>
            </a:xfrm>
            <a:custGeom>
              <a:avLst/>
              <a:gdLst/>
              <a:ahLst/>
              <a:cxnLst/>
              <a:rect b="b" l="0" r="r" t="0"/>
              <a:pathLst>
                <a:path h="476581" w="464226">
                  <a:moveTo>
                    <a:pt x="134280" y="0"/>
                  </a:moveTo>
                  <a:lnTo>
                    <a:pt x="464226" y="323428"/>
                  </a:lnTo>
                  <a:lnTo>
                    <a:pt x="0" y="476581"/>
                  </a:lnTo>
                  <a:close/>
                </a:path>
              </a:pathLst>
            </a:custGeom>
            <a:solidFill>
              <a:srgbClr val="40a0bc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1" name="">
              <a:extLst>
                <a:ext uri="{CB8EC18D-C099-4A4A-9555-A6EBC5388E0E}">
                  <a16:creationId xmlns:a16="http://schemas.microsoft.com/office/drawing/2010/main" id="{C5D58E07-6B17-4E04-92F4-F17E4ED02AD1}"/>
                </a:ext>
              </a:extLst>
            </p:cNvPr>
            <p:cNvSpPr/>
            <p:nvPr/>
          </p:nvSpPr>
          <p:spPr>
            <a:xfrm flipH="true" flipV="false" rot="8100000">
              <a:off x="8234772" y="989685"/>
              <a:ext cx="309856" cy="292385"/>
            </a:xfrm>
            <a:custGeom>
              <a:avLst/>
              <a:gdLst/>
              <a:ahLst/>
              <a:cxnLst/>
              <a:rect b="b" l="0" r="r" t="0"/>
              <a:pathLst>
                <a:path h="292385" w="309856">
                  <a:moveTo>
                    <a:pt x="98589" y="0"/>
                  </a:moveTo>
                  <a:lnTo>
                    <a:pt x="309856" y="201938"/>
                  </a:lnTo>
                  <a:lnTo>
                    <a:pt x="0" y="292385"/>
                  </a:lnTo>
                  <a:close/>
                </a:path>
              </a:pathLst>
            </a:custGeom>
            <a:solidFill>
              <a:srgbClr val="2a3638">
                <a:alpha val="25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grpSp>
        <p:nvGrpSpPr>
          <p:cNvPr id="22" name="">
            <a:extLst>
              <a:ext uri="{A62A7FC9-7FEB-4DC2-A214-F35FECB8F9D8}">
                <a16:creationId xmlns:a16="http://schemas.microsoft.com/office/drawing/2010/main" id="{92A1F6DC-2ED7-4489-A15A-DD330463FC1C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7767818" y="4111542"/>
            <a:ext cx="1154389" cy="869237"/>
            <a:chOff x="7737303" y="4349553"/>
            <a:chExt cx="1154389" cy="869237"/>
          </a:xfrm>
        </p:grpSpPr>
        <p:sp>
          <p:nvSpPr>
            <p:cNvPr id="23" name="">
              <a:extLst>
                <a:ext uri="{B442A941-6FF9-46EE-A8A5-B564C87437B0}">
                  <a16:creationId xmlns:a16="http://schemas.microsoft.com/office/drawing/2010/main" id="{FEB37CE3-D2DF-429E-BCF2-C0B25D517CBC}"/>
                </a:ext>
              </a:extLst>
            </p:cNvPr>
            <p:cNvSpPr/>
            <p:nvPr/>
          </p:nvSpPr>
          <p:spPr>
            <a:xfrm flipH="false" flipV="false" rot="8100000">
              <a:off x="7852943" y="4462358"/>
              <a:ext cx="548677" cy="554349"/>
            </a:xfrm>
            <a:custGeom>
              <a:avLst/>
              <a:gdLst/>
              <a:ahLst/>
              <a:cxnLst/>
              <a:rect b="b" l="0" r="r" t="0"/>
              <a:pathLst>
                <a:path h="554350" w="548677">
                  <a:moveTo>
                    <a:pt x="150274" y="0"/>
                  </a:moveTo>
                  <a:lnTo>
                    <a:pt x="548678" y="402465"/>
                  </a:lnTo>
                  <a:lnTo>
                    <a:pt x="0" y="554350"/>
                  </a:lnTo>
                  <a:close/>
                </a:path>
              </a:pathLst>
            </a:custGeom>
            <a:solidFill>
              <a:srgbClr val="d5d6d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4" name="">
              <a:extLst>
                <a:ext uri="{5AA6138D-2672-4CB7-8E19-B4580864E40D}">
                  <a16:creationId xmlns:a16="http://schemas.microsoft.com/office/drawing/2010/main" id="{741FB7CF-82F4-4FA3-A761-1FC635F1EF09}"/>
                </a:ext>
              </a:extLst>
            </p:cNvPr>
            <p:cNvSpPr/>
            <p:nvPr/>
          </p:nvSpPr>
          <p:spPr>
            <a:xfrm flipH="false" flipV="false" rot="8100000">
              <a:off x="8520809" y="4855276"/>
              <a:ext cx="311567" cy="296827"/>
            </a:xfrm>
            <a:custGeom>
              <a:avLst/>
              <a:gdLst/>
              <a:ahLst/>
              <a:cxnLst/>
              <a:rect b="b" l="0" r="r" t="0"/>
              <a:pathLst>
                <a:path h="296828" w="311567">
                  <a:moveTo>
                    <a:pt x="90473" y="0"/>
                  </a:moveTo>
                  <a:lnTo>
                    <a:pt x="311567" y="214146"/>
                  </a:lnTo>
                  <a:lnTo>
                    <a:pt x="0" y="296828"/>
                  </a:lnTo>
                  <a:close/>
                </a:path>
              </a:pathLst>
            </a:custGeom>
            <a:solidFill>
              <a:srgbClr val="1b5d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pic>
        <p:nvPicPr>
          <p:cNvPr id="25" name="Image 15">
            <a:extLst>
              <a:ext uri="{0F75AB37-1D00-47B3-9B3D-5EE354CA1AD3}">
                <a16:creationId xmlns:a16="http://schemas.microsoft.com/office/drawing/2010/main" id="{0D8FC639-FFDD-4083-9EE6-462A99BCFD24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custDataLst>
      <p:tags r:id="rId3"/>
    </p:custDataLst>
    <p:extLst>
      <p:ext uri="{BBBA0D81-E564-492D-9BA6-077E857D4AAC}">
        <p14:creationId xmlns:p14="http://schemas.microsoft.com/office/powerpoint/2010/main" val="1779201544065"/>
      </p:ext>
    </p:extLst>
  </p:cSld>
  <p:clrMapOvr>
    <a:masterClrMapping/>
  </p:clrMapOvr>
</p:sldLayout>
</file>

<file path=ppt/slideLayouts/slideLayout11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userDrawn="1">
  <p:cSld name="Title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>
            <a:extLst>
              <a:ext uri="{7D54F316-0C57-471B-8EBC-1A9FD2A12930}">
                <a16:creationId xmlns:a16="http://schemas.microsoft.com/office/drawing/2010/main" id="{94F50528-E3E3-4F32-9091-BEEB3339E72C}"/>
              </a:ext>
            </a:extLst>
          </p:cNvPr>
          <p:cNvSpPr/>
          <p:nvPr/>
        </p:nvSpPr>
        <p:spPr>
          <a:xfrm flipH="false" flipV="false" rot="15300000">
            <a:off x="2762250" y="1844697"/>
            <a:ext cx="1905000" cy="2079869"/>
          </a:xfrm>
          <a:custGeom>
            <a:avLst/>
            <a:gdLst/>
            <a:ahLst/>
            <a:cxnLst/>
            <a:rect b="b" l="0" r="r" t="0"/>
            <a:pathLst>
              <a:path h="1955102" w="1857767">
                <a:moveTo>
                  <a:pt x="546203" y="0"/>
                </a:moveTo>
                <a:lnTo>
                  <a:pt x="1857767" y="1475978"/>
                </a:lnTo>
                <a:lnTo>
                  <a:pt x="0" y="1955102"/>
                </a:lnTo>
                <a:close/>
              </a:path>
            </a:pathLst>
          </a:cu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3" name="">
            <a:extLst>
              <a:ext uri="{479E2530-37EE-4366-987B-FC5A8EBDCE2C}">
                <a16:creationId xmlns:a16="http://schemas.microsoft.com/office/drawing/2010/main" id="{E2ADFF71-EE31-4C26-99F9-3AD4DAB13D8E}"/>
              </a:ext>
            </a:extLst>
          </p:cNvPr>
          <p:cNvSpPr/>
          <p:nvPr/>
        </p:nvSpPr>
        <p:spPr>
          <a:xfrm flipH="false" flipV="false" rot="0">
            <a:off x="1428750" y="2095500"/>
            <a:ext cx="1809750" cy="1714500"/>
          </a:xfrm>
          <a:prstGeom prst="triangle">
            <a:avLst>
              <a:gd fmla="val 50420" name="adj"/>
            </a:avLst>
          </a:pr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">
            <a:extLst>
              <a:ext uri="{C1517835-B380-45E3-B707-6CF5739055D4}">
                <a16:creationId xmlns:a16="http://schemas.microsoft.com/office/drawing/2010/main" id="{912A8EFC-A942-4AE1-9E52-2E2474419CB6}"/>
              </a:ext>
            </a:extLst>
          </p:cNvPr>
          <p:cNvSpPr/>
          <p:nvPr/>
        </p:nvSpPr>
        <p:spPr>
          <a:xfrm flipH="false" flipV="false" rot="0">
            <a:off x="6096000" y="2095500"/>
            <a:ext cx="1809750" cy="1714500"/>
          </a:xfrm>
          <a:prstGeom prst="triangle">
            <a:avLst>
              <a:gd fmla="val 50000" name="adj"/>
            </a:avLst>
          </a:pr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5" name="">
            <a:extLst>
              <a:ext uri="{1F32EF84-DDE5-4E1F-8BC7-7BE434840E26}">
                <a16:creationId xmlns:a16="http://schemas.microsoft.com/office/drawing/2010/main" id="{CF24E5A7-6C67-4479-A892-ADC489A2B005}"/>
              </a:ext>
            </a:extLst>
          </p:cNvPr>
          <p:cNvSpPr/>
          <p:nvPr/>
        </p:nvSpPr>
        <p:spPr>
          <a:xfrm flipH="false" flipV="false" rot="0">
            <a:off x="4518945" y="1859880"/>
            <a:ext cx="2286000" cy="1733550"/>
          </a:xfrm>
          <a:prstGeom prst="triangle">
            <a:avLst/>
          </a:pr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hidden="false" id="6" name="Picture Placeholder 2">
            <a:extLst>
              <a:ext uri="{7F4A3626-356B-4DEB-949F-125BDDC2791A}">
                <a16:creationId xmlns:a16="http://schemas.microsoft.com/office/drawing/2010/main" id="{81713BFA-C16D-45CE-AA48-4F7CE46DA283}"/>
              </a:ext>
            </a:extLst>
          </p:cNvPr>
          <p:cNvSpPr>
            <a:spLocks noGrp="true"/>
          </p:cNvSpPr>
          <p:nvPr>
            <p:ph type="pic"/>
          </p:nvPr>
        </p:nvSpPr>
        <p:spPr>
          <a:xfrm flipV="false" rot="0">
            <a:off x="795975" y="2162175"/>
            <a:ext cx="2286000" cy="1714500"/>
          </a:xfrm>
          <a:prstGeom prst="triangle">
            <a:avLst>
              <a:gd fmla="val 56409" name="adj"/>
            </a:avLst>
          </a:prstGeom>
          <a:solidFill>
            <a:schemeClr val="bg1"/>
          </a:solidFill>
          <a:ln w="19050">
            <a:solidFill>
              <a:srgbClr val="1b5d7d"/>
            </a:solidFill>
            <a:prstDash val="solid"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7" name="Title 1">
            <a:extLst>
              <a:ext uri="{28DD69CE-4B27-4039-849B-574CE2DB024F}">
                <a16:creationId xmlns:a16="http://schemas.microsoft.com/office/drawing/2010/main" id="{0F9CAD35-7A45-4A96-B289-EBC060B00555}"/>
              </a:ext>
            </a:extLst>
          </p:cNvPr>
          <p:cNvSpPr>
            <a:spLocks noGrp="true"/>
          </p:cNvSpPr>
          <p:nvPr>
            <p:ph idx="1" type="title"/>
          </p:nvPr>
        </p:nvSpPr>
        <p:spPr>
          <a:xfrm rot="0">
            <a:off x="762000" y="333375"/>
            <a:ext cx="7620000" cy="857250"/>
          </a:xfrm>
        </p:spPr>
        <p:txBody>
          <a:bodyPr anchor="b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8" name="Slide Number Placeholder 4">
            <a:extLst>
              <a:ext uri="{7A305D20-6D91-422B-8E17-F0AADC178102}">
                <a16:creationId xmlns:a16="http://schemas.microsoft.com/office/drawing/2010/main" id="{E866E7EF-7E01-4CB6-B4CD-A15138E54328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56340FD7-960E-4522-9C26-7AF628A22C1B}" type="slidenum"/>
            <a:endParaRPr dirty="0" lang="en-US"/>
          </a:p>
        </p:txBody>
      </p:sp>
      <p:sp>
        <p:nvSpPr>
          <p:cNvPr id="9" name="Footer Placeholder 3">
            <a:extLst>
              <a:ext uri="{7BEB47BD-1E41-4892-8B4E-04109BCB602C}">
                <a16:creationId xmlns:a16="http://schemas.microsoft.com/office/drawing/2010/main" id="{29FCAF19-971E-4510-85C4-1199669EDFCA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10" name="Date Placeholder 1">
            <a:extLst>
              <a:ext uri="{C9A36E85-B174-4592-A691-4263EF899E2A}">
                <a16:creationId xmlns:a16="http://schemas.microsoft.com/office/drawing/2010/main" id="{ABF2E624-B4B0-4F7E-8761-B282C0E1E13C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11" name="">
            <a:extLst>
              <a:ext uri="{C2ECBAA7-E873-41EE-B8BF-D91F9A198E2B}">
                <a16:creationId xmlns:a16="http://schemas.microsoft.com/office/drawing/2010/main" id="{E1551E5D-43CA-48D3-B3B4-5BB71376FA01}"/>
              </a:ext>
            </a:extLst>
          </p:cNvPr>
          <p:cNvSpPr/>
          <p:nvPr/>
        </p:nvSpPr>
        <p:spPr>
          <a:xfrm flipH="true" flipV="false" rot="8100000">
            <a:off x="106594" y="4248731"/>
            <a:ext cx="464226" cy="476580"/>
          </a:xfrm>
          <a:custGeom>
            <a:avLst/>
            <a:gdLst/>
            <a:ahLst/>
            <a:cxnLst/>
            <a:rect b="b" l="0" r="r" t="0"/>
            <a:pathLst>
              <a:path h="476581" w="464226">
                <a:moveTo>
                  <a:pt x="134280" y="0"/>
                </a:moveTo>
                <a:lnTo>
                  <a:pt x="464226" y="323428"/>
                </a:lnTo>
                <a:lnTo>
                  <a:pt x="0" y="476581"/>
                </a:lnTo>
                <a:close/>
              </a:path>
            </a:pathLst>
          </a:custGeom>
          <a:solidFill>
            <a:srgbClr val="40a0bc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grpSp>
        <p:nvGrpSpPr>
          <p:cNvPr id="12" name="">
            <a:extLst>
              <a:ext uri="{7AD108C2-BBAE-499C-89C6-80EAF8988FB0}">
                <a16:creationId xmlns:a16="http://schemas.microsoft.com/office/drawing/2010/main" id="{948D749B-6D6D-42C1-8F11-2635F4097F09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108548" y="306999"/>
            <a:ext cx="1276457" cy="1506798"/>
            <a:chOff x="8108548" y="306999"/>
            <a:chExt cx="1276457" cy="1506798"/>
          </a:xfrm>
        </p:grpSpPr>
        <p:sp>
          <p:nvSpPr>
            <p:cNvPr id="13" name="">
              <a:extLst>
                <a:ext uri="{91059DDF-607C-4030-ABF0-9DC4872FC60C}">
                  <a16:creationId xmlns:a16="http://schemas.microsoft.com/office/drawing/2010/main" id="{FCBAD461-2CB4-4411-A0E9-6D9AAF987176}"/>
                </a:ext>
              </a:extLst>
            </p:cNvPr>
            <p:cNvSpPr/>
            <p:nvPr/>
          </p:nvSpPr>
          <p:spPr>
            <a:xfrm flipH="true" flipV="false" rot="8100000">
              <a:off x="8166544" y="816930"/>
              <a:ext cx="309856" cy="292385"/>
            </a:xfrm>
            <a:custGeom>
              <a:avLst/>
              <a:gdLst/>
              <a:ahLst/>
              <a:cxnLst/>
              <a:rect b="b" l="0" r="r" t="0"/>
              <a:pathLst>
                <a:path h="292385" w="309856">
                  <a:moveTo>
                    <a:pt x="98589" y="0"/>
                  </a:moveTo>
                  <a:lnTo>
                    <a:pt x="309856" y="201938"/>
                  </a:lnTo>
                  <a:lnTo>
                    <a:pt x="0" y="292385"/>
                  </a:lnTo>
                  <a:close/>
                </a:path>
              </a:pathLst>
            </a:custGeom>
            <a:solidFill>
              <a:srgbClr val="2a3638">
                <a:alpha val="26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4" name="">
              <a:extLst>
                <a:ext uri="{72B3E7E6-F5C6-4A49-9BA1-C3BBC31C389E}">
                  <a16:creationId xmlns:a16="http://schemas.microsoft.com/office/drawing/2010/main" id="{7C7EB334-1AA2-46D1-8E26-F0C1B309BA5E}"/>
                </a:ext>
              </a:extLst>
            </p:cNvPr>
            <p:cNvSpPr/>
            <p:nvPr/>
          </p:nvSpPr>
          <p:spPr>
            <a:xfrm flipH="false" flipV="false" rot="13680000">
              <a:off x="8256574" y="443274"/>
              <a:ext cx="657981" cy="654110"/>
            </a:xfrm>
            <a:custGeom>
              <a:avLst/>
              <a:gdLst/>
              <a:ahLst/>
              <a:cxnLst/>
              <a:rect b="b" l="0" r="r" t="0"/>
              <a:pathLst>
                <a:path h="654110" w="657981">
                  <a:moveTo>
                    <a:pt x="170160" y="0"/>
                  </a:moveTo>
                  <a:lnTo>
                    <a:pt x="657981" y="438560"/>
                  </a:lnTo>
                  <a:lnTo>
                    <a:pt x="0" y="654110"/>
                  </a:lnTo>
                  <a:close/>
                </a:path>
              </a:pathLst>
            </a:custGeom>
            <a:solidFill>
              <a:srgbClr val="1c5c7d">
                <a:alpha val="26999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5" name="">
              <a:extLst>
                <a:ext uri="{66468D24-BA70-4F5F-A38F-3C71C1853C3B}">
                  <a16:creationId xmlns:a16="http://schemas.microsoft.com/office/drawing/2010/main" id="{DC9191E3-F513-4B83-9BB7-49537DA1ACCE}"/>
                </a:ext>
              </a:extLst>
            </p:cNvPr>
            <p:cNvSpPr/>
            <p:nvPr/>
          </p:nvSpPr>
          <p:spPr>
            <a:xfrm flipH="false" flipV="false" rot="17160000">
              <a:off x="8334774" y="754599"/>
              <a:ext cx="914490" cy="971540"/>
            </a:xfrm>
            <a:custGeom>
              <a:avLst/>
              <a:gdLst/>
              <a:ahLst/>
              <a:cxnLst/>
              <a:rect b="b" l="0" r="r" t="0"/>
              <a:pathLst>
                <a:path h="971541" w="914490">
                  <a:moveTo>
                    <a:pt x="244545" y="0"/>
                  </a:moveTo>
                  <a:lnTo>
                    <a:pt x="914490" y="716838"/>
                  </a:lnTo>
                  <a:lnTo>
                    <a:pt x="0" y="971541"/>
                  </a:lnTo>
                  <a:close/>
                </a:path>
              </a:pathLst>
            </a:custGeom>
            <a:solidFill>
              <a:srgbClr val="9ec6c5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16" name="">
            <a:extLst>
              <a:ext uri="{A0EF4761-6D55-4C89-B211-B9FD0F44BE00}">
                <a16:creationId xmlns:a16="http://schemas.microsoft.com/office/drawing/2010/main" id="{C18C36E7-DBCF-44CF-B925-9C8A606E2CEE}"/>
              </a:ext>
            </a:extLst>
          </p:cNvPr>
          <p:cNvSpPr/>
          <p:nvPr/>
        </p:nvSpPr>
        <p:spPr>
          <a:xfrm flipH="false" flipV="false" rot="13680000">
            <a:off x="-143684" y="4733525"/>
            <a:ext cx="838234" cy="586857"/>
          </a:xfrm>
          <a:custGeom>
            <a:avLst/>
            <a:gdLst/>
            <a:ahLst/>
            <a:cxnLst/>
            <a:rect b="b" l="0" r="r" t="0"/>
            <a:pathLst>
              <a:path h="586858" w="838235">
                <a:moveTo>
                  <a:pt x="512649" y="0"/>
                </a:moveTo>
                <a:lnTo>
                  <a:pt x="838235" y="292631"/>
                </a:lnTo>
                <a:lnTo>
                  <a:pt x="0" y="586858"/>
                </a:lnTo>
                <a:close/>
              </a:path>
            </a:pathLst>
          </a:custGeom>
          <a:solidFill>
            <a:srgbClr val="d5d6d8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7" name="">
            <a:extLst>
              <a:ext uri="{2348204C-DDC4-422B-9A04-540D19C5754A}">
                <a16:creationId xmlns:a16="http://schemas.microsoft.com/office/drawing/2010/main" id="{0912BC45-8025-4B56-B350-5837AA5A5558}"/>
              </a:ext>
            </a:extLst>
          </p:cNvPr>
          <p:cNvSpPr/>
          <p:nvPr/>
        </p:nvSpPr>
        <p:spPr>
          <a:xfrm flipH="false" flipV="false" rot="13620000">
            <a:off x="416909" y="4486275"/>
            <a:ext cx="284338" cy="27579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649b98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hidden="false" id="18" name="Picture Placeholder 2">
            <a:extLst>
              <a:ext uri="{9554EC5E-E997-4B6B-8FFC-382F451DB955}">
                <a16:creationId xmlns:a16="http://schemas.microsoft.com/office/drawing/2010/main" id="{F706D54A-2549-40CB-B489-1614BE54A98F}"/>
              </a:ext>
            </a:extLst>
          </p:cNvPr>
          <p:cNvSpPr>
            <a:spLocks noGrp="true"/>
          </p:cNvSpPr>
          <p:nvPr>
            <p:ph idx="2" type="pic"/>
          </p:nvPr>
        </p:nvSpPr>
        <p:spPr>
          <a:xfrm rot="0">
            <a:off x="2730122" y="2162175"/>
            <a:ext cx="2286000" cy="1714500"/>
          </a:xfrm>
          <a:prstGeom prst="triangle">
            <a:avLst>
              <a:gd fmla="val 53191" name="adj"/>
            </a:avLst>
          </a:prstGeom>
          <a:solidFill>
            <a:schemeClr val="bg1"/>
          </a:solidFill>
          <a:ln w="19050">
            <a:solidFill>
              <a:srgbClr val="1b5d7d"/>
            </a:solidFill>
            <a:prstDash val="solid"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hidden="false" id="19" name="Picture Placeholder 2">
            <a:extLst>
              <a:ext uri="{A92AC4C6-822B-4D80-964F-0EF69B066210}">
                <a16:creationId xmlns:a16="http://schemas.microsoft.com/office/drawing/2010/main" id="{14611ABD-777E-4E6B-87E0-916455B175FA}"/>
              </a:ext>
            </a:extLst>
          </p:cNvPr>
          <p:cNvSpPr>
            <a:spLocks noGrp="true"/>
          </p:cNvSpPr>
          <p:nvPr>
            <p:ph idx="3" type="pic"/>
          </p:nvPr>
        </p:nvSpPr>
        <p:spPr>
          <a:xfrm rot="0">
            <a:off x="6165075" y="2162175"/>
            <a:ext cx="2286000" cy="1714500"/>
          </a:xfrm>
          <a:prstGeom prst="triangle">
            <a:avLst>
              <a:gd fmla="val 49937" name="adj"/>
            </a:avLst>
          </a:prstGeom>
          <a:solidFill>
            <a:schemeClr val="bg1"/>
          </a:solidFill>
          <a:ln w="19050">
            <a:solidFill>
              <a:srgbClr val="1b5d7d"/>
            </a:solidFill>
            <a:prstDash val="solid"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hidden="false" id="20" name="Picture Placeholder 2">
            <a:extLst>
              <a:ext uri="{324C4277-79AC-4324-93A1-F2E967A4AD85}">
                <a16:creationId xmlns:a16="http://schemas.microsoft.com/office/drawing/2010/main" id="{D4AEB5BA-C507-4277-8CE6-6D8233F12151}"/>
              </a:ext>
            </a:extLst>
          </p:cNvPr>
          <p:cNvSpPr>
            <a:spLocks noGrp="true"/>
          </p:cNvSpPr>
          <p:nvPr>
            <p:ph idx="4" type="pic"/>
          </p:nvPr>
        </p:nvSpPr>
        <p:spPr>
          <a:xfrm rot="0">
            <a:off x="4518945" y="2162175"/>
            <a:ext cx="2286000" cy="1714500"/>
          </a:xfrm>
          <a:prstGeom prst="triangle">
            <a:avLst/>
          </a:prstGeom>
          <a:solidFill>
            <a:schemeClr val="bg1"/>
          </a:solidFill>
          <a:ln w="19050">
            <a:solidFill>
              <a:srgbClr val="1b5d7d"/>
            </a:solidFill>
            <a:prstDash val="solid"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pic>
        <p:nvPicPr>
          <p:cNvPr id="21" name="Image 15">
            <a:extLst>
              <a:ext uri="{BF252EE4-7255-4288-B467-C2C1B788C5CA}">
                <a16:creationId xmlns:a16="http://schemas.microsoft.com/office/drawing/2010/main" id="{45BFBB18-72DF-41D2-9AF6-76AA16C6EBE5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custDataLst>
      <p:tags r:id="rId3"/>
    </p:custDataLst>
    <p:extLst>
      <p:ext uri="{91CE1602-4044-4F5B-A50C-04EC00A126E3}">
        <p14:creationId xmlns:p14="http://schemas.microsoft.com/office/powerpoint/2010/main" val="1779201544071"/>
      </p:ext>
    </p:extLst>
  </p:cSld>
  <p:clrMapOvr>
    <a:masterClrMapping/>
  </p:clrMapOvr>
</p:sldLayout>
</file>

<file path=ppt/slideLayouts/slideLayout12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cust">
  <p:cSld name="CSS1-Layout-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>
            <a:extLst>
              <a:ext uri="{35F736D6-B659-4A44-99BE-1E3FE37345D7}">
                <a16:creationId xmlns:a16="http://schemas.microsoft.com/office/drawing/2010/main" id="{BB0FC691-59E9-4417-8BC1-5979C6BFEB8D}"/>
              </a:ext>
            </a:extLst>
          </p:cNvPr>
          <p:cNvSpPr/>
          <p:nvPr>
            <p:ph idx="13"/>
          </p:nvPr>
        </p:nvSpPr>
        <p:spPr>
          <a:xfrm flipH="false" flipV="false" rot="0">
            <a:off x="2600325" y="952500"/>
            <a:ext cx="3952875" cy="38100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1pPr>
            <a:lvl2pPr algn="l" indent="0" lvl="1" marL="4572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2pPr>
            <a:lvl3pPr algn="l" indent="0" lvl="2" marL="9144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3pPr>
            <a:lvl4pPr algn="l" indent="0" lvl="3" marL="13716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4pPr>
            <a:lvl5pPr algn="l" indent="0" lvl="4" marL="18288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hidden="false" id="3" name="Slide Number Placeholder 3">
            <a:extLst>
              <a:ext uri="{E2365B1A-9E8B-403B-8C34-84720F5580F6}">
                <a16:creationId xmlns:a16="http://schemas.microsoft.com/office/drawing/2010/main" id="{4F3E2E80-B7D5-4BF1-817C-942731467028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>
          <a:xfrm rot="0">
            <a:off x="7844015" y="4542633"/>
            <a:ext cx="613018" cy="285750"/>
          </a:xfrm>
          <a:noFill/>
          <a:ln>
            <a:noFill/>
          </a:ln>
        </p:spPr>
        <p:txBody>
          <a:bodyPr rtlCol="0"/>
          <a:lstStyle/>
          <a:p>
            <a:pPr/>
            <a:fld id="{9E9D4C76-2379-41C3-8EFE-7E40CAE92C4F}" type="slidenum"/>
            <a:endParaRPr dirty="0" lang="en-US"/>
          </a:p>
        </p:txBody>
      </p:sp>
      <p:sp>
        <p:nvSpPr>
          <p:cNvPr hidden="false" id="4" name="Footer Placeholder 2">
            <a:extLst>
              <a:ext uri="{6CA33A98-BFEF-410D-86C7-14439B761B46}">
                <a16:creationId xmlns:a16="http://schemas.microsoft.com/office/drawing/2010/main" id="{ADC47924-61A6-4940-BCE6-48312EF462DA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>
          <a:xfrm rot="0">
            <a:off x="2495550" y="4686300"/>
            <a:ext cx="5181600" cy="285750"/>
          </a:xfrm>
          <a:noFill/>
          <a:ln>
            <a:noFill/>
          </a:ln>
        </p:spPr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hidden="false" id="5" name="Date Placeholder 1">
            <a:extLst>
              <a:ext uri="{3BE1CC1D-0E6F-4170-9DC5-4B40FBDD166E}">
                <a16:creationId xmlns:a16="http://schemas.microsoft.com/office/drawing/2010/main" id="{8D02D927-9478-483E-A560-4DE01AE05DB0}"/>
              </a:ext>
            </a:extLst>
          </p:cNvPr>
          <p:cNvSpPr>
            <a:spLocks noGrp="true"/>
          </p:cNvSpPr>
          <p:nvPr>
            <p:ph idx="10" sz="half" type="dt"/>
          </p:nvPr>
        </p:nvSpPr>
        <p:spPr>
          <a:xfrm rot="0">
            <a:off x="7754560" y="4824831"/>
            <a:ext cx="734368" cy="285750"/>
          </a:xfrm>
          <a:noFill/>
          <a:ln>
            <a:noFill/>
          </a:ln>
        </p:spPr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6" name="Title 1">
            <a:extLst>
              <a:ext uri="{C0949B52-3CAC-46C5-987C-72FD888956C8}">
                <a16:creationId xmlns:a16="http://schemas.microsoft.com/office/drawing/2010/main" id="{6FCE2CC9-CBC6-4EA7-8F0C-AB2E66245DE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1714500" y="342900"/>
            <a:ext cx="5715000" cy="428625"/>
          </a:xfrm>
          <a:prstGeom prst="rect">
            <a:avLst/>
          </a:prstGeom>
          <a:noFill/>
          <a:ln>
            <a:noFill/>
          </a:ln>
        </p:spPr>
        <p:txBody>
          <a:bodyPr anchor="b" rtlCol="0"/>
          <a:lstStyle>
            <a:lvl1pPr algn="ctr" lvl="0">
              <a:defRPr cap="none" dirty="0" lang="en-US" sz="2400">
                <a:solidFill>
                  <a:srgbClr val="1fa897"/>
                </a:solidFill>
                <a:latin typeface="Teko-medium"/>
              </a:defRPr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7" name="RectangleB497">
            <a:extLst>
              <a:ext uri="{154C4BD2-C895-4F5E-BE1F-B790478415E5}">
                <a16:creationId xmlns:a16="http://schemas.microsoft.com/office/drawing/2010/main" id="{FA23F838-B9BF-42FF-BCD9-328F8BA64CE1}"/>
              </a:ext>
            </a:extLst>
          </p:cNvPr>
          <p:cNvSpPr/>
          <p:nvPr userDrawn="1"/>
        </p:nvSpPr>
        <p:spPr>
          <a:xfrm rot="0">
            <a:off x="2481262" y="1143000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fc9d15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8" name="Rectangle-Copy-61312">
            <a:extLst>
              <a:ext uri="{BA6C69A6-2662-4BB5-9137-406A7C2ECD37}">
                <a16:creationId xmlns:a16="http://schemas.microsoft.com/office/drawing/2010/main" id="{BF2123EF-A96E-492C-B8E7-C9E3090E3D86}"/>
              </a:ext>
            </a:extLst>
          </p:cNvPr>
          <p:cNvSpPr/>
          <p:nvPr userDrawn="1"/>
        </p:nvSpPr>
        <p:spPr>
          <a:xfrm rot="0">
            <a:off x="2481262" y="360997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ffd57c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9" name="Rectangle-Copy-7DDF4">
            <a:extLst>
              <a:ext uri="{ED1C2484-65A2-44F9-8865-E86777178BF8}">
                <a16:creationId xmlns:a16="http://schemas.microsoft.com/office/drawing/2010/main" id="{9C289E25-8D10-43A5-97BD-0F0870C8FF67}"/>
              </a:ext>
            </a:extLst>
          </p:cNvPr>
          <p:cNvSpPr/>
          <p:nvPr userDrawn="1"/>
        </p:nvSpPr>
        <p:spPr>
          <a:xfrm rot="0">
            <a:off x="2100262" y="237172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ffc445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0" name="Rectangle-Copy-10A2CE">
            <a:extLst>
              <a:ext uri="{A15D74AD-B4F5-423B-A94B-788ADD952BFC}">
                <a16:creationId xmlns:a16="http://schemas.microsoft.com/office/drawing/2010/main" id="{43C9A853-2939-4DA1-8CA9-2C8B87042FAB}"/>
              </a:ext>
            </a:extLst>
          </p:cNvPr>
          <p:cNvSpPr/>
          <p:nvPr userDrawn="1"/>
        </p:nvSpPr>
        <p:spPr>
          <a:xfrm rot="0">
            <a:off x="6400800" y="1143000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81dfdc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1" name="Rectangle-Copy-95B46">
            <a:extLst>
              <a:ext uri="{CEF6D27E-C1FC-4540-BCD1-14FEC85DB37B}">
                <a16:creationId xmlns:a16="http://schemas.microsoft.com/office/drawing/2010/main" id="{58163B50-A50F-4313-A0BF-4E294DDB9BC3}"/>
              </a:ext>
            </a:extLst>
          </p:cNvPr>
          <p:cNvSpPr/>
          <p:nvPr userDrawn="1"/>
        </p:nvSpPr>
        <p:spPr>
          <a:xfrm rot="0">
            <a:off x="6400800" y="360997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37b7a7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2" name="Rectangle-Copy-8DCD3">
            <a:extLst>
              <a:ext uri="{256EFCB5-1C5F-43A3-8650-0587F9F855DF}">
                <a16:creationId xmlns:a16="http://schemas.microsoft.com/office/drawing/2010/main" id="{B700B87F-C766-4EAD-AD9A-5FD859FE83D0}"/>
              </a:ext>
            </a:extLst>
          </p:cNvPr>
          <p:cNvSpPr/>
          <p:nvPr userDrawn="1"/>
        </p:nvSpPr>
        <p:spPr>
          <a:xfrm rot="0">
            <a:off x="6762750" y="237172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61cac7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3" name="">
            <a:extLst>
              <a:ext uri="{284742BD-9BA8-48AD-9986-8D967CDD2FE5}">
                <a16:creationId xmlns:a16="http://schemas.microsoft.com/office/drawing/2010/main" id="{2C46C189-1623-44F8-8D96-8D1B20A72D51}"/>
              </a:ext>
            </a:extLst>
          </p:cNvPr>
          <p:cNvSpPr/>
          <p:nvPr>
            <p:ph idx="14"/>
          </p:nvPr>
        </p:nvSpPr>
        <p:spPr>
          <a:xfrm flipH="false" flipV="false" rot="0">
            <a:off x="6410325" y="156210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l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l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l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l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4" name="">
            <a:extLst>
              <a:ext uri="{FAB275AB-6B14-4A6F-A85F-47CEC268ACCD}">
                <a16:creationId xmlns:a16="http://schemas.microsoft.com/office/drawing/2010/main" id="{281B0778-A423-4120-861B-57F113717EAB}"/>
              </a:ext>
            </a:extLst>
          </p:cNvPr>
          <p:cNvSpPr/>
          <p:nvPr>
            <p:ph idx="15"/>
          </p:nvPr>
        </p:nvSpPr>
        <p:spPr>
          <a:xfrm flipH="false" flipV="false" rot="0">
            <a:off x="6772951" y="280035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l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l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l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l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5" name="">
            <a:extLst>
              <a:ext uri="{A91019D4-E103-4F68-A091-E763CD3A3E54}">
                <a16:creationId xmlns:a16="http://schemas.microsoft.com/office/drawing/2010/main" id="{A64C434E-8789-4E04-A6D6-08CF4031D243}"/>
              </a:ext>
            </a:extLst>
          </p:cNvPr>
          <p:cNvSpPr/>
          <p:nvPr>
            <p:ph idx="16"/>
          </p:nvPr>
        </p:nvSpPr>
        <p:spPr>
          <a:xfrm flipH="false" flipV="false" rot="0">
            <a:off x="6410325" y="403860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l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l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l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l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6" name="">
            <a:extLst>
              <a:ext uri="{856424BD-09C6-4BAA-B174-7F66B36B7BD1}">
                <a16:creationId xmlns:a16="http://schemas.microsoft.com/office/drawing/2010/main" id="{EC319C86-CB46-4A34-9806-A593E4BED61E}"/>
              </a:ext>
            </a:extLst>
          </p:cNvPr>
          <p:cNvSpPr/>
          <p:nvPr>
            <p:ph idx="17"/>
          </p:nvPr>
        </p:nvSpPr>
        <p:spPr>
          <a:xfrm flipH="false" flipV="false" rot="0">
            <a:off x="762000" y="403860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r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r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r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r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r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7" name="">
            <a:extLst>
              <a:ext uri="{6F3CFE35-0A62-463F-B03B-96163C3D60E4}">
                <a16:creationId xmlns:a16="http://schemas.microsoft.com/office/drawing/2010/main" id="{98664FB5-B8DE-46BA-A9DC-DD51EA8A6C2C}"/>
              </a:ext>
            </a:extLst>
          </p:cNvPr>
          <p:cNvSpPr/>
          <p:nvPr>
            <p:ph idx="18"/>
          </p:nvPr>
        </p:nvSpPr>
        <p:spPr>
          <a:xfrm flipH="false" flipV="false" rot="0">
            <a:off x="381000" y="280035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r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r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r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r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r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8" name="">
            <a:extLst>
              <a:ext uri="{74DB20B6-9386-4444-97F3-810E4DA2CDA2}">
                <a16:creationId xmlns:a16="http://schemas.microsoft.com/office/drawing/2010/main" id="{56C33E53-04D4-413B-9008-983DC69D3264}"/>
              </a:ext>
            </a:extLst>
          </p:cNvPr>
          <p:cNvSpPr/>
          <p:nvPr>
            <p:ph idx="19"/>
          </p:nvPr>
        </p:nvSpPr>
        <p:spPr>
          <a:xfrm flipH="false" flipV="false" rot="0">
            <a:off x="762000" y="156210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r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r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r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r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r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9" name="">
            <a:extLst>
              <a:ext uri="{262728CB-F5B2-45A1-908A-FC146EAB0E70}">
                <a16:creationId xmlns:a16="http://schemas.microsoft.com/office/drawing/2010/main" id="{3B9DB52D-6BA8-4C1C-B5B5-70267B0BE0B3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6410325" y="12382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l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0" name="">
            <a:extLst>
              <a:ext uri="{D513BF8D-B9DE-47CD-84B6-2CFFA9578ABF}">
                <a16:creationId xmlns:a16="http://schemas.microsoft.com/office/drawing/2010/main" id="{888F29ED-4C66-46E8-AD44-5FD4B0377BAA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6762750" y="247650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l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1" name="">
            <a:extLst>
              <a:ext uri="{DA8FCF74-6705-43E7-B4AD-8712CA59BD2C}">
                <a16:creationId xmlns:a16="http://schemas.microsoft.com/office/drawing/2010/main" id="{A3A56578-8811-405F-B287-96D1953C7EE0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6410325" y="37147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l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2" name="">
            <a:extLst>
              <a:ext uri="{7E9C9B04-8F4F-4398-88A2-E053FACEC4F4}">
                <a16:creationId xmlns:a16="http://schemas.microsoft.com/office/drawing/2010/main" id="{F2717382-725A-423A-9F00-EDAA025301FE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762000" y="37147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r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3" name="">
            <a:extLst>
              <a:ext uri="{1FC123CB-B288-44B1-878B-9AF02D770BFC}">
                <a16:creationId xmlns:a16="http://schemas.microsoft.com/office/drawing/2010/main" id="{F082F972-0095-4758-A284-63790B7B2D03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381000" y="247650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r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4" name="">
            <a:extLst>
              <a:ext uri="{312CE28E-EC24-4404-B4BA-F3352421167B}">
                <a16:creationId xmlns:a16="http://schemas.microsoft.com/office/drawing/2010/main" id="{E154250F-405B-418F-BA86-06781A4F2A0F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762000" y="12382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r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pic>
        <p:nvPicPr>
          <p:cNvPr id="25" name="Image 15">
            <a:extLst>
              <a:ext uri="{82B4A948-BA7D-4064-8020-4D30117A4C2E}">
                <a16:creationId xmlns:a16="http://schemas.microsoft.com/office/drawing/2010/main" id="{BAEF7A47-8683-459E-845A-6484DDEC580F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custDataLst>
      <p:tags r:id="rId3"/>
    </p:custDataLst>
    <p:extLst>
      <p:ext uri="{A2E636C0-E65F-4C00-B533-84E90272FFD6}">
        <p14:creationId xmlns:p14="http://schemas.microsoft.com/office/powerpoint/2010/main" val="1779201544076"/>
      </p:ext>
    </p:extLst>
  </p:cSld>
  <p:clrMapOvr>
    <a:masterClrMapping/>
  </p:clrMapOvr>
</p:sldLayout>
</file>

<file path=ppt/slideLayouts/slideLayout13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cust">
  <p:cSld name="CSS1-Layout-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>
            <a:extLst>
              <a:ext uri="{4061A0A9-6F3B-4D47-BC0B-BC190C55CE9C}">
                <a16:creationId xmlns:a16="http://schemas.microsoft.com/office/drawing/2010/main" id="{9001400F-84D0-44BD-80F6-41B8BBF3098E}"/>
              </a:ext>
            </a:extLst>
          </p:cNvPr>
          <p:cNvSpPr/>
          <p:nvPr>
            <p:ph idx="13"/>
          </p:nvPr>
        </p:nvSpPr>
        <p:spPr>
          <a:xfrm flipH="false" flipV="false" rot="0">
            <a:off x="2600325" y="952500"/>
            <a:ext cx="3952875" cy="3809999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1pPr>
            <a:lvl2pPr algn="l" indent="0" lvl="1" marL="4572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2pPr>
            <a:lvl3pPr algn="l" indent="0" lvl="2" marL="9144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3pPr>
            <a:lvl4pPr algn="l" indent="0" lvl="3" marL="13716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4pPr>
            <a:lvl5pPr algn="l" indent="0" lvl="4" marL="1828800">
              <a:buNone/>
              <a:defRPr b="0" cap="none" dirty="0" lang="en-US" sz="1000">
                <a:solidFill>
                  <a:schemeClr val="tx1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hidden="false" id="3" name="Slide Number Placeholder 3">
            <a:extLst>
              <a:ext uri="{3B7DE844-E393-4A92-8527-2A3173B184FC}">
                <a16:creationId xmlns:a16="http://schemas.microsoft.com/office/drawing/2010/main" id="{F9EA54C2-C450-4A59-8522-C44FC599A173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>
          <a:xfrm rot="0">
            <a:off x="7844015" y="4542633"/>
            <a:ext cx="613018" cy="285750"/>
          </a:xfrm>
          <a:noFill/>
          <a:ln>
            <a:noFill/>
          </a:ln>
        </p:spPr>
        <p:txBody>
          <a:bodyPr rtlCol="0"/>
          <a:lstStyle/>
          <a:p>
            <a:pPr/>
            <a:fld id="{20470B3D-F46B-41AD-AFAB-A213462C4C41}" type="slidenum"/>
            <a:endParaRPr dirty="0" lang="en-US"/>
          </a:p>
        </p:txBody>
      </p:sp>
      <p:sp>
        <p:nvSpPr>
          <p:cNvPr hidden="false" id="4" name="Footer Placeholder 2">
            <a:extLst>
              <a:ext uri="{466AFD0B-581B-4137-8BF6-0421DA51B9CE}">
                <a16:creationId xmlns:a16="http://schemas.microsoft.com/office/drawing/2010/main" id="{AAC28193-1685-4BC8-9CCB-A34B852DBC2D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>
          <a:xfrm rot="0">
            <a:off x="2495550" y="4686300"/>
            <a:ext cx="5181600" cy="285750"/>
          </a:xfrm>
          <a:noFill/>
          <a:ln>
            <a:noFill/>
          </a:ln>
        </p:spPr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hidden="false" id="5" name="Date Placeholder 1">
            <a:extLst>
              <a:ext uri="{5E4C1FDE-7738-4F76-BF13-81C9686222AE}">
                <a16:creationId xmlns:a16="http://schemas.microsoft.com/office/drawing/2010/main" id="{12C3F6F7-2ABA-4D53-82C5-8E1A49E4797D}"/>
              </a:ext>
            </a:extLst>
          </p:cNvPr>
          <p:cNvSpPr>
            <a:spLocks noGrp="true"/>
          </p:cNvSpPr>
          <p:nvPr>
            <p:ph idx="10" sz="half" type="dt"/>
          </p:nvPr>
        </p:nvSpPr>
        <p:spPr>
          <a:xfrm rot="0">
            <a:off x="7735090" y="4831318"/>
            <a:ext cx="734368" cy="285750"/>
          </a:xfrm>
          <a:noFill/>
          <a:ln>
            <a:noFill/>
          </a:ln>
        </p:spPr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6" name="Title 1">
            <a:extLst>
              <a:ext uri="{45B083C3-A394-4484-B94C-BFA19F2D94C0}">
                <a16:creationId xmlns:a16="http://schemas.microsoft.com/office/drawing/2010/main" id="{9C62ADE0-F718-46E4-925E-90891AB8919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1714500" y="342900"/>
            <a:ext cx="5715000" cy="428625"/>
          </a:xfrm>
          <a:prstGeom prst="rect">
            <a:avLst/>
          </a:prstGeom>
          <a:noFill/>
          <a:ln>
            <a:noFill/>
          </a:ln>
        </p:spPr>
        <p:txBody>
          <a:bodyPr anchor="b" rtlCol="0"/>
          <a:lstStyle>
            <a:lvl1pPr algn="ctr" lvl="0">
              <a:defRPr cap="none" dirty="0" lang="en-US" sz="2400">
                <a:solidFill>
                  <a:srgbClr val="1fa897"/>
                </a:solidFill>
                <a:latin typeface="Teko-medium"/>
              </a:defRPr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7" name="RectangleB497">
            <a:extLst>
              <a:ext uri="{9E4BD8F1-AF5A-47EE-94CF-9B2CC5DE6ABE}">
                <a16:creationId xmlns:a16="http://schemas.microsoft.com/office/drawing/2010/main" id="{0A59AC08-9014-4881-A358-6BF466D2BC7A}"/>
              </a:ext>
            </a:extLst>
          </p:cNvPr>
          <p:cNvSpPr/>
          <p:nvPr userDrawn="1"/>
        </p:nvSpPr>
        <p:spPr>
          <a:xfrm rot="0">
            <a:off x="2481262" y="1143000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fc9d15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8" name="Rectangle-Copy-61312">
            <a:extLst>
              <a:ext uri="{2F840559-3F45-4423-A262-A13606AB6B8D}">
                <a16:creationId xmlns:a16="http://schemas.microsoft.com/office/drawing/2010/main" id="{6E971744-21CD-4DE3-8D4F-1BF063404935}"/>
              </a:ext>
            </a:extLst>
          </p:cNvPr>
          <p:cNvSpPr/>
          <p:nvPr userDrawn="1"/>
        </p:nvSpPr>
        <p:spPr>
          <a:xfrm rot="0">
            <a:off x="2481262" y="360997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ffd57c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9" name="Rectangle-Copy-7DDF4">
            <a:extLst>
              <a:ext uri="{E653BA61-FEC5-4707-84A7-DB872ABC0C8C}">
                <a16:creationId xmlns:a16="http://schemas.microsoft.com/office/drawing/2010/main" id="{D4CCE0F2-C52C-4AA5-B946-18DFE6CB1970}"/>
              </a:ext>
            </a:extLst>
          </p:cNvPr>
          <p:cNvSpPr/>
          <p:nvPr userDrawn="1"/>
        </p:nvSpPr>
        <p:spPr>
          <a:xfrm rot="0">
            <a:off x="2100262" y="237172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ffc445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0" name="Rectangle-Copy-10A2CE">
            <a:extLst>
              <a:ext uri="{36FF34CA-2772-4FAC-8D2C-35D4BCB8D875}">
                <a16:creationId xmlns:a16="http://schemas.microsoft.com/office/drawing/2010/main" id="{63125FD6-AA85-453B-8A27-4FE015CB1721}"/>
              </a:ext>
            </a:extLst>
          </p:cNvPr>
          <p:cNvSpPr/>
          <p:nvPr userDrawn="1"/>
        </p:nvSpPr>
        <p:spPr>
          <a:xfrm rot="0">
            <a:off x="6400800" y="1143000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81dfdc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1" name="Rectangle-Copy-95B46">
            <a:extLst>
              <a:ext uri="{52C2736D-E38C-4B1C-A15D-E9F73A70905B}">
                <a16:creationId xmlns:a16="http://schemas.microsoft.com/office/drawing/2010/main" id="{32BF59C0-3048-4147-8233-6B0695130FCA}"/>
              </a:ext>
            </a:extLst>
          </p:cNvPr>
          <p:cNvSpPr/>
          <p:nvPr userDrawn="1"/>
        </p:nvSpPr>
        <p:spPr>
          <a:xfrm rot="0">
            <a:off x="6400800" y="360997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37b7a7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2" name="Rectangle-Copy-8DCD3">
            <a:extLst>
              <a:ext uri="{989EE0B7-9D9B-4B5C-9465-4748465467B9}">
                <a16:creationId xmlns:a16="http://schemas.microsoft.com/office/drawing/2010/main" id="{E3E3BF52-5343-4A24-9B34-CC44EEE7FF63}"/>
              </a:ext>
            </a:extLst>
          </p:cNvPr>
          <p:cNvSpPr/>
          <p:nvPr userDrawn="1"/>
        </p:nvSpPr>
        <p:spPr>
          <a:xfrm rot="0">
            <a:off x="6762750" y="2371725"/>
            <a:ext cx="285750" cy="47625"/>
          </a:xfrm>
          <a:custGeom>
            <a:avLst/>
            <a:gdLst/>
            <a:ahLst/>
            <a:cxnLst/>
            <a:rect b="b" l="0" r="r" t="0"/>
            <a:pathLst>
              <a:path h="47625" w="285750">
                <a:moveTo>
                  <a:pt x="0" y="0"/>
                </a:moveTo>
                <a:lnTo>
                  <a:pt x="285750" y="0"/>
                </a:lnTo>
                <a:lnTo>
                  <a:pt x="285750" y="47625"/>
                </a:lnTo>
                <a:lnTo>
                  <a:pt x="0" y="47625"/>
                </a:lnTo>
                <a:lnTo>
                  <a:pt x="0" y="0"/>
                </a:lnTo>
              </a:path>
            </a:pathLst>
          </a:custGeom>
          <a:solidFill>
            <a:srgbClr val="61cac7">
              <a:alpha val="100000"/>
            </a:srgbClr>
          </a:solidFill>
          <a:ln>
            <a:noFill/>
          </a:ln>
        </p:spPr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3" name="">
            <a:extLst>
              <a:ext uri="{30A5181B-A71F-4174-A30A-B049BFBA1B68}">
                <a16:creationId xmlns:a16="http://schemas.microsoft.com/office/drawing/2010/main" id="{56C036FE-AB2B-4C2A-936E-FBA9734812A0}"/>
              </a:ext>
            </a:extLst>
          </p:cNvPr>
          <p:cNvSpPr/>
          <p:nvPr>
            <p:ph idx="14"/>
          </p:nvPr>
        </p:nvSpPr>
        <p:spPr>
          <a:xfrm flipH="false" flipV="false" rot="0">
            <a:off x="6410325" y="156210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l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l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l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l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4" name="">
            <a:extLst>
              <a:ext uri="{8E3FBD01-637F-420F-AF89-FEBB4C5C858F}">
                <a16:creationId xmlns:a16="http://schemas.microsoft.com/office/drawing/2010/main" id="{65BEF95E-C740-499C-8817-AA9E38A0CE97}"/>
              </a:ext>
            </a:extLst>
          </p:cNvPr>
          <p:cNvSpPr/>
          <p:nvPr>
            <p:ph idx="15"/>
          </p:nvPr>
        </p:nvSpPr>
        <p:spPr>
          <a:xfrm flipH="false" flipV="false" rot="0">
            <a:off x="6772951" y="280035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l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l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l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l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5" name="">
            <a:extLst>
              <a:ext uri="{AB4D4E4D-3525-4CAD-A38D-310FEDA3452E}">
                <a16:creationId xmlns:a16="http://schemas.microsoft.com/office/drawing/2010/main" id="{7FB4D383-403F-46A7-913B-28530BF5E8E5}"/>
              </a:ext>
            </a:extLst>
          </p:cNvPr>
          <p:cNvSpPr/>
          <p:nvPr>
            <p:ph idx="16"/>
          </p:nvPr>
        </p:nvSpPr>
        <p:spPr>
          <a:xfrm flipH="false" flipV="false" rot="0">
            <a:off x="6410325" y="4038599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l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l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l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l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l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6" name="">
            <a:extLst>
              <a:ext uri="{2337BAE5-349F-41E1-8038-A473F77BBC90}">
                <a16:creationId xmlns:a16="http://schemas.microsoft.com/office/drawing/2010/main" id="{48F8DAE3-ED23-430C-8888-0A6FBC3630C7}"/>
              </a:ext>
            </a:extLst>
          </p:cNvPr>
          <p:cNvSpPr/>
          <p:nvPr>
            <p:ph idx="17"/>
          </p:nvPr>
        </p:nvSpPr>
        <p:spPr>
          <a:xfrm flipH="false" flipV="false" rot="0">
            <a:off x="762000" y="4038599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r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r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r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r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r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7" name="">
            <a:extLst>
              <a:ext uri="{DF028CA4-FAF8-4908-B181-6B1548CF8947}">
                <a16:creationId xmlns:a16="http://schemas.microsoft.com/office/drawing/2010/main" id="{A3F5AC67-257F-457D-9EA2-628BBAFEF964}"/>
              </a:ext>
            </a:extLst>
          </p:cNvPr>
          <p:cNvSpPr/>
          <p:nvPr>
            <p:ph idx="18"/>
          </p:nvPr>
        </p:nvSpPr>
        <p:spPr>
          <a:xfrm flipH="false" flipV="false" rot="0">
            <a:off x="381000" y="280035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r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r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r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r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r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8" name="">
            <a:extLst>
              <a:ext uri="{4A7A9AE4-3637-47A1-8CD8-73AEF5648843}">
                <a16:creationId xmlns:a16="http://schemas.microsoft.com/office/drawing/2010/main" id="{5E6695A3-7D6D-423B-9ECC-4EDEEA74B3DC}"/>
              </a:ext>
            </a:extLst>
          </p:cNvPr>
          <p:cNvSpPr/>
          <p:nvPr>
            <p:ph idx="19"/>
          </p:nvPr>
        </p:nvSpPr>
        <p:spPr>
          <a:xfrm flipH="false" flipV="false" rot="0">
            <a:off x="762000" y="1562100"/>
            <a:ext cx="2000250" cy="190500"/>
          </a:xfrm>
          <a:prstGeom prst="rect">
            <a:avLst/>
          </a:prstGeom>
          <a:noFill/>
          <a:ln>
            <a:noFill/>
          </a:ln>
        </p:spPr>
        <p:txBody>
          <a:bodyPr bIns="0" lIns="0" rIns="0" rtlCol="0" tIns="0">
            <a:noAutofit/>
          </a:bodyPr>
          <a:lstStyle>
            <a:lvl1pPr algn="r" indent="0" lvl="0" marL="0">
              <a:lnSpc>
                <a:spcPct val="125000"/>
              </a:lnSpc>
              <a:buNone/>
              <a:defRPr b="0" cap="none" dirty="0" lang="en-US" sz="1000">
                <a:solidFill>
                  <a:srgbClr val="000000"/>
                </a:solidFill>
                <a:latin typeface="Source Sans Pro"/>
              </a:defRPr>
            </a:lvl1pPr>
            <a:lvl2pPr algn="r" indent="0" lvl="1" marL="457200">
              <a:lnSpc>
                <a:spcPct val="125000"/>
              </a:lnSpc>
              <a:buNone/>
              <a:defRPr b="0" cap="none" dirty="0" lang="en-US" sz="900">
                <a:solidFill>
                  <a:srgbClr val="000000"/>
                </a:solidFill>
                <a:latin typeface="Source Sans Pro"/>
              </a:defRPr>
            </a:lvl2pPr>
            <a:lvl3pPr algn="r" indent="0" lvl="2" marL="9144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3pPr>
            <a:lvl4pPr algn="r" indent="0" lvl="3" marL="13716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4pPr>
            <a:lvl5pPr algn="r" indent="0" lvl="4" marL="1828800">
              <a:lnSpc>
                <a:spcPct val="125000"/>
              </a:lnSpc>
              <a:buNone/>
              <a:defRPr b="0" cap="none" dirty="0" lang="en-US" sz="800">
                <a:solidFill>
                  <a:srgbClr val="000000"/>
                </a:solidFill>
                <a:latin typeface="Source Sans Pro"/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9" name="">
            <a:extLst>
              <a:ext uri="{7194DB34-2275-46E2-825D-DEB486CF09A4}">
                <a16:creationId xmlns:a16="http://schemas.microsoft.com/office/drawing/2010/main" id="{DB9E84B3-0F9C-4AE1-A433-8409F110E74F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6410325" y="12382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l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0" name="">
            <a:extLst>
              <a:ext uri="{A0382B42-C452-4079-AD40-5F9370A2AA39}">
                <a16:creationId xmlns:a16="http://schemas.microsoft.com/office/drawing/2010/main" id="{C5C13C6F-652D-4AA0-93B0-3CFE75B12BBB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6762750" y="247650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l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1" name="">
            <a:extLst>
              <a:ext uri="{AD05453A-39BF-4755-924E-0A91B4F9919A}">
                <a16:creationId xmlns:a16="http://schemas.microsoft.com/office/drawing/2010/main" id="{10ECD815-982E-4F97-AD58-41DAEE6861CC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6410325" y="37147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l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2" name="">
            <a:extLst>
              <a:ext uri="{8E1B9F26-8416-4D3E-94C3-1C6D800512D2}">
                <a16:creationId xmlns:a16="http://schemas.microsoft.com/office/drawing/2010/main" id="{E2DBC3A0-4C1F-48E5-A7AF-13CF398F8AE4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762000" y="37147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r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3" name="">
            <a:extLst>
              <a:ext uri="{7D2D1209-5F83-4436-B3C6-8D79B318EB82}">
                <a16:creationId xmlns:a16="http://schemas.microsoft.com/office/drawing/2010/main" id="{F0078A5C-14C0-4898-A512-AB356848679B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381000" y="247650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r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24" name="">
            <a:extLst>
              <a:ext uri="{981B25E2-1CC7-4655-BE1E-AA6B597C8C65}">
                <a16:creationId xmlns:a16="http://schemas.microsoft.com/office/drawing/2010/main" id="{0D9534CE-27F6-4520-98EE-9BA4B8948435}"/>
              </a:ext>
            </a:extLst>
          </p:cNvPr>
          <p:cNvSpPr/>
          <p:nvPr>
            <p:ph type="title"/>
          </p:nvPr>
        </p:nvSpPr>
        <p:spPr>
          <a:xfrm flipH="false" flipV="false" rot="0">
            <a:off x="762000" y="1238250"/>
            <a:ext cx="2000250" cy="285750"/>
          </a:xfrm>
          <a:prstGeom prst="rect">
            <a:avLst/>
          </a:prstGeom>
          <a:noFill/>
          <a:ln>
            <a:noFill/>
          </a:ln>
        </p:spPr>
        <p:txBody>
          <a:bodyPr anchor="b" bIns="0" lIns="0" rIns="0" rtlCol="0" tIns="0">
            <a:noAutofit/>
          </a:bodyPr>
          <a:lstStyle>
            <a:lvl1pPr algn="r" lvl="0">
              <a:defRPr cap="none" dirty="0" lang="en-US" sz="1800">
                <a:solidFill>
                  <a:srgbClr val="000000"/>
                </a:solidFill>
                <a:latin typeface="Teko-medium"/>
              </a:defRPr>
            </a:lvl1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pic>
        <p:nvPicPr>
          <p:cNvPr id="25" name="Image 15">
            <a:extLst>
              <a:ext uri="{378398AC-E87E-4AD6-B860-E2B7DEB9C4A4}">
                <a16:creationId xmlns:a16="http://schemas.microsoft.com/office/drawing/2010/main" id="{55FD0E63-030C-4E2F-BDA2-91F84155148B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custDataLst>
      <p:tags r:id="rId3"/>
    </p:custDataLst>
    <p:extLst>
      <p:ext uri="{32C439D3-0049-40DE-9870-0458713E2675}">
        <p14:creationId xmlns:p14="http://schemas.microsoft.com/office/powerpoint/2010/main" val="1779201544082"/>
      </p:ext>
    </p:extLst>
  </p:cSld>
  <p:clrMapOvr>
    <a:masterClrMapping/>
  </p:clrMapOvr>
</p:sldLayout>
</file>

<file path=ppt/slideLayouts/slideLayout2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04C64A45-6AF4-45DD-8BC8-7F7DA73BBF9F}">
                <a16:creationId xmlns:a16="http://schemas.microsoft.com/office/drawing/2010/main" id="{DB58A1FA-315C-41E3-B0F3-1972082A18F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7620000" cy="857250"/>
          </a:xfrm>
        </p:spPr>
        <p:txBody>
          <a:bodyPr anchor="t" rtlCol="0"/>
          <a:lstStyle>
            <a:lvl1pPr lvl="0">
              <a:defRPr dirty="0" lang="en-US" sz="28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>
            <a:extLst>
              <a:ext uri="{FE5A377D-B6D2-4121-9C0E-2245FA046C58}">
                <a16:creationId xmlns:a16="http://schemas.microsoft.com/office/drawing/2010/main" id="{F292B3DC-5DA0-4443-847F-F43BC54E399E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428750"/>
            <a:ext cx="7620000" cy="3048000"/>
          </a:xfrm>
        </p:spPr>
        <p:txBody>
          <a:bodyPr bIns="0" lIns="0" rIns="0" rtlCol="0" tIns="0">
            <a:noAutofit/>
          </a:bodyPr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Slide Number Placeholder 4">
            <a:extLst>
              <a:ext uri="{BD5BC937-34FC-4252-B35A-966AC0A59293}">
                <a16:creationId xmlns:a16="http://schemas.microsoft.com/office/drawing/2010/main" id="{3A720E89-CE0C-40EE-88FC-852259EA4736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24192C12-7239-4BB0-BFF5-FD3A2E871055}" type="slidenum"/>
            <a:endParaRPr dirty="0" lang="en-US"/>
          </a:p>
        </p:txBody>
      </p:sp>
      <p:sp>
        <p:nvSpPr>
          <p:cNvPr id="5" name="Footer Placeholder 3">
            <a:extLst>
              <a:ext uri="{488B5053-E5C8-4BC8-B8CB-BBA04972AC80}">
                <a16:creationId xmlns:a16="http://schemas.microsoft.com/office/drawing/2010/main" id="{E5FF5DBF-8EDE-4785-B439-5CA9215D4AC2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                                                                                            </a:t>
            </a:r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6" name="Date Placeholder 1">
            <a:extLst>
              <a:ext uri="{EB35276B-534E-4FA9-A812-909EB3AB2E6D}">
                <a16:creationId xmlns:a16="http://schemas.microsoft.com/office/drawing/2010/main" id="{BA0B6B0D-76D5-4EDC-A1D4-EDEDF09EDC92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grpSp>
        <p:nvGrpSpPr>
          <p:cNvPr id="7" name="">
            <a:extLst>
              <a:ext uri="{BA0CD9E1-F303-46C6-AA6C-A448CDA1D8B7}">
                <a16:creationId xmlns:a16="http://schemas.microsoft.com/office/drawing/2010/main" id="{A7C1F9ED-FC04-408F-93E8-0D03C2F0AC11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086725" y="3909565"/>
            <a:ext cx="1232001" cy="1270301"/>
            <a:chOff x="7566864" y="2468580"/>
            <a:chExt cx="1806305" cy="1862461"/>
          </a:xfrm>
        </p:grpSpPr>
        <p:sp>
          <p:nvSpPr>
            <p:cNvPr id="8" name="">
              <a:extLst>
                <a:ext uri="{2FFB197F-066A-4E11-A44A-9EA37A73D99C}">
                  <a16:creationId xmlns:a16="http://schemas.microsoft.com/office/drawing/2010/main" id="{FED29934-96D8-4DC2-BF46-9D697FF8AF62}"/>
                </a:ext>
              </a:extLst>
            </p:cNvPr>
            <p:cNvSpPr/>
            <p:nvPr/>
          </p:nvSpPr>
          <p:spPr>
            <a:xfrm flipH="false" flipV="false" rot="17160000">
              <a:off x="7686932" y="2947873"/>
              <a:ext cx="823277" cy="870196"/>
            </a:xfrm>
            <a:custGeom>
              <a:avLst/>
              <a:gdLst/>
              <a:ahLst/>
              <a:cxnLst/>
              <a:rect b="b" l="0" r="r" t="0"/>
              <a:pathLst>
                <a:path h="870197" w="823278">
                  <a:moveTo>
                    <a:pt x="198765" y="0"/>
                  </a:moveTo>
                  <a:lnTo>
                    <a:pt x="823278" y="641842"/>
                  </a:lnTo>
                  <a:lnTo>
                    <a:pt x="0" y="870197"/>
                  </a:lnTo>
                  <a:close/>
                </a:path>
              </a:pathLst>
            </a:custGeom>
            <a:solidFill>
              <a:srgbClr val="40a0bc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9" name="">
              <a:extLst>
                <a:ext uri="{E8E4927D-021C-4DE5-8CAA-77C1616CD6F1}">
                  <a16:creationId xmlns:a16="http://schemas.microsoft.com/office/drawing/2010/main" id="{A221E4D8-A6B9-41AD-BE7C-B4F29EBBDAA9}"/>
                </a:ext>
              </a:extLst>
            </p:cNvPr>
            <p:cNvSpPr/>
            <p:nvPr/>
          </p:nvSpPr>
          <p:spPr>
            <a:xfrm flipH="false" flipV="false" rot="17160000">
              <a:off x="8440693" y="2564977"/>
              <a:ext cx="831270" cy="836976"/>
            </a:xfrm>
            <a:custGeom>
              <a:avLst/>
              <a:gdLst/>
              <a:ahLst/>
              <a:cxnLst/>
              <a:rect b="b" l="0" r="r" t="0"/>
              <a:pathLst>
                <a:path h="836977" w="831271">
                  <a:moveTo>
                    <a:pt x="220485" y="0"/>
                  </a:moveTo>
                  <a:lnTo>
                    <a:pt x="831271" y="598721"/>
                  </a:lnTo>
                  <a:lnTo>
                    <a:pt x="0" y="836977"/>
                  </a:lnTo>
                  <a:close/>
                </a:path>
              </a:pathLst>
            </a:custGeom>
            <a:solidFill>
              <a:srgbClr val="1c5c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0" name="">
              <a:extLst>
                <a:ext uri="{1AED95EC-E583-4E28-A22E-4DFDF4B62FA1}">
                  <a16:creationId xmlns:a16="http://schemas.microsoft.com/office/drawing/2010/main" id="{5693EBF3-7FBF-4818-99ED-F972EFF9EBED}"/>
                </a:ext>
              </a:extLst>
            </p:cNvPr>
            <p:cNvSpPr/>
            <p:nvPr/>
          </p:nvSpPr>
          <p:spPr>
            <a:xfrm flipH="false" flipV="false" rot="17160000">
              <a:off x="8433301" y="3388357"/>
              <a:ext cx="829663" cy="852787"/>
            </a:xfrm>
            <a:custGeom>
              <a:avLst/>
              <a:gdLst/>
              <a:ahLst/>
              <a:cxnLst/>
              <a:rect b="b" l="0" r="r" t="0"/>
              <a:pathLst>
                <a:path h="852787" w="829664">
                  <a:moveTo>
                    <a:pt x="209281" y="0"/>
                  </a:moveTo>
                  <a:lnTo>
                    <a:pt x="829664" y="619399"/>
                  </a:lnTo>
                  <a:lnTo>
                    <a:pt x="0" y="852787"/>
                  </a:lnTo>
                  <a:close/>
                </a:path>
              </a:pathLst>
            </a:custGeom>
            <a:solidFill>
              <a:srgbClr val="649b9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11" name="">
            <a:extLst>
              <a:ext uri="{B1D8D5E3-1DC5-4B47-AAD1-D84B637A1196}">
                <a16:creationId xmlns:a16="http://schemas.microsoft.com/office/drawing/2010/main" id="{8AFA51C9-04BF-405C-AC7A-BC226A71ADB7}"/>
              </a:ext>
            </a:extLst>
          </p:cNvPr>
          <p:cNvSpPr/>
          <p:nvPr/>
        </p:nvSpPr>
        <p:spPr>
          <a:xfrm flipH="true" flipV="false" rot="7980000">
            <a:off x="8244868" y="792737"/>
            <a:ext cx="284338" cy="27579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d5d6d8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2" name="">
            <a:extLst>
              <a:ext uri="{5E16ED0E-3A71-4DC0-ACA9-FA2FEC8EA6E1}">
                <a16:creationId xmlns:a16="http://schemas.microsoft.com/office/drawing/2010/main" id="{D7CC26AC-132B-48B4-9FEC-79A7849A323D}"/>
              </a:ext>
            </a:extLst>
          </p:cNvPr>
          <p:cNvSpPr/>
          <p:nvPr/>
        </p:nvSpPr>
        <p:spPr>
          <a:xfrm flipH="false" flipV="false" rot="13680000">
            <a:off x="8323840" y="403440"/>
            <a:ext cx="657981" cy="654110"/>
          </a:xfrm>
          <a:custGeom>
            <a:avLst/>
            <a:gdLst/>
            <a:ahLst/>
            <a:cxnLst/>
            <a:rect b="b" l="0" r="r" t="0"/>
            <a:pathLst>
              <a:path h="654110" w="657981">
                <a:moveTo>
                  <a:pt x="170160" y="0"/>
                </a:moveTo>
                <a:lnTo>
                  <a:pt x="657981" y="438560"/>
                </a:lnTo>
                <a:lnTo>
                  <a:pt x="0" y="654110"/>
                </a:lnTo>
                <a:close/>
              </a:path>
            </a:pathLst>
          </a:custGeom>
          <a:solidFill>
            <a:srgbClr val="1c5c7d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3" name="">
            <a:extLst>
              <a:ext uri="{0B648D9A-6DA2-4D89-AE37-10D01C77B479}">
                <a16:creationId xmlns:a16="http://schemas.microsoft.com/office/drawing/2010/main" id="{3E570ACA-1C35-4C5D-8C31-9D20C424B27A}"/>
              </a:ext>
            </a:extLst>
          </p:cNvPr>
          <p:cNvSpPr/>
          <p:nvPr/>
        </p:nvSpPr>
        <p:spPr>
          <a:xfrm flipH="true" flipV="false" rot="13500000">
            <a:off x="541915" y="4311777"/>
            <a:ext cx="404852" cy="400005"/>
          </a:xfrm>
          <a:custGeom>
            <a:avLst/>
            <a:gdLst/>
            <a:ahLst/>
            <a:cxnLst/>
            <a:rect b="b" l="0" r="r" t="0"/>
            <a:pathLst>
              <a:path h="400005" w="404853">
                <a:moveTo>
                  <a:pt x="128936" y="0"/>
                </a:moveTo>
                <a:lnTo>
                  <a:pt x="404853" y="286843"/>
                </a:lnTo>
                <a:lnTo>
                  <a:pt x="0" y="400005"/>
                </a:lnTo>
                <a:close/>
              </a:path>
            </a:pathLst>
          </a:custGeom>
          <a:solidFill>
            <a:srgbClr val="2a3537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4" name="">
            <a:extLst>
              <a:ext uri="{BEA9D445-D16D-4C45-BCF3-A6D82F4381C4}">
                <a16:creationId xmlns:a16="http://schemas.microsoft.com/office/drawing/2010/main" id="{DD957021-D05F-46CD-B4CB-CA9FFBDBE9A6}"/>
              </a:ext>
            </a:extLst>
          </p:cNvPr>
          <p:cNvSpPr/>
          <p:nvPr/>
        </p:nvSpPr>
        <p:spPr>
          <a:xfrm flipH="true" flipV="false" rot="13500000">
            <a:off x="1166079" y="4577353"/>
            <a:ext cx="237173" cy="254646"/>
          </a:xfrm>
          <a:custGeom>
            <a:avLst/>
            <a:gdLst/>
            <a:ahLst/>
            <a:cxnLst/>
            <a:rect b="b" l="0" r="r" t="0"/>
            <a:pathLst>
              <a:path h="254646" w="237174">
                <a:moveTo>
                  <a:pt x="68932" y="0"/>
                </a:moveTo>
                <a:lnTo>
                  <a:pt x="237174" y="166206"/>
                </a:lnTo>
                <a:lnTo>
                  <a:pt x="0" y="254646"/>
                </a:lnTo>
                <a:close/>
              </a:path>
            </a:pathLst>
          </a:custGeom>
          <a:solidFill>
            <a:srgbClr val="409fbc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15" name="Image 15">
            <a:extLst>
              <a:ext uri="{D94FBF3A-9AFA-43EA-BFCD-90E57F0039E6}">
                <a16:creationId xmlns:a16="http://schemas.microsoft.com/office/drawing/2010/main" id="{0CC4EF7C-08D5-4024-B41A-96C4B1AD8DAA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extLst>
      <p:ext uri="{D96CE2F3-F723-4599-98E9-E3C0BFCE3578}">
        <p14:creationId xmlns:p14="http://schemas.microsoft.com/office/powerpoint/2010/main" val="1779201544035"/>
      </p:ext>
    </p:extLst>
  </p:cSld>
  <p:clrMapOvr>
    <a:masterClrMapping/>
  </p:clrMapOvr>
</p:sldLayout>
</file>

<file path=ppt/slideLayouts/slideLayout3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7FE7BD55-DFE0-4869-B273-4B94FF4E0391}">
                <a16:creationId xmlns:a16="http://schemas.microsoft.com/office/drawing/2010/main" id="{50B0E276-5DF8-46A7-84C9-C26656D58888}"/>
              </a:ext>
            </a:extLst>
          </p:cNvPr>
          <p:cNvSpPr>
            <a:spLocks noGrp="true"/>
          </p:cNvSpPr>
          <p:nvPr>
            <p:ph type="body"/>
          </p:nvPr>
        </p:nvSpPr>
        <p:spPr>
          <a:xfrm rot="0">
            <a:off x="762000" y="2192059"/>
            <a:ext cx="7620000" cy="476250"/>
          </a:xfrm>
          <a:prstGeom prst="rect">
            <a:avLst/>
          </a:prstGeom>
        </p:spPr>
        <p:txBody>
          <a:bodyPr anchor="b" bIns="95250" lIns="0" rIns="0" rtlCol="0" tIns="0">
            <a:noAutofit/>
          </a:bodyPr>
          <a:lstStyle>
            <a:lvl1pPr indent="0" lvl="0" marL="0">
              <a:buNone/>
              <a:defRPr dirty="0" lang="en-US">
                <a:solidFill>
                  <a:schemeClr val="accent1"/>
                </a:solidFill>
              </a:defRPr>
            </a:lvl1pPr>
            <a:lvl2pPr lvl="1"/>
            <a:lvl3pPr lvl="2"/>
            <a:lvl4pPr lvl="3"/>
            <a:lvl5pPr lvl="4"/>
            <a:lvl6pPr lvl="5"/>
            <a:lvl7pPr lvl="6"/>
            <a:lvl8pPr lvl="7"/>
            <a:lvl9pPr lvl="8"/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hidden="false" id="3" name="Title 1">
            <a:extLst>
              <a:ext uri="{3617686E-6375-41BF-88AE-513A78BA17A6}">
                <a16:creationId xmlns:a16="http://schemas.microsoft.com/office/drawing/2010/main" id="{4B157AFD-E65B-4A73-8BAF-0A5B117E8D09}"/>
              </a:ext>
            </a:extLst>
          </p:cNvPr>
          <p:cNvSpPr>
            <a:spLocks noGrp="true"/>
          </p:cNvSpPr>
          <p:nvPr>
            <p:ph idx="1" type="title"/>
          </p:nvPr>
        </p:nvSpPr>
        <p:spPr>
          <a:xfrm rot="0">
            <a:off x="762000" y="2667000"/>
            <a:ext cx="7620000" cy="857250"/>
          </a:xfrm>
          <a:prstGeom prst="rect">
            <a:avLst/>
          </a:prstGeom>
        </p:spPr>
        <p:txBody>
          <a:bodyPr anchor="t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4" name="Slide Number Placeholder 5">
            <a:extLst>
              <a:ext uri="{80EEEF52-C8F3-4353-81D3-0024157E32B8}">
                <a16:creationId xmlns:a16="http://schemas.microsoft.com/office/drawing/2010/main" id="{CF328132-5FDE-4AE5-BCCD-4C69A26EDD78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>
            <a:lvl1pPr lvl="0"/>
          </a:lstStyle>
          <a:p>
            <a:pPr/>
            <a:fld id="{F10B5D91-9499-4C72-91B7-0959647EEDB8}" type="slidenum"/>
            <a:endParaRPr dirty="0" lang="en-US"/>
          </a:p>
        </p:txBody>
      </p:sp>
      <p:sp>
        <p:nvSpPr>
          <p:cNvPr id="5" name="Footer Placeholder 4">
            <a:extLst>
              <a:ext uri="{0828DE1B-2106-4B15-B1AB-80B24EF9F48D}">
                <a16:creationId xmlns:a16="http://schemas.microsoft.com/office/drawing/2010/main" id="{A77CA2EC-ABC9-4B60-8957-81C024850BCA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ZILOGIC SYSTEMS</a:t>
            </a:r>
            <a:endParaRPr dirty="0" lang="en-US"/>
          </a:p>
        </p:txBody>
      </p:sp>
      <p:grpSp>
        <p:nvGrpSpPr>
          <p:cNvPr id="6" name="">
            <a:extLst>
              <a:ext uri="{FAA264D8-21A7-45BB-A54D-0A05A956A937}">
                <a16:creationId xmlns:a16="http://schemas.microsoft.com/office/drawing/2010/main" id="{F06303C3-4BDD-4897-9CA8-C74008F178EE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-432973" y="-401632"/>
            <a:ext cx="3459076" cy="2191423"/>
            <a:chOff x="-432973" y="-401632"/>
            <a:chExt cx="3459076" cy="2191423"/>
          </a:xfrm>
        </p:grpSpPr>
        <p:sp>
          <p:nvSpPr>
            <p:cNvPr id="7" name="">
              <a:extLst>
                <a:ext uri="{37FA52CF-FE3A-457B-ABAC-F3614B567415}">
                  <a16:creationId xmlns:a16="http://schemas.microsoft.com/office/drawing/2010/main" id="{2C18D158-54F4-4ED8-9328-5DC71DBC8FDA}"/>
                </a:ext>
              </a:extLst>
            </p:cNvPr>
            <p:cNvSpPr/>
            <p:nvPr/>
          </p:nvSpPr>
          <p:spPr>
            <a:xfrm flipH="false" flipV="false" rot="17160000">
              <a:off x="1499900" y="266595"/>
              <a:ext cx="820388" cy="933911"/>
            </a:xfrm>
            <a:custGeom>
              <a:avLst/>
              <a:gdLst/>
              <a:ahLst/>
              <a:cxnLst/>
              <a:rect b="b" l="0" r="r" t="0"/>
              <a:pathLst>
                <a:path h="933912" w="820389">
                  <a:moveTo>
                    <a:pt x="209740" y="0"/>
                  </a:moveTo>
                  <a:lnTo>
                    <a:pt x="820389" y="696793"/>
                  </a:lnTo>
                  <a:lnTo>
                    <a:pt x="0" y="933912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8" name="">
              <a:extLst>
                <a:ext uri="{8E7EF104-F47B-40DD-AACF-94F94A9E488F}">
                  <a16:creationId xmlns:a16="http://schemas.microsoft.com/office/drawing/2010/main" id="{FE70DEC4-ACFD-4D51-B435-35608F87F4D5}"/>
                </a:ext>
              </a:extLst>
            </p:cNvPr>
            <p:cNvSpPr/>
            <p:nvPr/>
          </p:nvSpPr>
          <p:spPr>
            <a:xfrm flipH="false" flipV="false" rot="13500000">
              <a:off x="1219507" y="-32137"/>
              <a:ext cx="849251" cy="882620"/>
            </a:xfrm>
            <a:custGeom>
              <a:avLst/>
              <a:gdLst/>
              <a:ahLst/>
              <a:cxnLst/>
              <a:rect b="b" l="0" r="r" t="0"/>
              <a:pathLst>
                <a:path h="882620" w="849252">
                  <a:moveTo>
                    <a:pt x="265766" y="0"/>
                  </a:moveTo>
                  <a:lnTo>
                    <a:pt x="849252" y="609239"/>
                  </a:lnTo>
                  <a:lnTo>
                    <a:pt x="0" y="882620"/>
                  </a:lnTo>
                  <a:close/>
                </a:path>
              </a:pathLst>
            </a:custGeom>
            <a:solidFill>
              <a:srgbClr val="9fc6c6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9" name="">
              <a:extLst>
                <a:ext uri="{96EB4FF8-5E9A-4BFD-A1D1-BFA8C251E813}">
                  <a16:creationId xmlns:a16="http://schemas.microsoft.com/office/drawing/2010/main" id="{DC66ED33-0EC6-446C-B878-4AF683F3D68E}"/>
                </a:ext>
              </a:extLst>
            </p:cNvPr>
            <p:cNvSpPr/>
            <p:nvPr/>
          </p:nvSpPr>
          <p:spPr>
            <a:xfrm flipH="false" flipV="false" rot="17160000">
              <a:off x="773039" y="-87906"/>
              <a:ext cx="806596" cy="835062"/>
            </a:xfrm>
            <a:custGeom>
              <a:avLst/>
              <a:gdLst/>
              <a:ahLst/>
              <a:cxnLst/>
              <a:rect b="b" l="0" r="r" t="0"/>
              <a:pathLst>
                <a:path h="835063" w="806596">
                  <a:moveTo>
                    <a:pt x="194126" y="0"/>
                  </a:moveTo>
                  <a:lnTo>
                    <a:pt x="806596" y="623943"/>
                  </a:lnTo>
                  <a:lnTo>
                    <a:pt x="0" y="835063"/>
                  </a:lnTo>
                  <a:close/>
                </a:path>
              </a:pathLst>
            </a:custGeom>
            <a:solidFill>
              <a:srgbClr val="649b9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0" name="">
              <a:extLst>
                <a:ext uri="{BA0C8C24-0A69-4532-BC1D-15980B71C3FA}">
                  <a16:creationId xmlns:a16="http://schemas.microsoft.com/office/drawing/2010/main" id="{62608869-BA75-4E23-B81E-EFCBDB11A4B3}"/>
                </a:ext>
              </a:extLst>
            </p:cNvPr>
            <p:cNvSpPr/>
            <p:nvPr/>
          </p:nvSpPr>
          <p:spPr>
            <a:xfrm flipH="false" flipV="false" rot="13500000">
              <a:off x="-256717" y="10648"/>
              <a:ext cx="819859" cy="838122"/>
            </a:xfrm>
            <a:custGeom>
              <a:avLst/>
              <a:gdLst/>
              <a:ahLst/>
              <a:cxnLst/>
              <a:rect b="b" l="0" r="r" t="0"/>
              <a:pathLst>
                <a:path h="838122" w="819859">
                  <a:moveTo>
                    <a:pt x="210425" y="0"/>
                  </a:moveTo>
                  <a:lnTo>
                    <a:pt x="819859" y="618222"/>
                  </a:lnTo>
                  <a:lnTo>
                    <a:pt x="0" y="838122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>
              <a:outerShdw blurRad="215900" dir="16200000" dist="28575">
                <a:srgbClr val="3f3f3f">
                  <a:alpha val="27999"/>
                </a:srgbClr>
              </a:outerShdw>
            </a:effectLst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1" name="">
              <a:extLst>
                <a:ext uri="{88BEAAB0-5F70-46B4-89C7-300927D03F84}">
                  <a16:creationId xmlns:a16="http://schemas.microsoft.com/office/drawing/2010/main" id="{53201DC6-AF9E-42E8-9E54-2584945EB824}"/>
                </a:ext>
              </a:extLst>
            </p:cNvPr>
            <p:cNvSpPr/>
            <p:nvPr/>
          </p:nvSpPr>
          <p:spPr>
            <a:xfrm flipH="false" flipV="false" rot="17160000">
              <a:off x="36499" y="348891"/>
              <a:ext cx="823963" cy="828458"/>
            </a:xfrm>
            <a:custGeom>
              <a:avLst/>
              <a:gdLst/>
              <a:ahLst/>
              <a:cxnLst/>
              <a:rect b="b" l="0" r="r" t="0"/>
              <a:pathLst>
                <a:path h="828459" w="823964">
                  <a:moveTo>
                    <a:pt x="193784" y="0"/>
                  </a:moveTo>
                  <a:lnTo>
                    <a:pt x="823964" y="583281"/>
                  </a:lnTo>
                  <a:lnTo>
                    <a:pt x="0" y="828459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2" name="">
              <a:extLst>
                <a:ext uri="{66C99598-5340-4D42-976D-AB0F3B5814A7}">
                  <a16:creationId xmlns:a16="http://schemas.microsoft.com/office/drawing/2010/main" id="{40F6FF08-B264-47CE-A768-A890DC7AB1E2}"/>
                </a:ext>
              </a:extLst>
            </p:cNvPr>
            <p:cNvSpPr/>
            <p:nvPr/>
          </p:nvSpPr>
          <p:spPr>
            <a:xfrm flipH="false" flipV="false" rot="13500000">
              <a:off x="2184882" y="790660"/>
              <a:ext cx="464226" cy="498267"/>
            </a:xfrm>
            <a:custGeom>
              <a:avLst/>
              <a:gdLst/>
              <a:ahLst/>
              <a:cxnLst/>
              <a:rect b="b" l="0" r="r" t="0"/>
              <a:pathLst>
                <a:path h="498267" w="464226">
                  <a:moveTo>
                    <a:pt x="112157" y="0"/>
                  </a:moveTo>
                  <a:lnTo>
                    <a:pt x="464226" y="345115"/>
                  </a:lnTo>
                  <a:lnTo>
                    <a:pt x="0" y="498267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solidFill>
                <a:schemeClr val="bg1"/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3" name="">
              <a:extLst>
                <a:ext uri="{A53FF01F-BA34-4A36-AD79-B4D0BF25F30F}">
                  <a16:creationId xmlns:a16="http://schemas.microsoft.com/office/drawing/2010/main" id="{27D85E7F-60FC-4F21-A16A-EA7D0E401157}"/>
                </a:ext>
              </a:extLst>
            </p:cNvPr>
            <p:cNvSpPr/>
            <p:nvPr/>
          </p:nvSpPr>
          <p:spPr>
            <a:xfrm flipH="false" flipV="false" rot="13500000">
              <a:off x="719823" y="-318944"/>
              <a:ext cx="565368" cy="847703"/>
            </a:xfrm>
            <a:custGeom>
              <a:avLst/>
              <a:gdLst/>
              <a:ahLst/>
              <a:cxnLst/>
              <a:rect b="b" l="0" r="r" t="0"/>
              <a:pathLst>
                <a:path h="847703" w="565368">
                  <a:moveTo>
                    <a:pt x="257522" y="0"/>
                  </a:moveTo>
                  <a:lnTo>
                    <a:pt x="565368" y="301741"/>
                  </a:lnTo>
                  <a:lnTo>
                    <a:pt x="0" y="847703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4" name="">
              <a:extLst>
                <a:ext uri="{21E33FD4-9AE7-4A1D-AD76-1D68091F6C39}">
                  <a16:creationId xmlns:a16="http://schemas.microsoft.com/office/drawing/2010/main" id="{E3FFDB6D-BE21-453D-A448-0537778E6CF9}"/>
                </a:ext>
              </a:extLst>
            </p:cNvPr>
            <p:cNvSpPr/>
            <p:nvPr/>
          </p:nvSpPr>
          <p:spPr>
            <a:xfrm flipH="false" flipV="false" rot="13500000">
              <a:off x="2237612" y="-328461"/>
              <a:ext cx="565368" cy="865270"/>
            </a:xfrm>
            <a:custGeom>
              <a:avLst/>
              <a:gdLst/>
              <a:ahLst/>
              <a:cxnLst/>
              <a:rect b="b" l="0" r="r" t="0"/>
              <a:pathLst>
                <a:path h="865271" w="565368">
                  <a:moveTo>
                    <a:pt x="261198" y="0"/>
                  </a:moveTo>
                  <a:lnTo>
                    <a:pt x="565368" y="319308"/>
                  </a:lnTo>
                  <a:lnTo>
                    <a:pt x="0" y="865271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5" name="">
              <a:extLst>
                <a:ext uri="{B83CCE28-3021-405F-A89B-4A40AE6CFB01}">
                  <a16:creationId xmlns:a16="http://schemas.microsoft.com/office/drawing/2010/main" id="{CA065F21-B9D0-4A59-B02D-357558ED6E2D}"/>
                </a:ext>
              </a:extLst>
            </p:cNvPr>
            <p:cNvSpPr/>
            <p:nvPr/>
          </p:nvSpPr>
          <p:spPr>
            <a:xfrm flipH="true" flipV="false" rot="8100000">
              <a:off x="1672323" y="-325888"/>
              <a:ext cx="565368" cy="847703"/>
            </a:xfrm>
            <a:custGeom>
              <a:avLst/>
              <a:gdLst/>
              <a:ahLst/>
              <a:cxnLst/>
              <a:rect b="b" l="0" r="r" t="0"/>
              <a:pathLst>
                <a:path h="847703" w="565368">
                  <a:moveTo>
                    <a:pt x="257522" y="0"/>
                  </a:moveTo>
                  <a:lnTo>
                    <a:pt x="565368" y="301741"/>
                  </a:lnTo>
                  <a:lnTo>
                    <a:pt x="0" y="847703"/>
                  </a:lnTo>
                  <a:close/>
                </a:path>
              </a:pathLst>
            </a:custGeom>
            <a:solidFill>
              <a:srgbClr val="bababa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6" name="">
              <a:extLst>
                <a:ext uri="{2FD14594-D6D2-4B00-B7C5-B193956E9D9B}">
                  <a16:creationId xmlns:a16="http://schemas.microsoft.com/office/drawing/2010/main" id="{5507AAE1-3933-4833-A0BA-36927BA5F8DC}"/>
                </a:ext>
              </a:extLst>
            </p:cNvPr>
            <p:cNvSpPr/>
            <p:nvPr/>
          </p:nvSpPr>
          <p:spPr>
            <a:xfrm flipH="false" flipV="false" rot="13500000">
              <a:off x="101565" y="1109776"/>
              <a:ext cx="531122" cy="529963"/>
            </a:xfrm>
            <a:custGeom>
              <a:avLst/>
              <a:gdLst/>
              <a:ahLst/>
              <a:cxnLst/>
              <a:rect b="b" l="0" r="r" t="0"/>
              <a:pathLst>
                <a:path h="529963" w="531122">
                  <a:moveTo>
                    <a:pt x="150237" y="0"/>
                  </a:moveTo>
                  <a:lnTo>
                    <a:pt x="531122" y="384602"/>
                  </a:lnTo>
                  <a:lnTo>
                    <a:pt x="0" y="529963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7" name="">
              <a:extLst>
                <a:ext uri="{D707C278-2BC0-4FC1-B410-164888D48F11}">
                  <a16:creationId xmlns:a16="http://schemas.microsoft.com/office/drawing/2010/main" id="{11EAFC6F-2D2B-4D81-9108-586974186F0B}"/>
                </a:ext>
              </a:extLst>
            </p:cNvPr>
            <p:cNvSpPr/>
            <p:nvPr/>
          </p:nvSpPr>
          <p:spPr>
            <a:xfrm flipH="false" flipV="false" rot="13500000">
              <a:off x="672208" y="1426276"/>
              <a:ext cx="311567" cy="296827"/>
            </a:xfrm>
            <a:custGeom>
              <a:avLst/>
              <a:gdLst/>
              <a:ahLst/>
              <a:cxnLst/>
              <a:rect b="b" l="0" r="r" t="0"/>
              <a:pathLst>
                <a:path h="296828" w="311567">
                  <a:moveTo>
                    <a:pt x="90473" y="0"/>
                  </a:moveTo>
                  <a:lnTo>
                    <a:pt x="311567" y="214146"/>
                  </a:lnTo>
                  <a:lnTo>
                    <a:pt x="0" y="296828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18" name="">
            <a:extLst>
              <a:ext uri="{8CAF93D1-E17F-4EF9-83FA-E7D8F3A98966}">
                <a16:creationId xmlns:a16="http://schemas.microsoft.com/office/drawing/2010/main" id="{89236BF6-349E-4C17-B403-2654E43B0EDE}"/>
              </a:ext>
            </a:extLst>
          </p:cNvPr>
          <p:cNvSpPr/>
          <p:nvPr/>
        </p:nvSpPr>
        <p:spPr>
          <a:xfrm flipH="true" flipV="false" rot="8100000">
            <a:off x="7787011" y="4320540"/>
            <a:ext cx="844028" cy="836091"/>
          </a:xfrm>
          <a:custGeom>
            <a:avLst/>
            <a:gdLst/>
            <a:ahLst/>
            <a:cxnLst/>
            <a:rect b="b" l="0" r="r" t="0"/>
            <a:pathLst>
              <a:path h="836091" w="844028">
                <a:moveTo>
                  <a:pt x="258223" y="0"/>
                </a:moveTo>
                <a:lnTo>
                  <a:pt x="844028" y="565370"/>
                </a:lnTo>
                <a:lnTo>
                  <a:pt x="0" y="836091"/>
                </a:lnTo>
                <a:close/>
              </a:path>
            </a:pathLst>
          </a:custGeom>
          <a:solidFill>
            <a:srgbClr val="9fc6c6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9" name="">
            <a:extLst>
              <a:ext uri="{4BDB2434-804A-4D71-BDA5-93ED4DEF6F53}">
                <a16:creationId xmlns:a16="http://schemas.microsoft.com/office/drawing/2010/main" id="{788A0A6F-FC08-4FF0-9913-CC25A062486F}"/>
              </a:ext>
            </a:extLst>
          </p:cNvPr>
          <p:cNvSpPr/>
          <p:nvPr/>
        </p:nvSpPr>
        <p:spPr>
          <a:xfrm flipH="false" flipV="false" rot="13680000">
            <a:off x="7384532" y="3877894"/>
            <a:ext cx="846737" cy="854898"/>
          </a:xfrm>
          <a:custGeom>
            <a:avLst/>
            <a:gdLst/>
            <a:ahLst/>
            <a:cxnLst/>
            <a:rect b="b" l="0" r="r" t="0"/>
            <a:pathLst>
              <a:path h="854899" w="846738">
                <a:moveTo>
                  <a:pt x="232956" y="0"/>
                </a:moveTo>
                <a:lnTo>
                  <a:pt x="846738" y="623135"/>
                </a:lnTo>
                <a:lnTo>
                  <a:pt x="0" y="854899"/>
                </a:lnTo>
                <a:close/>
              </a:path>
            </a:pathLst>
          </a:custGeom>
          <a:solidFill>
            <a:srgbClr val="1c5c7d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0" name="">
            <a:extLst>
              <a:ext uri="{2F49E031-5B1A-4A55-881A-21D3AC1749C2}">
                <a16:creationId xmlns:a16="http://schemas.microsoft.com/office/drawing/2010/main" id="{2C3F4C6D-9388-4A15-A5F1-C0F367984505}"/>
              </a:ext>
            </a:extLst>
          </p:cNvPr>
          <p:cNvSpPr/>
          <p:nvPr/>
        </p:nvSpPr>
        <p:spPr>
          <a:xfrm flipH="false" flipV="false" rot="13500000">
            <a:off x="8151828" y="4324664"/>
            <a:ext cx="825417" cy="848791"/>
          </a:xfrm>
          <a:custGeom>
            <a:avLst/>
            <a:gdLst/>
            <a:ahLst/>
            <a:cxnLst/>
            <a:rect b="b" l="0" r="r" t="0"/>
            <a:pathLst>
              <a:path h="831176" w="825419">
                <a:moveTo>
                  <a:pt x="242782" y="0"/>
                </a:moveTo>
                <a:lnTo>
                  <a:pt x="825419" y="596181"/>
                </a:lnTo>
                <a:lnTo>
                  <a:pt x="0" y="831176"/>
                </a:lnTo>
                <a:close/>
              </a:path>
            </a:pathLst>
          </a:custGeom>
          <a:solidFill>
            <a:srgbClr val="649b9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1" name="">
            <a:extLst>
              <a:ext uri="{ECC5299B-F115-4769-ACC7-57C924843CDC}">
                <a16:creationId xmlns:a16="http://schemas.microsoft.com/office/drawing/2010/main" id="{09DFFA6C-2111-469D-B86E-FA05CD64C3B0}"/>
              </a:ext>
            </a:extLst>
          </p:cNvPr>
          <p:cNvSpPr/>
          <p:nvPr/>
        </p:nvSpPr>
        <p:spPr>
          <a:xfrm flipH="true" flipV="false" rot="8100000">
            <a:off x="7210492" y="3879932"/>
            <a:ext cx="464226" cy="476580"/>
          </a:xfrm>
          <a:custGeom>
            <a:avLst/>
            <a:gdLst/>
            <a:ahLst/>
            <a:cxnLst/>
            <a:rect b="b" l="0" r="r" t="0"/>
            <a:pathLst>
              <a:path h="476581" w="464226">
                <a:moveTo>
                  <a:pt x="134280" y="0"/>
                </a:moveTo>
                <a:lnTo>
                  <a:pt x="464226" y="323428"/>
                </a:lnTo>
                <a:lnTo>
                  <a:pt x="0" y="476581"/>
                </a:lnTo>
                <a:close/>
              </a:path>
            </a:pathLst>
          </a:custGeom>
          <a:solidFill>
            <a:srgbClr val="40a0bc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2" name="">
            <a:extLst>
              <a:ext uri="{5D3892CA-6761-4D53-A679-1A11AB7FFD99}">
                <a16:creationId xmlns:a16="http://schemas.microsoft.com/office/drawing/2010/main" id="{3A07D996-2FC3-41EE-AB5B-F35B534F6845}"/>
              </a:ext>
            </a:extLst>
          </p:cNvPr>
          <p:cNvSpPr/>
          <p:nvPr/>
        </p:nvSpPr>
        <p:spPr>
          <a:xfrm flipH="true" flipV="false" rot="8100000">
            <a:off x="8620192" y="336632"/>
            <a:ext cx="464226" cy="476580"/>
          </a:xfrm>
          <a:custGeom>
            <a:avLst/>
            <a:gdLst/>
            <a:ahLst/>
            <a:cxnLst/>
            <a:rect b="b" l="0" r="r" t="0"/>
            <a:pathLst>
              <a:path h="476581" w="464226">
                <a:moveTo>
                  <a:pt x="134280" y="0"/>
                </a:moveTo>
                <a:lnTo>
                  <a:pt x="464226" y="323428"/>
                </a:lnTo>
                <a:lnTo>
                  <a:pt x="0" y="476581"/>
                </a:lnTo>
                <a:close/>
              </a:path>
            </a:pathLst>
          </a:custGeom>
          <a:solidFill>
            <a:srgbClr val="40a0bc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3" name="">
            <a:extLst>
              <a:ext uri="{8D9ADF03-D2DC-4032-9684-FEAA16252B6D}">
                <a16:creationId xmlns:a16="http://schemas.microsoft.com/office/drawing/2010/main" id="{82AF924A-A73F-4F26-9349-36A4CB306BA6}"/>
              </a:ext>
            </a:extLst>
          </p:cNvPr>
          <p:cNvSpPr/>
          <p:nvPr/>
        </p:nvSpPr>
        <p:spPr>
          <a:xfrm flipH="true" flipV="false" rot="8100000">
            <a:off x="8234772" y="989685"/>
            <a:ext cx="309856" cy="292385"/>
          </a:xfrm>
          <a:custGeom>
            <a:avLst/>
            <a:gdLst/>
            <a:ahLst/>
            <a:cxnLst/>
            <a:rect b="b" l="0" r="r" t="0"/>
            <a:pathLst>
              <a:path h="292385" w="309856">
                <a:moveTo>
                  <a:pt x="98589" y="0"/>
                </a:moveTo>
                <a:lnTo>
                  <a:pt x="309856" y="201938"/>
                </a:lnTo>
                <a:lnTo>
                  <a:pt x="0" y="292385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4" name="">
            <a:extLst>
              <a:ext uri="{BC36FF49-AB40-443E-83B2-14FE4A1C9D0C}">
                <a16:creationId xmlns:a16="http://schemas.microsoft.com/office/drawing/2010/main" id="{EEA52113-7CF1-40EA-AB74-3B9A843E7CF4}"/>
              </a:ext>
            </a:extLst>
          </p:cNvPr>
          <p:cNvSpPr/>
          <p:nvPr/>
        </p:nvSpPr>
        <p:spPr>
          <a:xfrm flipH="true" flipV="false" rot="8100000">
            <a:off x="8882473" y="3428085"/>
            <a:ext cx="309856" cy="292385"/>
          </a:xfrm>
          <a:custGeom>
            <a:avLst/>
            <a:gdLst/>
            <a:ahLst/>
            <a:cxnLst/>
            <a:rect b="b" l="0" r="r" t="0"/>
            <a:pathLst>
              <a:path h="292385" w="309856">
                <a:moveTo>
                  <a:pt x="98589" y="0"/>
                </a:moveTo>
                <a:lnTo>
                  <a:pt x="309856" y="201938"/>
                </a:lnTo>
                <a:lnTo>
                  <a:pt x="0" y="292385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5" name="">
            <a:extLst>
              <a:ext uri="{91F50999-3175-44A9-922E-9D74687C0982}">
                <a16:creationId xmlns:a16="http://schemas.microsoft.com/office/drawing/2010/main" id="{91E99984-B78E-4115-9ED0-1FD6043A0960}"/>
              </a:ext>
            </a:extLst>
          </p:cNvPr>
          <p:cNvSpPr/>
          <p:nvPr/>
        </p:nvSpPr>
        <p:spPr>
          <a:xfrm flipH="false" flipV="false" rot="13500000">
            <a:off x="672383" y="1424663"/>
            <a:ext cx="301740" cy="309532"/>
          </a:xfrm>
          <a:custGeom>
            <a:avLst/>
            <a:gdLst/>
            <a:ahLst/>
            <a:cxnLst/>
            <a:rect b="b" l="0" r="r" t="0"/>
            <a:pathLst>
              <a:path h="309532" w="301741">
                <a:moveTo>
                  <a:pt x="86403" y="0"/>
                </a:moveTo>
                <a:lnTo>
                  <a:pt x="301741" y="217373"/>
                </a:lnTo>
                <a:lnTo>
                  <a:pt x="0" y="309532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6" name="">
            <a:extLst>
              <a:ext uri="{50523ABC-C173-4551-B5FA-134D1E235E65}">
                <a16:creationId xmlns:a16="http://schemas.microsoft.com/office/drawing/2010/main" id="{272CB17A-C2A3-4F26-A0F0-8B5CB5BFDED6}"/>
              </a:ext>
            </a:extLst>
          </p:cNvPr>
          <p:cNvSpPr/>
          <p:nvPr/>
        </p:nvSpPr>
        <p:spPr>
          <a:xfrm flipH="false" flipV="true" rot="8100000">
            <a:off x="7615923" y="4627111"/>
            <a:ext cx="565368" cy="847703"/>
          </a:xfrm>
          <a:custGeom>
            <a:avLst/>
            <a:gdLst/>
            <a:ahLst/>
            <a:cxnLst/>
            <a:rect b="b" l="0" r="r" t="0"/>
            <a:pathLst>
              <a:path h="847703" w="565368">
                <a:moveTo>
                  <a:pt x="257522" y="0"/>
                </a:moveTo>
                <a:lnTo>
                  <a:pt x="565368" y="301741"/>
                </a:lnTo>
                <a:lnTo>
                  <a:pt x="0" y="847703"/>
                </a:lnTo>
                <a:close/>
              </a:path>
            </a:pathLst>
          </a:custGeom>
          <a:solidFill>
            <a:srgbClr val="bababa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7" name="">
            <a:extLst>
              <a:ext uri="{01226829-90AE-444B-A3A6-487536CA8790}">
                <a16:creationId xmlns:a16="http://schemas.microsoft.com/office/drawing/2010/main" id="{E682CD13-1E7C-4E23-B2F1-DCCFA90AA05F}"/>
              </a:ext>
            </a:extLst>
          </p:cNvPr>
          <p:cNvSpPr/>
          <p:nvPr/>
        </p:nvSpPr>
        <p:spPr>
          <a:xfrm flipH="true" flipV="true" rot="13500000">
            <a:off x="7051367" y="4634055"/>
            <a:ext cx="565368" cy="847703"/>
          </a:xfrm>
          <a:custGeom>
            <a:avLst/>
            <a:gdLst/>
            <a:ahLst/>
            <a:cxnLst/>
            <a:rect b="b" l="0" r="r" t="0"/>
            <a:pathLst>
              <a:path h="847703" w="565368">
                <a:moveTo>
                  <a:pt x="257522" y="0"/>
                </a:moveTo>
                <a:lnTo>
                  <a:pt x="565368" y="301741"/>
                </a:lnTo>
                <a:lnTo>
                  <a:pt x="0" y="847703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8" name="">
            <a:extLst>
              <a:ext uri="{A34199FF-975A-4430-87D4-5DD9CE32E994}">
                <a16:creationId xmlns:a16="http://schemas.microsoft.com/office/drawing/2010/main" id="{06A8C6DB-12D2-4DFF-84D6-E3EDDC1722F1}"/>
              </a:ext>
            </a:extLst>
          </p:cNvPr>
          <p:cNvSpPr/>
          <p:nvPr/>
        </p:nvSpPr>
        <p:spPr>
          <a:xfrm flipH="true" flipV="true" rot="13500000">
            <a:off x="8601523" y="4644904"/>
            <a:ext cx="544523" cy="824227"/>
          </a:xfrm>
          <a:custGeom>
            <a:avLst/>
            <a:gdLst/>
            <a:ahLst/>
            <a:cxnLst/>
            <a:rect b="b" l="0" r="r" t="0"/>
            <a:pathLst>
              <a:path h="824227" w="544523">
                <a:moveTo>
                  <a:pt x="239904" y="0"/>
                </a:moveTo>
                <a:lnTo>
                  <a:pt x="544523" y="298165"/>
                </a:lnTo>
                <a:lnTo>
                  <a:pt x="0" y="824227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9" name="">
            <a:extLst>
              <a:ext uri="{468E6C5D-BA84-4751-AEB2-0B48E93C34FB}">
                <a16:creationId xmlns:a16="http://schemas.microsoft.com/office/drawing/2010/main" id="{FC44C02F-6660-4FF1-84C4-D97025F222AF}"/>
              </a:ext>
            </a:extLst>
          </p:cNvPr>
          <p:cNvSpPr/>
          <p:nvPr/>
        </p:nvSpPr>
        <p:spPr>
          <a:xfrm flipH="false" flipV="false" rot="8100000">
            <a:off x="537743" y="4233759"/>
            <a:ext cx="548677" cy="554349"/>
          </a:xfrm>
          <a:custGeom>
            <a:avLst/>
            <a:gdLst/>
            <a:ahLst/>
            <a:cxnLst/>
            <a:rect b="b" l="0" r="r" t="0"/>
            <a:pathLst>
              <a:path h="554350" w="548677">
                <a:moveTo>
                  <a:pt x="150274" y="0"/>
                </a:moveTo>
                <a:lnTo>
                  <a:pt x="548678" y="402465"/>
                </a:lnTo>
                <a:lnTo>
                  <a:pt x="0" y="554350"/>
                </a:lnTo>
                <a:close/>
              </a:path>
            </a:pathLst>
          </a:custGeom>
          <a:solidFill>
            <a:srgbClr val="40a0bc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30" name="">
            <a:extLst>
              <a:ext uri="{AB71CF16-6750-44DA-9D68-A1797F9A1CF3}">
                <a16:creationId xmlns:a16="http://schemas.microsoft.com/office/drawing/2010/main" id="{B66EDB1B-7159-45F5-80D0-44464B45DE49}"/>
              </a:ext>
            </a:extLst>
          </p:cNvPr>
          <p:cNvSpPr/>
          <p:nvPr/>
        </p:nvSpPr>
        <p:spPr>
          <a:xfrm flipH="false" flipV="false" rot="8100000">
            <a:off x="1319908" y="4626676"/>
            <a:ext cx="311567" cy="296827"/>
          </a:xfrm>
          <a:custGeom>
            <a:avLst/>
            <a:gdLst/>
            <a:ahLst/>
            <a:cxnLst/>
            <a:rect b="b" l="0" r="r" t="0"/>
            <a:pathLst>
              <a:path h="296828" w="311567">
                <a:moveTo>
                  <a:pt x="90473" y="0"/>
                </a:moveTo>
                <a:lnTo>
                  <a:pt x="311567" y="214146"/>
                </a:lnTo>
                <a:lnTo>
                  <a:pt x="0" y="296828"/>
                </a:lnTo>
                <a:close/>
              </a:path>
            </a:pathLst>
          </a:custGeom>
          <a:solidFill>
            <a:srgbClr val="2a363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1" name="Image 15">
            <a:extLst>
              <a:ext uri="{AB11F5D9-F61F-4355-B648-B0D91152EF64}">
                <a16:creationId xmlns:a16="http://schemas.microsoft.com/office/drawing/2010/main" id="{F548857C-B1B2-4ED1-9F16-6718F16F6364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  <p:sp>
        <p:nvSpPr>
          <p:cNvPr id="32" name="Date Placeholder 3">
            <a:extLst>
              <a:ext uri="{72D8D400-4519-4184-97F5-1E140525C503}">
                <a16:creationId xmlns:a16="http://schemas.microsoft.com/office/drawing/2010/main" id="{DC106423-86B9-4819-BC4E-131DBE689A34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>
            <a:lvl1pPr lvl="0">
              <a:defRPr dirty="0" lang="en-US">
                <a:solidFill>
                  <a:schemeClr val="bg1"/>
                </a:solidFill>
              </a:defRPr>
            </a:lvl1pPr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33" name="">
            <a:extLst>
              <a:ext uri="{130B8D43-3F55-435F-A35D-1C711E5C7AF1}">
                <a16:creationId xmlns:a16="http://schemas.microsoft.com/office/drawing/2010/main" id="{E20D2721-5B2B-40C0-AC72-5280145E53DF}"/>
              </a:ext>
            </a:extLst>
          </p:cNvPr>
          <p:cNvSpPr txBox="1">
            <a:spLocks noGrp="true"/>
          </p:cNvSpPr>
          <p:nvPr/>
        </p:nvSpPr>
        <p:spPr>
          <a:xfrm rot="0">
            <a:off x="7767815" y="4695033"/>
            <a:ext cx="613018" cy="285750"/>
          </a:xfrm>
          <a:prstGeom prst="rect">
            <a:avLst/>
          </a:prstGeom>
        </p:spPr>
        <p:txBody>
          <a:bodyPr rtlCol="0"/>
          <a:lstStyle>
            <a:lvl1pPr lvl="0"/>
          </a:lstStyle>
          <a:p>
            <a:pPr algn="r"/>
            <a:r>
              <a:rPr dirty="0" lang="en-US" sz="600">
                <a:solidFill>
                  <a:schemeClr val="bg1"/>
                </a:solidFill>
              </a:rPr>
              <a:t>&lt;#&gt;</a:t>
            </a:r>
            <a:endParaRPr dirty="0" lang="en-US" sz="600">
              <a:solidFill>
                <a:schemeClr val="bg1"/>
              </a:solidFill>
            </a:endParaRPr>
          </a:p>
        </p:txBody>
      </p:sp>
    </p:spTree>
    <p:extLst>
      <p:ext uri="{D0E391FE-181E-4886-86CC-399A44940DB3}">
        <p14:creationId xmlns:p14="http://schemas.microsoft.com/office/powerpoint/2010/main" val="1779201544039"/>
      </p:ext>
    </p:extLst>
  </p:cSld>
  <p:clrMapOvr>
    <a:masterClrMapping/>
  </p:clrMapOvr>
</p:sldLayout>
</file>

<file path=ppt/slideLayouts/slideLayout4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E9E15F9A-066A-4457-A975-F0A857413E96}">
                <a16:creationId xmlns:a16="http://schemas.microsoft.com/office/drawing/2010/main" id="{603C9791-EFEA-45F9-90E7-95442E2DB05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7620000" cy="857250"/>
          </a:xfrm>
        </p:spPr>
        <p:txBody>
          <a:bodyPr anchor="b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>
            <a:extLst>
              <a:ext uri="{88A758A5-1BF1-45F5-8A3E-68492A647A7A}">
                <a16:creationId xmlns:a16="http://schemas.microsoft.com/office/drawing/2010/main" id="{CA2C5D28-E676-4E1F-B97B-D535F56C7F46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381125"/>
            <a:ext cx="3619500" cy="3048000"/>
          </a:xfrm>
        </p:spPr>
        <p:txBody>
          <a:bodyPr bIns="0" lIns="0" rIns="0" rtlCol="0" tIns="0">
            <a:noAutofit/>
          </a:bodyPr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Content Placeholder 2">
            <a:extLst>
              <a:ext uri="{0977E8F8-B775-4DBE-AD65-D54724B4967C}">
                <a16:creationId xmlns:a16="http://schemas.microsoft.com/office/drawing/2010/main" id="{BC8EDBD0-AFB2-4FDA-B659-31B94E48A76D}"/>
              </a:ext>
            </a:extLst>
          </p:cNvPr>
          <p:cNvSpPr>
            <a:spLocks noGrp="true"/>
          </p:cNvSpPr>
          <p:nvPr>
            <p:ph idx="2"/>
          </p:nvPr>
        </p:nvSpPr>
        <p:spPr>
          <a:xfrm rot="0">
            <a:off x="4762500" y="1381125"/>
            <a:ext cx="3619500" cy="3048000"/>
          </a:xfrm>
        </p:spPr>
        <p:txBody>
          <a:bodyPr bIns="0" lIns="0" rIns="0" rtlCol="0" tIns="0">
            <a:noAutofit/>
          </a:bodyPr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Slide Number Placeholder 6">
            <a:extLst>
              <a:ext uri="{E4354AD3-4B48-4683-A9C9-13FFFFD4EF63}">
                <a16:creationId xmlns:a16="http://schemas.microsoft.com/office/drawing/2010/main" id="{4C5BD8F4-85CD-4944-93FD-1AD76EC0FE56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6C05328C-CC41-4D2D-B9E1-B32B7CCC0709}" type="slidenum"/>
            <a:endParaRPr dirty="0" lang="en-US"/>
          </a:p>
        </p:txBody>
      </p:sp>
      <p:sp>
        <p:nvSpPr>
          <p:cNvPr id="6" name="Footer Placeholder 5">
            <a:extLst>
              <a:ext uri="{FAA4E04C-93ED-45CE-A57C-6EEFC0AFCDB4}">
                <a16:creationId xmlns:a16="http://schemas.microsoft.com/office/drawing/2010/main" id="{0E443E8A-E5A5-495D-A0D9-2A2B2A3AE45C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7" name="Date Placeholder 4">
            <a:extLst>
              <a:ext uri="{732651B8-B16C-48F9-AA9B-2658A6569732}">
                <a16:creationId xmlns:a16="http://schemas.microsoft.com/office/drawing/2010/main" id="{9968FAA1-118E-4D1A-9DE3-8A07228934FF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8" name="">
            <a:extLst>
              <a:ext uri="{7D39AD89-043F-4423-A479-4E68510C0E41}">
                <a16:creationId xmlns:a16="http://schemas.microsoft.com/office/drawing/2010/main" id="{DFF816C9-1881-4B4A-9E6C-DE262DB71666}"/>
              </a:ext>
            </a:extLst>
          </p:cNvPr>
          <p:cNvSpPr/>
          <p:nvPr/>
        </p:nvSpPr>
        <p:spPr>
          <a:xfrm flipH="true" flipV="false" rot="16980000">
            <a:off x="4474292" y="125158"/>
            <a:ext cx="284338" cy="27579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2a3537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grpSp>
        <p:nvGrpSpPr>
          <p:cNvPr id="9" name="">
            <a:extLst>
              <a:ext uri="{B09E4780-E3A4-4917-8C82-17ACA8501713}">
                <a16:creationId xmlns:a16="http://schemas.microsoft.com/office/drawing/2010/main" id="{BEC425AA-6ED6-40A3-9B64-8DA2B80F136E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086725" y="3909565"/>
            <a:ext cx="1232001" cy="1270301"/>
            <a:chOff x="7566864" y="2468580"/>
            <a:chExt cx="1806305" cy="1862461"/>
          </a:xfrm>
        </p:grpSpPr>
        <p:sp>
          <p:nvSpPr>
            <p:cNvPr id="10" name="">
              <a:extLst>
                <a:ext uri="{91AD23F6-2A5D-4F4D-997B-9EF8303F964B}">
                  <a16:creationId xmlns:a16="http://schemas.microsoft.com/office/drawing/2010/main" id="{B2761920-9FE0-474C-AC9A-C280CFE0819A}"/>
                </a:ext>
              </a:extLst>
            </p:cNvPr>
            <p:cNvSpPr/>
            <p:nvPr/>
          </p:nvSpPr>
          <p:spPr>
            <a:xfrm flipH="false" flipV="false" rot="17160000">
              <a:off x="7686932" y="2947873"/>
              <a:ext cx="823277" cy="870196"/>
            </a:xfrm>
            <a:custGeom>
              <a:avLst/>
              <a:gdLst/>
              <a:ahLst/>
              <a:cxnLst/>
              <a:rect b="b" l="0" r="r" t="0"/>
              <a:pathLst>
                <a:path h="870197" w="823278">
                  <a:moveTo>
                    <a:pt x="198765" y="0"/>
                  </a:moveTo>
                  <a:lnTo>
                    <a:pt x="823278" y="641842"/>
                  </a:lnTo>
                  <a:lnTo>
                    <a:pt x="0" y="870197"/>
                  </a:lnTo>
                  <a:close/>
                </a:path>
              </a:pathLst>
            </a:custGeom>
            <a:solidFill>
              <a:srgbClr val="40a0bc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1" name="">
              <a:extLst>
                <a:ext uri="{3A9AF8D6-4515-48BA-8900-203E14745D4B}">
                  <a16:creationId xmlns:a16="http://schemas.microsoft.com/office/drawing/2010/main" id="{7A85C4E4-CF43-458F-B36A-C45C0F97C292}"/>
                </a:ext>
              </a:extLst>
            </p:cNvPr>
            <p:cNvSpPr/>
            <p:nvPr/>
          </p:nvSpPr>
          <p:spPr>
            <a:xfrm flipH="false" flipV="false" rot="17160000">
              <a:off x="8440693" y="2564977"/>
              <a:ext cx="831270" cy="836976"/>
            </a:xfrm>
            <a:custGeom>
              <a:avLst/>
              <a:gdLst/>
              <a:ahLst/>
              <a:cxnLst/>
              <a:rect b="b" l="0" r="r" t="0"/>
              <a:pathLst>
                <a:path h="836977" w="831271">
                  <a:moveTo>
                    <a:pt x="220485" y="0"/>
                  </a:moveTo>
                  <a:lnTo>
                    <a:pt x="831271" y="598721"/>
                  </a:lnTo>
                  <a:lnTo>
                    <a:pt x="0" y="836977"/>
                  </a:lnTo>
                  <a:close/>
                </a:path>
              </a:pathLst>
            </a:custGeom>
            <a:solidFill>
              <a:srgbClr val="1c5c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2" name="">
              <a:extLst>
                <a:ext uri="{1225831C-D999-4836-9F2F-3A76539DB30C}">
                  <a16:creationId xmlns:a16="http://schemas.microsoft.com/office/drawing/2010/main" id="{70687FA8-7EA6-4C50-9CBC-A4A270CBBA06}"/>
                </a:ext>
              </a:extLst>
            </p:cNvPr>
            <p:cNvSpPr/>
            <p:nvPr/>
          </p:nvSpPr>
          <p:spPr>
            <a:xfrm flipH="false" flipV="false" rot="17160000">
              <a:off x="8433301" y="3388357"/>
              <a:ext cx="829663" cy="852787"/>
            </a:xfrm>
            <a:custGeom>
              <a:avLst/>
              <a:gdLst/>
              <a:ahLst/>
              <a:cxnLst/>
              <a:rect b="b" l="0" r="r" t="0"/>
              <a:pathLst>
                <a:path h="852787" w="829664">
                  <a:moveTo>
                    <a:pt x="209281" y="0"/>
                  </a:moveTo>
                  <a:lnTo>
                    <a:pt x="829664" y="619399"/>
                  </a:lnTo>
                  <a:lnTo>
                    <a:pt x="0" y="852787"/>
                  </a:lnTo>
                  <a:close/>
                </a:path>
              </a:pathLst>
            </a:custGeom>
            <a:solidFill>
              <a:srgbClr val="649b9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13" name="">
            <a:extLst>
              <a:ext uri="{18A038A2-4A4E-43A5-A656-2079781FD665}">
                <a16:creationId xmlns:a16="http://schemas.microsoft.com/office/drawing/2010/main" id="{AA301E8A-A36D-46DE-8228-1EE6281FD58B}"/>
              </a:ext>
            </a:extLst>
          </p:cNvPr>
          <p:cNvSpPr/>
          <p:nvPr/>
        </p:nvSpPr>
        <p:spPr>
          <a:xfrm flipH="false" flipV="false" rot="13680000">
            <a:off x="8323840" y="403440"/>
            <a:ext cx="657981" cy="654110"/>
          </a:xfrm>
          <a:custGeom>
            <a:avLst/>
            <a:gdLst/>
            <a:ahLst/>
            <a:cxnLst/>
            <a:rect b="b" l="0" r="r" t="0"/>
            <a:pathLst>
              <a:path h="654110" w="657981">
                <a:moveTo>
                  <a:pt x="170160" y="0"/>
                </a:moveTo>
                <a:lnTo>
                  <a:pt x="657981" y="438560"/>
                </a:lnTo>
                <a:lnTo>
                  <a:pt x="0" y="654110"/>
                </a:lnTo>
                <a:close/>
              </a:path>
            </a:pathLst>
          </a:custGeom>
          <a:solidFill>
            <a:srgbClr val="1c5c7d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4" name="">
            <a:extLst>
              <a:ext uri="{1DF2F473-E865-4B90-8068-4F14814DD3A9}">
                <a16:creationId xmlns:a16="http://schemas.microsoft.com/office/drawing/2010/main" id="{1A34D22E-2D55-4460-B780-F6749597C5B4}"/>
              </a:ext>
            </a:extLst>
          </p:cNvPr>
          <p:cNvSpPr/>
          <p:nvPr/>
        </p:nvSpPr>
        <p:spPr>
          <a:xfrm flipH="true" flipV="false" rot="13500000">
            <a:off x="541915" y="4311777"/>
            <a:ext cx="404852" cy="400005"/>
          </a:xfrm>
          <a:custGeom>
            <a:avLst/>
            <a:gdLst/>
            <a:ahLst/>
            <a:cxnLst/>
            <a:rect b="b" l="0" r="r" t="0"/>
            <a:pathLst>
              <a:path h="400005" w="404853">
                <a:moveTo>
                  <a:pt x="128936" y="0"/>
                </a:moveTo>
                <a:lnTo>
                  <a:pt x="404853" y="286843"/>
                </a:lnTo>
                <a:lnTo>
                  <a:pt x="0" y="400005"/>
                </a:lnTo>
                <a:close/>
              </a:path>
            </a:pathLst>
          </a:custGeom>
          <a:solidFill>
            <a:srgbClr val="d5d6d8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5" name="">
            <a:extLst>
              <a:ext uri="{88E08F82-43C5-42DA-9BD5-267BB91DE6BB}">
                <a16:creationId xmlns:a16="http://schemas.microsoft.com/office/drawing/2010/main" id="{2E8FD864-F48F-4E4E-8B6B-46EE61AD54E1}"/>
              </a:ext>
            </a:extLst>
          </p:cNvPr>
          <p:cNvSpPr/>
          <p:nvPr/>
        </p:nvSpPr>
        <p:spPr>
          <a:xfrm flipH="true" flipV="false" rot="13500000">
            <a:off x="1166079" y="4653553"/>
            <a:ext cx="237173" cy="254646"/>
          </a:xfrm>
          <a:custGeom>
            <a:avLst/>
            <a:gdLst/>
            <a:ahLst/>
            <a:cxnLst/>
            <a:rect b="b" l="0" r="r" t="0"/>
            <a:pathLst>
              <a:path h="254646" w="237174">
                <a:moveTo>
                  <a:pt x="68932" y="0"/>
                </a:moveTo>
                <a:lnTo>
                  <a:pt x="237174" y="166206"/>
                </a:lnTo>
                <a:lnTo>
                  <a:pt x="0" y="254646"/>
                </a:lnTo>
                <a:close/>
              </a:path>
            </a:pathLst>
          </a:custGeom>
          <a:solidFill>
            <a:srgbClr val="649a97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6" name="">
            <a:extLst>
              <a:ext uri="{919F55CE-ED4A-4DC5-AACF-772AF218952D}">
                <a16:creationId xmlns:a16="http://schemas.microsoft.com/office/drawing/2010/main" id="{137D29DA-9CF4-4FE0-AC4D-BCC053D842A8}"/>
              </a:ext>
            </a:extLst>
          </p:cNvPr>
          <p:cNvSpPr/>
          <p:nvPr/>
        </p:nvSpPr>
        <p:spPr>
          <a:xfrm flipH="true" flipV="false" rot="7980000">
            <a:off x="8244868" y="792737"/>
            <a:ext cx="284338" cy="27579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9ec6c5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17" name="Image 15">
            <a:extLst>
              <a:ext uri="{7E3B3EF9-2B84-4B03-8776-90BF47F7FC12}">
                <a16:creationId xmlns:a16="http://schemas.microsoft.com/office/drawing/2010/main" id="{809F093B-2748-4404-BAEB-8F066865EDF7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extLst>
      <p:ext uri="{622EC6DF-4EFF-46AF-9B70-96940FFE79B6}">
        <p14:creationId xmlns:p14="http://schemas.microsoft.com/office/powerpoint/2010/main" val="1779201544043"/>
      </p:ext>
    </p:extLst>
  </p:cSld>
  <p:clrMapOvr>
    <a:masterClrMapping/>
  </p:clrMapOvr>
</p:sldLayout>
</file>

<file path=ppt/slideLayouts/slideLayout5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">
            <a:extLst>
              <a:ext uri="{19D608FC-6FC8-4D0D-92BE-5AF97894D18A}">
                <a16:creationId xmlns:a16="http://schemas.microsoft.com/office/drawing/2010/main" id="{9EF6802B-EEE3-4BBD-B8F6-68DB67C49B09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135845" y="208749"/>
            <a:ext cx="1008154" cy="1106505"/>
            <a:chOff x="8176775" y="242297"/>
            <a:chExt cx="1008154" cy="1106505"/>
          </a:xfrm>
        </p:grpSpPr>
        <p:sp>
          <p:nvSpPr>
            <p:cNvPr id="3" name="">
              <a:extLst>
                <a:ext uri="{3850A978-01A3-46B7-A4DA-143E7EA39098}">
                  <a16:creationId xmlns:a16="http://schemas.microsoft.com/office/drawing/2010/main" id="{93A8F68F-5A77-46F8-B79B-0DA75E3346AE}"/>
                </a:ext>
              </a:extLst>
            </p:cNvPr>
            <p:cNvSpPr/>
            <p:nvPr/>
          </p:nvSpPr>
          <p:spPr>
            <a:xfrm flipH="true" flipV="false" rot="8100000">
              <a:off x="8620192" y="336632"/>
              <a:ext cx="464226" cy="476580"/>
            </a:xfrm>
            <a:custGeom>
              <a:avLst/>
              <a:gdLst/>
              <a:ahLst/>
              <a:cxnLst/>
              <a:rect b="b" l="0" r="r" t="0"/>
              <a:pathLst>
                <a:path h="476581" w="464226">
                  <a:moveTo>
                    <a:pt x="134280" y="0"/>
                  </a:moveTo>
                  <a:lnTo>
                    <a:pt x="464226" y="323428"/>
                  </a:lnTo>
                  <a:lnTo>
                    <a:pt x="0" y="476581"/>
                  </a:lnTo>
                  <a:close/>
                </a:path>
              </a:pathLst>
            </a:custGeom>
            <a:solidFill>
              <a:srgbClr val="40a0bc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4" name="">
              <a:extLst>
                <a:ext uri="{4B909823-5782-418C-97DB-0C7770B3B217}">
                  <a16:creationId xmlns:a16="http://schemas.microsoft.com/office/drawing/2010/main" id="{106A110A-0FF7-45B4-8547-1AD4ADF31A2A}"/>
                </a:ext>
              </a:extLst>
            </p:cNvPr>
            <p:cNvSpPr/>
            <p:nvPr/>
          </p:nvSpPr>
          <p:spPr>
            <a:xfrm flipH="true" flipV="false" rot="8100000">
              <a:off x="8234772" y="989685"/>
              <a:ext cx="309856" cy="292385"/>
            </a:xfrm>
            <a:custGeom>
              <a:avLst/>
              <a:gdLst/>
              <a:ahLst/>
              <a:cxnLst/>
              <a:rect b="b" l="0" r="r" t="0"/>
              <a:pathLst>
                <a:path h="292385" w="309856">
                  <a:moveTo>
                    <a:pt x="98589" y="0"/>
                  </a:moveTo>
                  <a:lnTo>
                    <a:pt x="309856" y="201938"/>
                  </a:lnTo>
                  <a:lnTo>
                    <a:pt x="0" y="292385"/>
                  </a:lnTo>
                  <a:close/>
                </a:path>
              </a:pathLst>
            </a:custGeom>
            <a:solidFill>
              <a:srgbClr val="2a363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grpSp>
        <p:nvGrpSpPr>
          <p:cNvPr id="5" name="">
            <a:extLst>
              <a:ext uri="{46891737-7C0A-47AF-B5D9-3157680978ED}">
                <a16:creationId xmlns:a16="http://schemas.microsoft.com/office/drawing/2010/main" id="{D218F807-6488-4239-853A-60351F40FEC7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7767818" y="4111542"/>
            <a:ext cx="1154389" cy="869237"/>
            <a:chOff x="7737303" y="4349553"/>
            <a:chExt cx="1154389" cy="869237"/>
          </a:xfrm>
        </p:grpSpPr>
        <p:sp>
          <p:nvSpPr>
            <p:cNvPr id="6" name="">
              <a:extLst>
                <a:ext uri="{46E5E13B-D8E4-4A1A-A588-107B9B6FBEE9}">
                  <a16:creationId xmlns:a16="http://schemas.microsoft.com/office/drawing/2010/main" id="{EE2A2DE9-CEDD-47A9-BEFA-A90E6C332FAC}"/>
                </a:ext>
              </a:extLst>
            </p:cNvPr>
            <p:cNvSpPr/>
            <p:nvPr/>
          </p:nvSpPr>
          <p:spPr>
            <a:xfrm flipH="false" flipV="false" rot="8100000">
              <a:off x="7852943" y="4462358"/>
              <a:ext cx="548677" cy="554349"/>
            </a:xfrm>
            <a:custGeom>
              <a:avLst/>
              <a:gdLst/>
              <a:ahLst/>
              <a:cxnLst/>
              <a:rect b="b" l="0" r="r" t="0"/>
              <a:pathLst>
                <a:path h="554350" w="548677">
                  <a:moveTo>
                    <a:pt x="150274" y="0"/>
                  </a:moveTo>
                  <a:lnTo>
                    <a:pt x="548678" y="402465"/>
                  </a:lnTo>
                  <a:lnTo>
                    <a:pt x="0" y="554350"/>
                  </a:lnTo>
                  <a:close/>
                </a:path>
              </a:pathLst>
            </a:custGeom>
            <a:solidFill>
              <a:srgbClr val="d5d6d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7" name="">
              <a:extLst>
                <a:ext uri="{8882B142-4B2F-4F13-A675-58245C63734C}">
                  <a16:creationId xmlns:a16="http://schemas.microsoft.com/office/drawing/2010/main" id="{8D74D44F-DB58-4F1D-80AE-84B103D636D7}"/>
                </a:ext>
              </a:extLst>
            </p:cNvPr>
            <p:cNvSpPr/>
            <p:nvPr/>
          </p:nvSpPr>
          <p:spPr>
            <a:xfrm flipH="false" flipV="false" rot="8100000">
              <a:off x="8520809" y="4855276"/>
              <a:ext cx="311567" cy="296827"/>
            </a:xfrm>
            <a:custGeom>
              <a:avLst/>
              <a:gdLst/>
              <a:ahLst/>
              <a:cxnLst/>
              <a:rect b="b" l="0" r="r" t="0"/>
              <a:pathLst>
                <a:path h="296828" w="311567">
                  <a:moveTo>
                    <a:pt x="90473" y="0"/>
                  </a:moveTo>
                  <a:lnTo>
                    <a:pt x="311567" y="214146"/>
                  </a:lnTo>
                  <a:lnTo>
                    <a:pt x="0" y="296828"/>
                  </a:lnTo>
                  <a:close/>
                </a:path>
              </a:pathLst>
            </a:custGeom>
            <a:solidFill>
              <a:srgbClr val="1b5d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8" name="Text Placeholder 2">
            <a:extLst>
              <a:ext uri="{96330C54-F303-48B7-A517-418040828E2E}">
                <a16:creationId xmlns:a16="http://schemas.microsoft.com/office/drawing/2010/main" id="{09B96A44-EFFA-49FC-A8D9-D3ADFB81E1D0}"/>
              </a:ext>
            </a:extLst>
          </p:cNvPr>
          <p:cNvSpPr>
            <a:spLocks noGrp="true"/>
          </p:cNvSpPr>
          <p:nvPr>
            <p:ph type="body"/>
          </p:nvPr>
        </p:nvSpPr>
        <p:spPr>
          <a:xfrm rot="0">
            <a:off x="762000" y="1381125"/>
            <a:ext cx="3619500" cy="476250"/>
          </a:xfrm>
          <a:prstGeom prst="rect">
            <a:avLst/>
          </a:prstGeom>
        </p:spPr>
        <p:txBody>
          <a:bodyPr anchor="ctr" bIns="0" lIns="0" rIns="0" rtlCol="0" tIns="0">
            <a:normAutofit fontScale="100000" lnSpcReduction="0"/>
          </a:bodyPr>
          <a:lstStyle>
            <a:lvl1pPr indent="0" lvl="0" marL="0">
              <a:buNone/>
              <a:defRPr dirty="0" lang="en-US">
                <a:solidFill>
                  <a:schemeClr val="accent1"/>
                </a:solidFill>
                <a:latin typeface="Open Sans-demi_bold"/>
              </a:defRPr>
            </a:lvl1pPr>
            <a:lvl2pPr lvl="1"/>
            <a:lvl3pPr lvl="2"/>
            <a:lvl4pPr lvl="3"/>
            <a:lvl5pPr lvl="4"/>
            <a:lvl6pPr lvl="5"/>
            <a:lvl7pPr lvl="6"/>
            <a:lvl8pPr lvl="7"/>
            <a:lvl9pPr lvl="8"/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9" name="Text Placeholder 4">
            <a:extLst>
              <a:ext uri="{837275F2-C14A-47C2-A8E6-301E40AD182F}">
                <a16:creationId xmlns:a16="http://schemas.microsoft.com/office/drawing/2010/main" id="{7711B103-BEF1-4E0D-8A32-3C9066532390}"/>
              </a:ext>
            </a:extLst>
          </p:cNvPr>
          <p:cNvSpPr>
            <a:spLocks noGrp="true"/>
          </p:cNvSpPr>
          <p:nvPr>
            <p:ph idx="1" type="body"/>
          </p:nvPr>
        </p:nvSpPr>
        <p:spPr>
          <a:xfrm rot="0">
            <a:off x="4762500" y="1381125"/>
            <a:ext cx="3619500" cy="476250"/>
          </a:xfrm>
          <a:prstGeom prst="rect">
            <a:avLst/>
          </a:prstGeom>
        </p:spPr>
        <p:txBody>
          <a:bodyPr anchor="ctr" bIns="0" lIns="0" rIns="0" rtlCol="0" tIns="0">
            <a:normAutofit fontScale="100000" lnSpcReduction="0"/>
          </a:bodyPr>
          <a:lstStyle>
            <a:lvl1pPr indent="0" lvl="0" marL="0">
              <a:buNone/>
              <a:defRPr dirty="0" lang="en-US">
                <a:solidFill>
                  <a:schemeClr val="accent1"/>
                </a:solidFill>
                <a:latin typeface="Open Sans-demi_bold"/>
              </a:defRPr>
            </a:lvl1pPr>
            <a:lvl2pPr lvl="1"/>
            <a:lvl3pPr lvl="2"/>
            <a:lvl4pPr lvl="3"/>
            <a:lvl5pPr lvl="4"/>
            <a:lvl6pPr lvl="5"/>
            <a:lvl7pPr lvl="6"/>
            <a:lvl8pPr lvl="7"/>
            <a:lvl9pPr lvl="8"/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10" name="Content Placeholder 2">
            <a:extLst>
              <a:ext uri="{89B4E10A-B075-4FFB-AFF2-3FE2B2584B8D}">
                <a16:creationId xmlns:a16="http://schemas.microsoft.com/office/drawing/2010/main" id="{3DCB9476-BEB4-41FE-83F6-AA888D40E893}"/>
              </a:ext>
            </a:extLst>
          </p:cNvPr>
          <p:cNvSpPr>
            <a:spLocks noGrp="true"/>
          </p:cNvSpPr>
          <p:nvPr>
            <p:ph idx="2"/>
          </p:nvPr>
        </p:nvSpPr>
        <p:spPr>
          <a:xfrm rot="0">
            <a:off x="762000" y="1961537"/>
            <a:ext cx="3619500" cy="2381250"/>
          </a:xfrm>
        </p:spPr>
        <p:txBody>
          <a:bodyPr bIns="0" lIns="0" rIns="0" rtlCol="0" tIns="0">
            <a:noAutofit/>
          </a:bodyPr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1" name="Title 1">
            <a:extLst>
              <a:ext uri="{5EB57FFB-8462-4D25-AA01-B8E56506C817}">
                <a16:creationId xmlns:a16="http://schemas.microsoft.com/office/drawing/2010/main" id="{111B5CB1-653A-4E89-A7B2-778264903616}"/>
              </a:ext>
            </a:extLst>
          </p:cNvPr>
          <p:cNvSpPr>
            <a:spLocks noGrp="true"/>
          </p:cNvSpPr>
          <p:nvPr>
            <p:ph idx="3" type="title"/>
          </p:nvPr>
        </p:nvSpPr>
        <p:spPr>
          <a:xfrm rot="0">
            <a:off x="762000" y="333375"/>
            <a:ext cx="7620000" cy="857250"/>
          </a:xfrm>
        </p:spPr>
        <p:txBody>
          <a:bodyPr anchor="b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12" name="Content Placeholder 2">
            <a:extLst>
              <a:ext uri="{3FFB186D-E780-41A0-8A49-9ED541C24294}">
                <a16:creationId xmlns:a16="http://schemas.microsoft.com/office/drawing/2010/main" id="{4771265C-7DE6-416D-B3BB-8F066E5A96FF}"/>
              </a:ext>
            </a:extLst>
          </p:cNvPr>
          <p:cNvSpPr>
            <a:spLocks noGrp="true"/>
          </p:cNvSpPr>
          <p:nvPr>
            <p:ph idx="4"/>
          </p:nvPr>
        </p:nvSpPr>
        <p:spPr>
          <a:xfrm rot="0">
            <a:off x="4762500" y="1961537"/>
            <a:ext cx="3619500" cy="2381250"/>
          </a:xfrm>
        </p:spPr>
        <p:txBody>
          <a:bodyPr bIns="0" lIns="0" rIns="0" rtlCol="0" tIns="0">
            <a:noAutofit/>
          </a:bodyPr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13" name="Date Placeholder 4">
            <a:extLst>
              <a:ext uri="{BEA8E73E-895C-4787-9967-4E3D2B3CDBCB}">
                <a16:creationId xmlns:a16="http://schemas.microsoft.com/office/drawing/2010/main" id="{FF4EEE82-F7F8-4D3A-96C3-A0F2C3A3AE2A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14" name="Footer Placeholder 5">
            <a:extLst>
              <a:ext uri="{6B069684-F9F0-45E2-B0BC-94FDA357A8AF}">
                <a16:creationId xmlns:a16="http://schemas.microsoft.com/office/drawing/2010/main" id="{3E7C7B4F-383A-46EE-80A8-A4845B471504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15" name="Slide Number Placeholder 6">
            <a:extLst>
              <a:ext uri="{74622A13-593A-43B2-BF64-D3E27A8A4ED1}">
                <a16:creationId xmlns:a16="http://schemas.microsoft.com/office/drawing/2010/main" id="{8A82DA8E-310E-4C79-8A45-40CD074B38FE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CDB1592F-D5E5-4A42-8E26-E396F38C599E}" type="slidenum"/>
            <a:endParaRPr dirty="0" lang="en-US"/>
          </a:p>
        </p:txBody>
      </p:sp>
      <p:sp>
        <p:nvSpPr>
          <p:cNvPr id="16" name="">
            <a:extLst>
              <a:ext uri="{854F6DF1-B0F9-42B0-A197-B7B4C1D36CF3}">
                <a16:creationId xmlns:a16="http://schemas.microsoft.com/office/drawing/2010/main" id="{F1935581-9738-4BB3-B833-BA7DF4BB4AD5}"/>
              </a:ext>
            </a:extLst>
          </p:cNvPr>
          <p:cNvSpPr/>
          <p:nvPr/>
        </p:nvSpPr>
        <p:spPr>
          <a:xfrm flipH="false" flipV="false" rot="17160000">
            <a:off x="74704" y="3417522"/>
            <a:ext cx="632812" cy="645395"/>
          </a:xfrm>
          <a:custGeom>
            <a:avLst/>
            <a:gdLst/>
            <a:ahLst/>
            <a:cxnLst/>
            <a:rect b="b" l="0" r="r" t="0"/>
            <a:pathLst>
              <a:path h="645395" w="632812">
                <a:moveTo>
                  <a:pt x="147294" y="0"/>
                </a:moveTo>
                <a:lnTo>
                  <a:pt x="632812" y="473590"/>
                </a:lnTo>
                <a:lnTo>
                  <a:pt x="0" y="645395"/>
                </a:lnTo>
                <a:close/>
              </a:path>
            </a:pathLst>
          </a:custGeom>
          <a:solidFill>
            <a:srgbClr val="d5d6d8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7" name="">
            <a:extLst>
              <a:ext uri="{781B98C3-3914-4F74-820C-248F5C9D7CB6}">
                <a16:creationId xmlns:a16="http://schemas.microsoft.com/office/drawing/2010/main" id="{731C1D50-5342-48CF-85E8-323592726206}"/>
              </a:ext>
            </a:extLst>
          </p:cNvPr>
          <p:cNvSpPr/>
          <p:nvPr/>
        </p:nvSpPr>
        <p:spPr>
          <a:xfrm flipH="false" flipV="false" rot="13620000">
            <a:off x="620734" y="3882532"/>
            <a:ext cx="284338" cy="27579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649a97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grpSp>
        <p:nvGrpSpPr>
          <p:cNvPr id="18" name="">
            <a:extLst>
              <a:ext uri="{FDE9D484-4038-4EF9-8E24-AA5C3D5823D7}">
                <a16:creationId xmlns:a16="http://schemas.microsoft.com/office/drawing/2010/main" id="{979DEEE3-614E-4DB5-9486-332E32CEA9D0}"/>
              </a:ext>
            </a:extLst>
          </p:cNvPr>
          <p:cNvGrpSpPr>
            <a:grpSpLocks noChangeAspect="true"/>
          </p:cNvGrpSpPr>
          <p:nvPr/>
        </p:nvGrpSpPr>
        <p:grpSpPr>
          <a:xfrm flipH="true" flipV="false" rot="0">
            <a:off x="-211350" y="3761051"/>
            <a:ext cx="1767773" cy="1399527"/>
            <a:chOff x="2310888" y="3710483"/>
            <a:chExt cx="1232001" cy="975347"/>
          </a:xfrm>
          <a:solidFill>
            <a:schemeClr val="accent1">
              <a:alpha val="25000"/>
            </a:schemeClr>
          </a:solidFill>
        </p:grpSpPr>
        <p:sp>
          <p:nvSpPr>
            <p:cNvPr id="19" name="">
              <a:extLst>
                <a:ext uri="{2039AC6D-CA3E-499C-A3DD-829BF6CEBB3A}">
                  <a16:creationId xmlns:a16="http://schemas.microsoft.com/office/drawing/2010/main" id="{2FC6911F-0EB8-4A5E-856A-1A3B460824DE}"/>
                </a:ext>
              </a:extLst>
            </p:cNvPr>
            <p:cNvSpPr/>
            <p:nvPr/>
          </p:nvSpPr>
          <p:spPr>
            <a:xfrm flipH="false" flipV="false" rot="17160000">
              <a:off x="2392781" y="4037386"/>
              <a:ext cx="561520" cy="593523"/>
            </a:xfrm>
            <a:custGeom>
              <a:avLst/>
              <a:gdLst/>
              <a:ahLst/>
              <a:cxnLst/>
              <a:rect b="b" l="0" r="r" t="0"/>
              <a:pathLst>
                <a:path h="870197" w="823278">
                  <a:moveTo>
                    <a:pt x="198765" y="0"/>
                  </a:moveTo>
                  <a:lnTo>
                    <a:pt x="823278" y="641842"/>
                  </a:lnTo>
                  <a:lnTo>
                    <a:pt x="0" y="870197"/>
                  </a:lnTo>
                  <a:close/>
                </a:path>
              </a:pathLst>
            </a:custGeom>
            <a:grpFill/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0" name="">
              <a:extLst>
                <a:ext uri="{460E8891-9761-42AD-9FD8-AC9E80F5987C}">
                  <a16:creationId xmlns:a16="http://schemas.microsoft.com/office/drawing/2010/main" id="{91FAA74D-92D1-4C69-86B9-87947666658C}"/>
                </a:ext>
              </a:extLst>
            </p:cNvPr>
            <p:cNvSpPr/>
            <p:nvPr/>
          </p:nvSpPr>
          <p:spPr>
            <a:xfrm flipH="false" flipV="false" rot="17160000">
              <a:off x="2906889" y="3776231"/>
              <a:ext cx="566972" cy="570865"/>
            </a:xfrm>
            <a:custGeom>
              <a:avLst/>
              <a:gdLst/>
              <a:ahLst/>
              <a:cxnLst/>
              <a:rect b="b" l="0" r="r" t="0"/>
              <a:pathLst>
                <a:path h="836977" w="831271">
                  <a:moveTo>
                    <a:pt x="220485" y="0"/>
                  </a:moveTo>
                  <a:lnTo>
                    <a:pt x="831271" y="598721"/>
                  </a:lnTo>
                  <a:lnTo>
                    <a:pt x="0" y="836977"/>
                  </a:lnTo>
                  <a:close/>
                </a:path>
              </a:pathLst>
            </a:custGeom>
            <a:grpFill/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pic>
        <p:nvPicPr>
          <p:cNvPr id="21" name="Image 15">
            <a:extLst>
              <a:ext uri="{34E68141-3570-44C5-B3D5-C4C89F1E15C7}">
                <a16:creationId xmlns:a16="http://schemas.microsoft.com/office/drawing/2010/main" id="{C79382F2-0038-4F65-A94B-AFAF86ABF35D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custDataLst>
      <p:tags r:id="rId3"/>
    </p:custDataLst>
    <p:extLst>
      <p:ext uri="{1A14D9EA-FB22-45B3-850C-20EEB88350AE}">
        <p14:creationId xmlns:p14="http://schemas.microsoft.com/office/powerpoint/2010/main" val="1779201544048"/>
      </p:ext>
    </p:extLst>
  </p:cSld>
  <p:clrMapOvr>
    <a:masterClrMapping/>
  </p:clrMapOvr>
</p:sldLayout>
</file>

<file path=ppt/slideLayouts/slideLayout6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B4E48596-AAD8-4F53-A957-68D6175D5AA9}">
                <a16:creationId xmlns:a16="http://schemas.microsoft.com/office/drawing/2010/main" id="{868D4600-76F4-4561-8750-CE3E0172CFA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476250" y="2190750"/>
            <a:ext cx="6667500" cy="762000"/>
          </a:xfrm>
        </p:spPr>
        <p:txBody>
          <a:bodyPr anchor="ctr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Footer Placeholder 2">
            <a:extLst>
              <a:ext uri="{4A5461BF-0C82-489A-BB14-B2742BD3AB38}">
                <a16:creationId xmlns:a16="http://schemas.microsoft.com/office/drawing/2010/main" id="{67046CEB-AA3D-4626-B04C-176805F49107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grpSp>
        <p:nvGrpSpPr>
          <p:cNvPr id="4" name="">
            <a:extLst>
              <a:ext uri="{7960DCF0-EFF2-498F-B85A-EB41D965CC98}">
                <a16:creationId xmlns:a16="http://schemas.microsoft.com/office/drawing/2010/main" id="{9E12B7DE-DDAA-478D-8F4C-2555603DEF3F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4590267" y="2081155"/>
            <a:ext cx="4782903" cy="3284044"/>
            <a:chOff x="4590267" y="2081155"/>
            <a:chExt cx="4782903" cy="3284044"/>
          </a:xfrm>
        </p:grpSpPr>
        <p:sp>
          <p:nvSpPr>
            <p:cNvPr id="5" name="">
              <a:extLst>
                <a:ext uri="{F7D36EED-E3AB-40FD-83E5-BE502945B79F}">
                  <a16:creationId xmlns:a16="http://schemas.microsoft.com/office/drawing/2010/main" id="{7028D4D0-976C-405D-BB38-E62A9A465CDE}"/>
                </a:ext>
              </a:extLst>
            </p:cNvPr>
            <p:cNvSpPr/>
            <p:nvPr/>
          </p:nvSpPr>
          <p:spPr>
            <a:xfrm flipH="false" flipV="false" rot="17100000">
              <a:off x="6919617" y="4211307"/>
              <a:ext cx="814120" cy="883148"/>
            </a:xfrm>
            <a:custGeom>
              <a:avLst/>
              <a:gdLst/>
              <a:ahLst/>
              <a:cxnLst/>
              <a:rect b="b" l="0" r="r" t="0"/>
              <a:pathLst>
                <a:path h="838122" w="819859">
                  <a:moveTo>
                    <a:pt x="210425" y="0"/>
                  </a:moveTo>
                  <a:lnTo>
                    <a:pt x="819859" y="618222"/>
                  </a:lnTo>
                  <a:lnTo>
                    <a:pt x="0" y="838122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>
              <a:outerShdw blurRad="317500" dir="5400000" dist="9525">
                <a:srgbClr val="3f3f3f">
                  <a:alpha val="27999"/>
                </a:srgbClr>
              </a:outerShdw>
            </a:effectLst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6" name="">
              <a:extLst>
                <a:ext uri="{323A89CD-237F-493D-9401-A6518512357D}">
                  <a16:creationId xmlns:a16="http://schemas.microsoft.com/office/drawing/2010/main" id="{8F51C2BE-1963-4592-B51B-A88D3A73EA46}"/>
                </a:ext>
              </a:extLst>
            </p:cNvPr>
            <p:cNvSpPr/>
            <p:nvPr/>
          </p:nvSpPr>
          <p:spPr>
            <a:xfrm flipH="true" flipV="false" rot="4440000">
              <a:off x="8269642" y="3814286"/>
              <a:ext cx="822035" cy="855471"/>
            </a:xfrm>
            <a:custGeom>
              <a:avLst/>
              <a:gdLst/>
              <a:ahLst/>
              <a:cxnLst/>
              <a:rect b="b" l="0" r="r" t="0"/>
              <a:pathLst>
                <a:path h="855471" w="822036">
                  <a:moveTo>
                    <a:pt x="212602" y="0"/>
                  </a:moveTo>
                  <a:lnTo>
                    <a:pt x="822036" y="618222"/>
                  </a:lnTo>
                  <a:lnTo>
                    <a:pt x="0" y="855471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7" name="">
              <a:extLst>
                <a:ext uri="{2CF56845-FB67-4E87-A564-C29DA218B286}">
                  <a16:creationId xmlns:a16="http://schemas.microsoft.com/office/drawing/2010/main" id="{2699B8EE-BB5E-4580-80B1-E70FE325CACD}"/>
                </a:ext>
              </a:extLst>
            </p:cNvPr>
            <p:cNvSpPr/>
            <p:nvPr/>
          </p:nvSpPr>
          <p:spPr>
            <a:xfrm flipH="true" flipV="false" rot="4440000">
              <a:off x="7494026" y="4228358"/>
              <a:ext cx="832497" cy="855471"/>
            </a:xfrm>
            <a:custGeom>
              <a:avLst/>
              <a:gdLst/>
              <a:ahLst/>
              <a:cxnLst/>
              <a:rect b="b" l="0" r="r" t="0"/>
              <a:pathLst>
                <a:path h="855471" w="832497">
                  <a:moveTo>
                    <a:pt x="212602" y="0"/>
                  </a:moveTo>
                  <a:lnTo>
                    <a:pt x="832497" y="606691"/>
                  </a:lnTo>
                  <a:lnTo>
                    <a:pt x="0" y="855471"/>
                  </a:lnTo>
                  <a:close/>
                </a:path>
              </a:pathLst>
            </a:custGeom>
            <a:solidFill>
              <a:srgbClr val="649b9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8" name="">
              <a:extLst>
                <a:ext uri="{229413EC-C54F-42AD-870D-EFBFDD664D2B}">
                  <a16:creationId xmlns:a16="http://schemas.microsoft.com/office/drawing/2010/main" id="{955299C4-3FBE-448F-B94D-6C989691F7BC}"/>
                </a:ext>
              </a:extLst>
            </p:cNvPr>
            <p:cNvSpPr/>
            <p:nvPr/>
          </p:nvSpPr>
          <p:spPr>
            <a:xfrm flipH="true" flipV="false" rot="4440000">
              <a:off x="5988910" y="4216850"/>
              <a:ext cx="832522" cy="865023"/>
            </a:xfrm>
            <a:custGeom>
              <a:avLst/>
              <a:gdLst/>
              <a:ahLst/>
              <a:cxnLst/>
              <a:rect b="b" l="0" r="r" t="0"/>
              <a:pathLst>
                <a:path h="865024" w="832523">
                  <a:moveTo>
                    <a:pt x="197007" y="0"/>
                  </a:moveTo>
                  <a:lnTo>
                    <a:pt x="832523" y="635935"/>
                  </a:lnTo>
                  <a:lnTo>
                    <a:pt x="0" y="865024"/>
                  </a:lnTo>
                  <a:close/>
                </a:path>
              </a:pathLst>
            </a:custGeom>
            <a:solidFill>
              <a:srgbClr val="649b9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9" name="">
              <a:extLst>
                <a:ext uri="{F82F4C81-4964-4EA9-A3C5-27A1B5248EC5}">
                  <a16:creationId xmlns:a16="http://schemas.microsoft.com/office/drawing/2010/main" id="{999C1073-5406-4815-AA4E-D7AC2FED18DE}"/>
                </a:ext>
              </a:extLst>
            </p:cNvPr>
            <p:cNvSpPr/>
            <p:nvPr/>
          </p:nvSpPr>
          <p:spPr>
            <a:xfrm flipH="false" flipV="false" rot="17160000">
              <a:off x="8433301" y="3388357"/>
              <a:ext cx="829663" cy="852787"/>
            </a:xfrm>
            <a:custGeom>
              <a:avLst/>
              <a:gdLst/>
              <a:ahLst/>
              <a:cxnLst/>
              <a:rect b="b" l="0" r="r" t="0"/>
              <a:pathLst>
                <a:path h="852787" w="829664">
                  <a:moveTo>
                    <a:pt x="209281" y="0"/>
                  </a:moveTo>
                  <a:lnTo>
                    <a:pt x="829664" y="619399"/>
                  </a:lnTo>
                  <a:lnTo>
                    <a:pt x="0" y="852787"/>
                  </a:lnTo>
                  <a:close/>
                </a:path>
              </a:pathLst>
            </a:custGeom>
            <a:solidFill>
              <a:srgbClr val="649b9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0" name="">
              <a:extLst>
                <a:ext uri="{DF081A67-4B32-4582-B246-06582EF63272}">
                  <a16:creationId xmlns:a16="http://schemas.microsoft.com/office/drawing/2010/main" id="{9AD8C805-495B-4E18-BF6F-BFB5B52C2D33}"/>
                </a:ext>
              </a:extLst>
            </p:cNvPr>
            <p:cNvSpPr/>
            <p:nvPr/>
          </p:nvSpPr>
          <p:spPr>
            <a:xfrm flipH="false" flipV="false" rot="17160000">
              <a:off x="7686932" y="2947873"/>
              <a:ext cx="823277" cy="870196"/>
            </a:xfrm>
            <a:custGeom>
              <a:avLst/>
              <a:gdLst/>
              <a:ahLst/>
              <a:cxnLst/>
              <a:rect b="b" l="0" r="r" t="0"/>
              <a:pathLst>
                <a:path h="870197" w="823278">
                  <a:moveTo>
                    <a:pt x="198765" y="0"/>
                  </a:moveTo>
                  <a:lnTo>
                    <a:pt x="823278" y="641842"/>
                  </a:lnTo>
                  <a:lnTo>
                    <a:pt x="0" y="870197"/>
                  </a:lnTo>
                  <a:close/>
                </a:path>
              </a:pathLst>
            </a:custGeom>
            <a:solidFill>
              <a:srgbClr val="40a0bc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1" name="">
              <a:extLst>
                <a:ext uri="{B074BF99-A532-4EFE-A657-D603648AA7ED}">
                  <a16:creationId xmlns:a16="http://schemas.microsoft.com/office/drawing/2010/main" id="{6D6FB139-D9BF-4171-925A-FD015B0A4AA1}"/>
                </a:ext>
              </a:extLst>
            </p:cNvPr>
            <p:cNvSpPr/>
            <p:nvPr/>
          </p:nvSpPr>
          <p:spPr>
            <a:xfrm flipH="true" flipV="false" rot="4620000">
              <a:off x="6759349" y="3813886"/>
              <a:ext cx="832598" cy="819595"/>
            </a:xfrm>
            <a:custGeom>
              <a:avLst/>
              <a:gdLst/>
              <a:ahLst/>
              <a:cxnLst/>
              <a:rect b="b" l="0" r="r" t="0"/>
              <a:pathLst>
                <a:path h="819596" w="832598">
                  <a:moveTo>
                    <a:pt x="224593" y="0"/>
                  </a:moveTo>
                  <a:lnTo>
                    <a:pt x="832598" y="627034"/>
                  </a:lnTo>
                  <a:lnTo>
                    <a:pt x="0" y="819596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2" name="">
              <a:extLst>
                <a:ext uri="{EC19BC05-5841-42B7-B235-85FEC37355ED}">
                  <a16:creationId xmlns:a16="http://schemas.microsoft.com/office/drawing/2010/main" id="{425B6A92-11F5-4FBA-B6DE-946A65B6B968}"/>
                </a:ext>
              </a:extLst>
            </p:cNvPr>
            <p:cNvSpPr/>
            <p:nvPr/>
          </p:nvSpPr>
          <p:spPr>
            <a:xfrm flipH="true" flipV="false" rot="4440000">
              <a:off x="8423243" y="2151554"/>
              <a:ext cx="632812" cy="645395"/>
            </a:xfrm>
            <a:custGeom>
              <a:avLst/>
              <a:gdLst/>
              <a:ahLst/>
              <a:cxnLst/>
              <a:rect b="b" l="0" r="r" t="0"/>
              <a:pathLst>
                <a:path h="645395" w="632812">
                  <a:moveTo>
                    <a:pt x="147294" y="0"/>
                  </a:moveTo>
                  <a:lnTo>
                    <a:pt x="632812" y="473590"/>
                  </a:lnTo>
                  <a:lnTo>
                    <a:pt x="0" y="645395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3" name="">
              <a:extLst>
                <a:ext uri="{73DEA6F4-BCC0-4CCF-832B-9B7410146379}">
                  <a16:creationId xmlns:a16="http://schemas.microsoft.com/office/drawing/2010/main" id="{76BBC05B-9269-48DB-89B4-C54BBAAD7A4D}"/>
                </a:ext>
              </a:extLst>
            </p:cNvPr>
            <p:cNvSpPr/>
            <p:nvPr/>
          </p:nvSpPr>
          <p:spPr>
            <a:xfrm flipH="false" flipV="false" rot="17160000">
              <a:off x="8440693" y="2564977"/>
              <a:ext cx="831270" cy="836976"/>
            </a:xfrm>
            <a:custGeom>
              <a:avLst/>
              <a:gdLst/>
              <a:ahLst/>
              <a:cxnLst/>
              <a:rect b="b" l="0" r="r" t="0"/>
              <a:pathLst>
                <a:path h="836977" w="831271">
                  <a:moveTo>
                    <a:pt x="220485" y="0"/>
                  </a:moveTo>
                  <a:lnTo>
                    <a:pt x="831271" y="598721"/>
                  </a:lnTo>
                  <a:lnTo>
                    <a:pt x="0" y="836977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4" name="">
              <a:extLst>
                <a:ext uri="{CD74D1BE-AC11-43D7-85A1-A6F6CF54B51F}">
                  <a16:creationId xmlns:a16="http://schemas.microsoft.com/office/drawing/2010/main" id="{375FB169-5DDE-44AB-B5D6-F448E2353571}"/>
                </a:ext>
              </a:extLst>
            </p:cNvPr>
            <p:cNvSpPr/>
            <p:nvPr/>
          </p:nvSpPr>
          <p:spPr>
            <a:xfrm flipH="false" flipV="false" rot="17160000">
              <a:off x="7678692" y="3822277"/>
              <a:ext cx="831270" cy="836976"/>
            </a:xfrm>
            <a:custGeom>
              <a:avLst/>
              <a:gdLst/>
              <a:ahLst/>
              <a:cxnLst/>
              <a:rect b="b" l="0" r="r" t="0"/>
              <a:pathLst>
                <a:path h="836977" w="831271">
                  <a:moveTo>
                    <a:pt x="220485" y="0"/>
                  </a:moveTo>
                  <a:lnTo>
                    <a:pt x="831271" y="598721"/>
                  </a:lnTo>
                  <a:lnTo>
                    <a:pt x="0" y="836977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5" name="">
              <a:extLst>
                <a:ext uri="{06A59808-D288-4339-A840-FD92C96ECC56}">
                  <a16:creationId xmlns:a16="http://schemas.microsoft.com/office/drawing/2010/main" id="{F85E7B35-2AC7-470B-B5C0-BD4577DEC43B}"/>
                </a:ext>
              </a:extLst>
            </p:cNvPr>
            <p:cNvSpPr/>
            <p:nvPr/>
          </p:nvSpPr>
          <p:spPr>
            <a:xfrm flipH="false" flipV="false" rot="17160000">
              <a:off x="6241951" y="4594726"/>
              <a:ext cx="610789" cy="725923"/>
            </a:xfrm>
            <a:custGeom>
              <a:avLst/>
              <a:gdLst/>
              <a:ahLst/>
              <a:cxnLst/>
              <a:rect b="b" l="0" r="r" t="0"/>
              <a:pathLst>
                <a:path h="725924" w="610789">
                  <a:moveTo>
                    <a:pt x="0" y="0"/>
                  </a:moveTo>
                  <a:lnTo>
                    <a:pt x="610789" y="608569"/>
                  </a:lnTo>
                  <a:lnTo>
                    <a:pt x="215318" y="725924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6" name="">
              <a:extLst>
                <a:ext uri="{8B4F7B08-70FF-463B-9B97-44FE8DBF1A17}">
                  <a16:creationId xmlns:a16="http://schemas.microsoft.com/office/drawing/2010/main" id="{E67AFC81-809C-4258-99ED-F0A11020360C}"/>
                </a:ext>
              </a:extLst>
            </p:cNvPr>
            <p:cNvSpPr/>
            <p:nvPr/>
          </p:nvSpPr>
          <p:spPr>
            <a:xfrm flipH="false" flipV="false" rot="17160000">
              <a:off x="4717951" y="4594726"/>
              <a:ext cx="610789" cy="725923"/>
            </a:xfrm>
            <a:custGeom>
              <a:avLst/>
              <a:gdLst/>
              <a:ahLst/>
              <a:cxnLst/>
              <a:rect b="b" l="0" r="r" t="0"/>
              <a:pathLst>
                <a:path h="725924" w="610789">
                  <a:moveTo>
                    <a:pt x="0" y="0"/>
                  </a:moveTo>
                  <a:lnTo>
                    <a:pt x="610789" y="608569"/>
                  </a:lnTo>
                  <a:lnTo>
                    <a:pt x="215318" y="725924"/>
                  </a:lnTo>
                  <a:close/>
                </a:path>
              </a:pathLst>
            </a:custGeom>
            <a:solidFill>
              <a:srgbClr val="2a363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7" name="">
              <a:extLst>
                <a:ext uri="{2DEF6A2C-AB67-43CF-A3E5-168940AF204E}">
                  <a16:creationId xmlns:a16="http://schemas.microsoft.com/office/drawing/2010/main" id="{5DB79056-7B9D-4982-9E03-13210549F149}"/>
                </a:ext>
              </a:extLst>
            </p:cNvPr>
            <p:cNvSpPr/>
            <p:nvPr/>
          </p:nvSpPr>
          <p:spPr>
            <a:xfrm flipH="true" flipV="false" rot="4440000">
              <a:off x="5221643" y="3814286"/>
              <a:ext cx="822035" cy="855471"/>
            </a:xfrm>
            <a:custGeom>
              <a:avLst/>
              <a:gdLst/>
              <a:ahLst/>
              <a:cxnLst/>
              <a:rect b="b" l="0" r="r" t="0"/>
              <a:pathLst>
                <a:path h="855471" w="822036">
                  <a:moveTo>
                    <a:pt x="212602" y="0"/>
                  </a:moveTo>
                  <a:lnTo>
                    <a:pt x="822036" y="618222"/>
                  </a:lnTo>
                  <a:lnTo>
                    <a:pt x="0" y="855471"/>
                  </a:lnTo>
                  <a:close/>
                </a:path>
              </a:pathLst>
            </a:custGeom>
            <a:solidFill>
              <a:srgbClr val="1c5c7d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8" name="">
              <a:extLst>
                <a:ext uri="{4366E2D1-0C0B-4944-A5D1-6C555A4B9246}">
                  <a16:creationId xmlns:a16="http://schemas.microsoft.com/office/drawing/2010/main" id="{FDA35E34-CFE4-48F2-A10C-CA63CA8BCAF2}"/>
                </a:ext>
              </a:extLst>
            </p:cNvPr>
            <p:cNvSpPr/>
            <p:nvPr/>
          </p:nvSpPr>
          <p:spPr>
            <a:xfrm flipH="true" flipV="false" rot="4440000">
              <a:off x="5363241" y="4606814"/>
              <a:ext cx="614563" cy="725923"/>
            </a:xfrm>
            <a:custGeom>
              <a:avLst/>
              <a:gdLst/>
              <a:ahLst/>
              <a:cxnLst/>
              <a:rect b="b" l="0" r="r" t="0"/>
              <a:pathLst>
                <a:path h="725924" w="614564">
                  <a:moveTo>
                    <a:pt x="0" y="0"/>
                  </a:moveTo>
                  <a:lnTo>
                    <a:pt x="614564" y="617016"/>
                  </a:lnTo>
                  <a:lnTo>
                    <a:pt x="215318" y="725924"/>
                  </a:lnTo>
                  <a:close/>
                </a:path>
              </a:pathLst>
            </a:custGeom>
            <a:solidFill>
              <a:srgbClr val="d5d6d8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9" name="">
              <a:extLst>
                <a:ext uri="{89B19E5E-681B-4323-A121-BBBB3F4E9A67}">
                  <a16:creationId xmlns:a16="http://schemas.microsoft.com/office/drawing/2010/main" id="{A1D11211-1D40-4FC1-A809-65837B58DAA6}"/>
                </a:ext>
              </a:extLst>
            </p:cNvPr>
            <p:cNvSpPr/>
            <p:nvPr/>
          </p:nvSpPr>
          <p:spPr>
            <a:xfrm flipH="false" flipV="false" rot="17160000">
              <a:off x="5401541" y="4229233"/>
              <a:ext cx="812119" cy="865023"/>
            </a:xfrm>
            <a:custGeom>
              <a:avLst/>
              <a:gdLst/>
              <a:ahLst/>
              <a:cxnLst/>
              <a:rect b="b" l="0" r="r" t="0"/>
              <a:pathLst>
                <a:path h="865024" w="812119">
                  <a:moveTo>
                    <a:pt x="197007" y="0"/>
                  </a:moveTo>
                  <a:lnTo>
                    <a:pt x="812119" y="614247"/>
                  </a:lnTo>
                  <a:lnTo>
                    <a:pt x="0" y="865024"/>
                  </a:lnTo>
                  <a:close/>
                </a:path>
              </a:pathLst>
            </a:custGeom>
            <a:solidFill>
              <a:srgbClr val="9fc6c6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0" name="">
              <a:extLst>
                <a:ext uri="{A8772CDD-E2CE-4542-9856-AC4F0ABBF7FB}">
                  <a16:creationId xmlns:a16="http://schemas.microsoft.com/office/drawing/2010/main" id="{BB40F04A-834E-4FC0-8938-E7BB4E7EACEB}"/>
                </a:ext>
              </a:extLst>
            </p:cNvPr>
            <p:cNvSpPr/>
            <p:nvPr/>
          </p:nvSpPr>
          <p:spPr>
            <a:xfrm flipH="true" flipV="false" rot="15180000">
              <a:off x="6908606" y="3548910"/>
              <a:ext cx="461665" cy="523760"/>
            </a:xfrm>
            <a:custGeom>
              <a:avLst/>
              <a:gdLst/>
              <a:ahLst/>
              <a:cxnLst/>
              <a:rect b="b" l="0" r="r" t="0"/>
              <a:pathLst>
                <a:path h="523760" w="461665">
                  <a:moveTo>
                    <a:pt x="94809" y="0"/>
                  </a:moveTo>
                  <a:lnTo>
                    <a:pt x="461665" y="367337"/>
                  </a:lnTo>
                  <a:lnTo>
                    <a:pt x="0" y="523760"/>
                  </a:lnTo>
                  <a:close/>
                </a:path>
              </a:pathLst>
            </a:custGeom>
            <a:solidFill>
              <a:srgbClr val="649a97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1" name="">
              <a:extLst>
                <a:ext uri="{6108E22D-ACBD-44A8-832D-F3694FFD17E3}">
                  <a16:creationId xmlns:a16="http://schemas.microsoft.com/office/drawing/2010/main" id="{DE66A04D-AF97-4716-988F-9D2F6E337C4A}"/>
                </a:ext>
              </a:extLst>
            </p:cNvPr>
            <p:cNvSpPr/>
            <p:nvPr/>
          </p:nvSpPr>
          <p:spPr>
            <a:xfrm flipH="true" flipV="false" rot="15060000">
              <a:off x="4882038" y="3912698"/>
              <a:ext cx="449461" cy="479620"/>
            </a:xfrm>
            <a:custGeom>
              <a:avLst/>
              <a:gdLst/>
              <a:ahLst/>
              <a:cxnLst/>
              <a:rect b="b" l="0" r="r" t="0"/>
              <a:pathLst>
                <a:path h="479621" w="449461">
                  <a:moveTo>
                    <a:pt x="106892" y="0"/>
                  </a:moveTo>
                  <a:lnTo>
                    <a:pt x="449461" y="321270"/>
                  </a:lnTo>
                  <a:lnTo>
                    <a:pt x="0" y="479621"/>
                  </a:lnTo>
                  <a:close/>
                </a:path>
              </a:pathLst>
            </a:custGeom>
            <a:solidFill>
              <a:srgbClr val="649a97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2" name="">
              <a:extLst>
                <a:ext uri="{D4E9886C-6FB4-4C6A-A345-7E463C2B5AF9}">
                  <a16:creationId xmlns:a16="http://schemas.microsoft.com/office/drawing/2010/main" id="{E5C53BC0-0DC0-4B0B-8667-77B325CED408}"/>
                </a:ext>
              </a:extLst>
            </p:cNvPr>
            <p:cNvSpPr/>
            <p:nvPr/>
          </p:nvSpPr>
          <p:spPr>
            <a:xfrm flipH="true" flipV="false" rot="7980000">
              <a:off x="6611950" y="3434000"/>
              <a:ext cx="250517" cy="275796"/>
            </a:xfrm>
            <a:custGeom>
              <a:avLst/>
              <a:gdLst/>
              <a:ahLst/>
              <a:cxnLst/>
              <a:rect b="b" l="0" r="r" t="0"/>
              <a:pathLst>
                <a:path h="254646" w="237174">
                  <a:moveTo>
                    <a:pt x="68932" y="0"/>
                  </a:moveTo>
                  <a:lnTo>
                    <a:pt x="237174" y="166206"/>
                  </a:lnTo>
                  <a:lnTo>
                    <a:pt x="0" y="254646"/>
                  </a:lnTo>
                  <a:close/>
                </a:path>
              </a:pathLst>
            </a:custGeom>
            <a:solidFill>
              <a:srgbClr val="2a3537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3" name="">
              <a:extLst>
                <a:ext uri="{9763715C-568C-4883-822E-3F167D935670}">
                  <a16:creationId xmlns:a16="http://schemas.microsoft.com/office/drawing/2010/main" id="{ECB7C6FA-5E7E-4C8F-A673-5E3A3AC48AF0}"/>
                </a:ext>
              </a:extLst>
            </p:cNvPr>
            <p:cNvSpPr/>
            <p:nvPr/>
          </p:nvSpPr>
          <p:spPr>
            <a:xfrm flipH="true" flipV="false" rot="7980000">
              <a:off x="8244868" y="2583437"/>
              <a:ext cx="284338" cy="275796"/>
            </a:xfrm>
            <a:custGeom>
              <a:avLst/>
              <a:gdLst/>
              <a:ahLst/>
              <a:cxnLst/>
              <a:rect b="b" l="0" r="r" t="0"/>
              <a:pathLst>
                <a:path h="275796" w="284339">
                  <a:moveTo>
                    <a:pt x="72810" y="0"/>
                  </a:moveTo>
                  <a:lnTo>
                    <a:pt x="284339" y="191260"/>
                  </a:lnTo>
                  <a:lnTo>
                    <a:pt x="0" y="275796"/>
                  </a:lnTo>
                  <a:close/>
                </a:path>
              </a:pathLst>
            </a:custGeom>
            <a:solidFill>
              <a:srgbClr val="2a3537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4" name="">
              <a:extLst>
                <a:ext uri="{BFC7D785-2A41-4B87-BFCB-2A27ED67D936}">
                  <a16:creationId xmlns:a16="http://schemas.microsoft.com/office/drawing/2010/main" id="{35501F84-6300-49DD-8FC4-E7260E2A9851}"/>
                </a:ext>
              </a:extLst>
            </p:cNvPr>
            <p:cNvSpPr/>
            <p:nvPr/>
          </p:nvSpPr>
          <p:spPr>
            <a:xfrm flipH="true" flipV="false" rot="4440000">
              <a:off x="8418471" y="4573171"/>
              <a:ext cx="612994" cy="763349"/>
            </a:xfrm>
            <a:custGeom>
              <a:avLst/>
              <a:gdLst/>
              <a:ahLst/>
              <a:cxnLst/>
              <a:rect b="b" l="0" r="r" t="0"/>
              <a:pathLst>
                <a:path h="763350" w="612994">
                  <a:moveTo>
                    <a:pt x="0" y="0"/>
                  </a:moveTo>
                  <a:lnTo>
                    <a:pt x="612994" y="654979"/>
                  </a:lnTo>
                  <a:lnTo>
                    <a:pt x="214429" y="763350"/>
                  </a:lnTo>
                  <a:close/>
                </a:path>
              </a:pathLst>
            </a:custGeom>
            <a:solidFill>
              <a:srgbClr val="649a97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25" name="">
              <a:extLst>
                <a:ext uri="{7ED8E7D5-8E77-4A40-BA04-CAF0AF9AFD00}">
                  <a16:creationId xmlns:a16="http://schemas.microsoft.com/office/drawing/2010/main" id="{3D28340A-0630-47BB-9E5D-6620D0E6F5A0}"/>
                </a:ext>
              </a:extLst>
            </p:cNvPr>
            <p:cNvSpPr/>
            <p:nvPr/>
          </p:nvSpPr>
          <p:spPr>
            <a:xfrm flipH="false" flipV="false" rot="17160000">
              <a:off x="7734100" y="4574247"/>
              <a:ext cx="614562" cy="758294"/>
            </a:xfrm>
            <a:custGeom>
              <a:avLst/>
              <a:gdLst/>
              <a:ahLst/>
              <a:cxnLst/>
              <a:rect b="b" l="0" r="r" t="0"/>
              <a:pathLst>
                <a:path h="725924" w="614564">
                  <a:moveTo>
                    <a:pt x="0" y="0"/>
                  </a:moveTo>
                  <a:lnTo>
                    <a:pt x="614564" y="617016"/>
                  </a:lnTo>
                  <a:lnTo>
                    <a:pt x="215318" y="725924"/>
                  </a:lnTo>
                  <a:close/>
                </a:path>
              </a:pathLst>
            </a:custGeom>
            <a:solidFill>
              <a:srgbClr val="9ec6c5"/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26" name="">
            <a:extLst>
              <a:ext uri="{E2FA6C25-F62F-4E7F-A2FC-1FBCCD3EB329}">
                <a16:creationId xmlns:a16="http://schemas.microsoft.com/office/drawing/2010/main" id="{B86FB5EC-2103-42CE-B2BA-A0A8EB54F6B2}"/>
              </a:ext>
            </a:extLst>
          </p:cNvPr>
          <p:cNvSpPr/>
          <p:nvPr/>
        </p:nvSpPr>
        <p:spPr>
          <a:xfrm flipH="true" flipV="false" rot="13500000">
            <a:off x="541915" y="4311777"/>
            <a:ext cx="404852" cy="400005"/>
          </a:xfrm>
          <a:custGeom>
            <a:avLst/>
            <a:gdLst/>
            <a:ahLst/>
            <a:cxnLst/>
            <a:rect b="b" l="0" r="r" t="0"/>
            <a:pathLst>
              <a:path h="400005" w="404853">
                <a:moveTo>
                  <a:pt x="128936" y="0"/>
                </a:moveTo>
                <a:lnTo>
                  <a:pt x="404853" y="286843"/>
                </a:lnTo>
                <a:lnTo>
                  <a:pt x="0" y="400005"/>
                </a:lnTo>
                <a:close/>
              </a:path>
            </a:pathLst>
          </a:custGeom>
          <a:solidFill>
            <a:srgbClr val="d5d6d8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7" name="">
            <a:extLst>
              <a:ext uri="{02D93286-1AA4-4D58-AA03-C69F60DD35C7}">
                <a16:creationId xmlns:a16="http://schemas.microsoft.com/office/drawing/2010/main" id="{91366E88-84C4-4477-9ED1-B5415E4A31CF}"/>
              </a:ext>
            </a:extLst>
          </p:cNvPr>
          <p:cNvSpPr/>
          <p:nvPr/>
        </p:nvSpPr>
        <p:spPr>
          <a:xfrm flipH="true" flipV="false" rot="13500000">
            <a:off x="1166079" y="4539253"/>
            <a:ext cx="237173" cy="254646"/>
          </a:xfrm>
          <a:custGeom>
            <a:avLst/>
            <a:gdLst/>
            <a:ahLst/>
            <a:cxnLst/>
            <a:rect b="b" l="0" r="r" t="0"/>
            <a:pathLst>
              <a:path h="254646" w="237174">
                <a:moveTo>
                  <a:pt x="68932" y="0"/>
                </a:moveTo>
                <a:lnTo>
                  <a:pt x="237174" y="166206"/>
                </a:lnTo>
                <a:lnTo>
                  <a:pt x="0" y="254646"/>
                </a:lnTo>
                <a:close/>
              </a:path>
            </a:pathLst>
          </a:custGeom>
          <a:solidFill>
            <a:srgbClr val="2a3537"/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8" name="Slide Number Placeholder 3">
            <a:extLst>
              <a:ext uri="{0350245A-94B7-4FCA-9FFC-79EA93731421}">
                <a16:creationId xmlns:a16="http://schemas.microsoft.com/office/drawing/2010/main" id="{1B3828C2-58F5-4CBC-B51E-CB19922076FC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>
            <a:lvl1pPr lvl="0">
              <a:defRPr dirty="0" lang="en-US">
                <a:solidFill>
                  <a:schemeClr val="bg1"/>
                </a:solidFill>
              </a:defRPr>
            </a:lvl1pPr>
          </a:lstStyle>
          <a:p>
            <a:pPr/>
            <a:fld id="{8CFF9AB9-BB94-4361-8F63-4127B92FA05A}" type="slidenum"/>
            <a:endParaRPr dirty="0" lang="en-US"/>
          </a:p>
        </p:txBody>
      </p:sp>
      <p:sp>
        <p:nvSpPr>
          <p:cNvPr id="29" name="Date Placeholder 1">
            <a:extLst>
              <a:ext uri="{BB1915AC-D858-420E-8B16-A928CB85041F}">
                <a16:creationId xmlns:a16="http://schemas.microsoft.com/office/drawing/2010/main" id="{EAD26C2F-BB06-4EB1-A2DB-F08E6AAB051F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>
            <a:lvl1pPr lvl="0">
              <a:defRPr dirty="0" lang="en-US">
                <a:solidFill>
                  <a:schemeClr val="bg1"/>
                </a:solidFill>
              </a:defRPr>
            </a:lvl1pPr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  <p:pic>
        <p:nvPicPr>
          <p:cNvPr id="30" name="Image 15">
            <a:extLst>
              <a:ext uri="{6F0C73F1-4F2C-471E-9A6B-ADC5A5CC676F}">
                <a16:creationId xmlns:a16="http://schemas.microsoft.com/office/drawing/2010/main" id="{E76E5208-672A-43F4-A2E8-BED48B9AE815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extLst>
      <p:ext uri="{318A6A78-D25E-4677-8512-42E87EEE3066}">
        <p14:creationId xmlns:p14="http://schemas.microsoft.com/office/powerpoint/2010/main" val="1779201544053"/>
      </p:ext>
    </p:extLst>
  </p:cSld>
  <p:clrMapOvr>
    <a:masterClrMapping/>
  </p:clrMapOvr>
</p:sldLayout>
</file>

<file path=ppt/slideLayouts/slideLayout7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B3E3843C-FE82-4812-B4DC-6241CE85A38F}">
                <a16:creationId xmlns:a16="http://schemas.microsoft.com/office/drawing/2010/main" id="{C38061BD-DE46-465B-9E16-CCD26EF43C54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>
          <a:xfrm rot="0">
            <a:off x="7767818" y="4514164"/>
            <a:ext cx="613018" cy="285750"/>
          </a:xfrm>
        </p:spPr>
        <p:txBody>
          <a:bodyPr rtlCol="0"/>
          <a:lstStyle/>
          <a:p>
            <a:pPr/>
            <a:fld id="{D9B57AC5-92C1-4484-A28D-E83FF6CC8D94}" type="slidenum"/>
            <a:endParaRPr dirty="0" lang="en-US"/>
          </a:p>
        </p:txBody>
      </p:sp>
      <p:sp>
        <p:nvSpPr>
          <p:cNvPr id="3" name="Footer Placeholder 2">
            <a:extLst>
              <a:ext uri="{C683C120-2194-4CA2-90AF-CE1022A1A52D}">
                <a16:creationId xmlns:a16="http://schemas.microsoft.com/office/drawing/2010/main" id="{3A3DD52C-6A60-43E0-AEDD-2668F073F51C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hidden="false" id="4" name="Date Placeholder 1">
            <a:extLst>
              <a:ext uri="{D0CF5518-D23E-4E1F-A3E0-0300F6695500}">
                <a16:creationId xmlns:a16="http://schemas.microsoft.com/office/drawing/2010/main" id="{935E7F66-0658-4EC2-8487-A075625F6C2A}"/>
              </a:ext>
            </a:extLst>
          </p:cNvPr>
          <p:cNvSpPr>
            <a:spLocks noGrp="true"/>
          </p:cNvSpPr>
          <p:nvPr>
            <p:ph idx="10" sz="half" type="dt"/>
          </p:nvPr>
        </p:nvSpPr>
        <p:spPr>
          <a:xfrm rot="0">
            <a:off x="7735080" y="4805362"/>
            <a:ext cx="766810" cy="285750"/>
          </a:xfrm>
        </p:spPr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pic>
        <p:nvPicPr>
          <p:cNvPr id="5" name="Image 15">
            <a:extLst>
              <a:ext uri="{B6668354-FFF1-4ECD-BE1C-BBCA36947DF6}">
                <a16:creationId xmlns:a16="http://schemas.microsoft.com/office/drawing/2010/main" id="{D8DA85B3-7143-4C6B-B32D-387615FC92F3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extLst>
      <p:ext uri="{7BC5B741-83A1-4E2D-836B-AF3838FE515D}">
        <p14:creationId xmlns:p14="http://schemas.microsoft.com/office/powerpoint/2010/main" val="1779201544056"/>
      </p:ext>
    </p:extLst>
  </p:cSld>
  <p:clrMapOvr>
    <a:masterClrMapping/>
  </p:clrMapOvr>
</p:sldLayout>
</file>

<file path=ppt/slideLayouts/slideLayout8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hidden="false" id="2" name="Title 1">
            <a:extLst>
              <a:ext uri="{7AA0290C-A353-45D3-AB43-AAA46571F9B1}">
                <a16:creationId xmlns:a16="http://schemas.microsoft.com/office/drawing/2010/main" id="{E3B80B8E-B768-4ABD-8B47-A804B3AB8FD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7620000" cy="857250"/>
          </a:xfrm>
        </p:spPr>
        <p:txBody>
          <a:bodyPr anchor="b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hidden="false" id="3" name="Text Placeholder 3">
            <a:extLst>
              <a:ext uri="{E0B24296-E5A0-4550-A646-98FFD72D7CD3}">
                <a16:creationId xmlns:a16="http://schemas.microsoft.com/office/drawing/2010/main" id="{5B369C65-CE92-43A7-BE23-98F6293AD8AA}"/>
              </a:ext>
            </a:extLst>
          </p:cNvPr>
          <p:cNvSpPr>
            <a:spLocks noGrp="true"/>
          </p:cNvSpPr>
          <p:nvPr>
            <p:ph idx="1" type="body"/>
          </p:nvPr>
        </p:nvSpPr>
        <p:spPr>
          <a:xfrm rot="0">
            <a:off x="762000" y="1428750"/>
            <a:ext cx="2857500" cy="2952750"/>
          </a:xfrm>
        </p:spPr>
        <p:txBody>
          <a:bodyPr anchor="t" bIns="0" lIns="0" rIns="0" rtlCol="0" tIns="0">
            <a:noAutofit/>
          </a:bodyPr>
          <a:lstStyle>
            <a:lvl1pPr indent="0" lvl="0" marL="0">
              <a:buNone/>
            </a:lvl1pPr>
          </a:lstStyle>
          <a:p>
            <a:pPr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hidden="false" id="4" name="Content Placeholder 2">
            <a:extLst>
              <a:ext uri="{FF847A59-E5D3-4C11-BBBF-0666F4A4EB56}">
                <a16:creationId xmlns:a16="http://schemas.microsoft.com/office/drawing/2010/main" id="{3851C0D1-684D-4A7A-ACDC-15C77C52A18B}"/>
              </a:ext>
            </a:extLst>
          </p:cNvPr>
          <p:cNvSpPr>
            <a:spLocks noGrp="true"/>
          </p:cNvSpPr>
          <p:nvPr>
            <p:ph idx="2"/>
          </p:nvPr>
        </p:nvSpPr>
        <p:spPr>
          <a:xfrm rot="0">
            <a:off x="3810000" y="1428750"/>
            <a:ext cx="4572000" cy="2952750"/>
          </a:xfrm>
        </p:spPr>
        <p:txBody>
          <a:bodyPr bIns="0" lIns="0" rIns="0" rtlCol="0" tIns="0">
            <a:noAutofit/>
          </a:bodyPr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Slide Number Placeholder 3">
            <a:extLst>
              <a:ext uri="{7B2C3166-24D9-431A-A9BA-FDBFD2AE0D0D}">
                <a16:creationId xmlns:a16="http://schemas.microsoft.com/office/drawing/2010/main" id="{CA444ABE-3B2F-4C83-BC7D-50B6DA6F3ECF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2CFBDBEC-0AB1-4793-9349-7FF02269A0A3}" type="slidenum"/>
            <a:endParaRPr dirty="0" lang="en-US"/>
          </a:p>
        </p:txBody>
      </p:sp>
      <p:sp>
        <p:nvSpPr>
          <p:cNvPr id="6" name="Footer Placeholder 2">
            <a:extLst>
              <a:ext uri="{F02D31C5-61FB-4E9A-99EF-0509D2CCD6FA}">
                <a16:creationId xmlns:a16="http://schemas.microsoft.com/office/drawing/2010/main" id="{4FA1A749-E78B-4777-989B-DC8A54D5579C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7" name="Date Placeholder 1">
            <a:extLst>
              <a:ext uri="{DCAE9FCA-DC21-4F37-94B8-6B6820DDD226}">
                <a16:creationId xmlns:a16="http://schemas.microsoft.com/office/drawing/2010/main" id="{44CF7722-F784-4A99-8970-A34632ABE9F2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grpSp>
        <p:nvGrpSpPr>
          <p:cNvPr id="8" name="">
            <a:extLst>
              <a:ext uri="{504B6B61-A88E-43EB-A3EE-8D5C37B69077}">
                <a16:creationId xmlns:a16="http://schemas.microsoft.com/office/drawing/2010/main" id="{A289998A-4021-4158-BAD7-BD41C1A8E3D9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135845" y="208749"/>
            <a:ext cx="1008154" cy="1106505"/>
            <a:chOff x="8176775" y="242297"/>
            <a:chExt cx="1008154" cy="1106505"/>
          </a:xfrm>
        </p:grpSpPr>
        <p:sp>
          <p:nvSpPr>
            <p:cNvPr id="9" name="">
              <a:extLst>
                <a:ext uri="{0C35A17B-D5A8-4BF3-93F0-2462F2916B88}">
                  <a16:creationId xmlns:a16="http://schemas.microsoft.com/office/drawing/2010/main" id="{30C34937-D4B6-4054-90F3-D4E136DF8B93}"/>
                </a:ext>
              </a:extLst>
            </p:cNvPr>
            <p:cNvSpPr/>
            <p:nvPr/>
          </p:nvSpPr>
          <p:spPr>
            <a:xfrm flipH="true" flipV="false" rot="8100000">
              <a:off x="8620192" y="336632"/>
              <a:ext cx="464226" cy="476580"/>
            </a:xfrm>
            <a:custGeom>
              <a:avLst/>
              <a:gdLst/>
              <a:ahLst/>
              <a:cxnLst/>
              <a:rect b="b" l="0" r="r" t="0"/>
              <a:pathLst>
                <a:path h="476581" w="464226">
                  <a:moveTo>
                    <a:pt x="134280" y="0"/>
                  </a:moveTo>
                  <a:lnTo>
                    <a:pt x="464226" y="323428"/>
                  </a:lnTo>
                  <a:lnTo>
                    <a:pt x="0" y="476581"/>
                  </a:lnTo>
                  <a:close/>
                </a:path>
              </a:pathLst>
            </a:custGeom>
            <a:solidFill>
              <a:srgbClr val="40a0bc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0" name="">
              <a:extLst>
                <a:ext uri="{45684690-71AC-4CD9-AD66-4D70B6135A1F}">
                  <a16:creationId xmlns:a16="http://schemas.microsoft.com/office/drawing/2010/main" id="{55EDF90A-94A1-4B1E-A737-12346F4703E5}"/>
                </a:ext>
              </a:extLst>
            </p:cNvPr>
            <p:cNvSpPr/>
            <p:nvPr/>
          </p:nvSpPr>
          <p:spPr>
            <a:xfrm flipH="true" flipV="false" rot="8100000">
              <a:off x="8234772" y="989685"/>
              <a:ext cx="309856" cy="292385"/>
            </a:xfrm>
            <a:custGeom>
              <a:avLst/>
              <a:gdLst/>
              <a:ahLst/>
              <a:cxnLst/>
              <a:rect b="b" l="0" r="r" t="0"/>
              <a:pathLst>
                <a:path h="292385" w="309856">
                  <a:moveTo>
                    <a:pt x="98589" y="0"/>
                  </a:moveTo>
                  <a:lnTo>
                    <a:pt x="309856" y="201938"/>
                  </a:lnTo>
                  <a:lnTo>
                    <a:pt x="0" y="292385"/>
                  </a:lnTo>
                  <a:close/>
                </a:path>
              </a:pathLst>
            </a:custGeom>
            <a:solidFill>
              <a:srgbClr val="2a363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grpSp>
        <p:nvGrpSpPr>
          <p:cNvPr id="11" name="">
            <a:extLst>
              <a:ext uri="{00C68EA0-A32C-4DC2-BF9D-36D9F34C9442}">
                <a16:creationId xmlns:a16="http://schemas.microsoft.com/office/drawing/2010/main" id="{E470FE70-8F70-44FF-AB08-9843F67DF9B2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7767818" y="4111542"/>
            <a:ext cx="1161335" cy="869232"/>
            <a:chOff x="7737300" y="4349553"/>
            <a:chExt cx="1161335" cy="869232"/>
          </a:xfrm>
        </p:grpSpPr>
        <p:sp>
          <p:nvSpPr>
            <p:cNvPr id="12" name="">
              <a:extLst>
                <a:ext uri="{0D49D8C8-0225-4A60-94F6-1F59BE6267A6}">
                  <a16:creationId xmlns:a16="http://schemas.microsoft.com/office/drawing/2010/main" id="{93F88AB9-3D21-4AF7-8F9A-4B3935174B94}"/>
                </a:ext>
              </a:extLst>
            </p:cNvPr>
            <p:cNvSpPr/>
            <p:nvPr/>
          </p:nvSpPr>
          <p:spPr>
            <a:xfrm flipH="false" flipV="false" rot="8100000">
              <a:off x="7852943" y="4462358"/>
              <a:ext cx="548677" cy="554349"/>
            </a:xfrm>
            <a:custGeom>
              <a:avLst/>
              <a:gdLst/>
              <a:ahLst/>
              <a:cxnLst/>
              <a:rect b="b" l="0" r="r" t="0"/>
              <a:pathLst>
                <a:path h="554350" w="548677">
                  <a:moveTo>
                    <a:pt x="150274" y="0"/>
                  </a:moveTo>
                  <a:lnTo>
                    <a:pt x="548678" y="402465"/>
                  </a:lnTo>
                  <a:lnTo>
                    <a:pt x="0" y="554350"/>
                  </a:lnTo>
                  <a:close/>
                </a:path>
              </a:pathLst>
            </a:custGeom>
            <a:solidFill>
              <a:srgbClr val="d5d6d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3" name="">
              <a:extLst>
                <a:ext uri="{50850E64-F778-409D-B31A-94823C5D5104}">
                  <a16:creationId xmlns:a16="http://schemas.microsoft.com/office/drawing/2010/main" id="{210A35D0-EF41-4308-8090-F147BD793062}"/>
                </a:ext>
              </a:extLst>
            </p:cNvPr>
            <p:cNvSpPr/>
            <p:nvPr/>
          </p:nvSpPr>
          <p:spPr>
            <a:xfrm flipH="false" flipV="false" rot="8100000">
              <a:off x="8527755" y="4855274"/>
              <a:ext cx="311567" cy="296827"/>
            </a:xfrm>
            <a:custGeom>
              <a:avLst/>
              <a:gdLst/>
              <a:ahLst/>
              <a:cxnLst/>
              <a:rect b="b" l="0" r="r" t="0"/>
              <a:pathLst>
                <a:path h="296828" w="311567">
                  <a:moveTo>
                    <a:pt x="90473" y="0"/>
                  </a:moveTo>
                  <a:lnTo>
                    <a:pt x="311567" y="214146"/>
                  </a:lnTo>
                  <a:lnTo>
                    <a:pt x="0" y="296828"/>
                  </a:lnTo>
                  <a:close/>
                </a:path>
              </a:pathLst>
            </a:custGeom>
            <a:solidFill>
              <a:srgbClr val="1b5d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grpSp>
        <p:nvGrpSpPr>
          <p:cNvPr id="14" name="">
            <a:extLst>
              <a:ext uri="{CD8B3151-5851-42C7-A84B-1773C04E661E}">
                <a16:creationId xmlns:a16="http://schemas.microsoft.com/office/drawing/2010/main" id="{8155F941-3CF7-4E86-AFC3-594976B6C7E0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-235600" y="3950255"/>
            <a:ext cx="1185100" cy="1584807"/>
            <a:chOff x="-223075" y="4216650"/>
            <a:chExt cx="1185100" cy="1584807"/>
          </a:xfrm>
        </p:grpSpPr>
        <p:sp>
          <p:nvSpPr>
            <p:cNvPr id="15" name="">
              <a:extLst>
                <a:ext uri="{EC94CDF0-286F-4981-BCA0-280D37CC7552}">
                  <a16:creationId xmlns:a16="http://schemas.microsoft.com/office/drawing/2010/main" id="{34451448-8AEB-403D-AB83-981D3BC8A4A1}"/>
                </a:ext>
              </a:extLst>
            </p:cNvPr>
            <p:cNvSpPr/>
            <p:nvPr/>
          </p:nvSpPr>
          <p:spPr>
            <a:xfrm flipH="true" flipV="false" rot="7920000">
              <a:off x="167620" y="4352925"/>
              <a:ext cx="657981" cy="654110"/>
            </a:xfrm>
            <a:custGeom>
              <a:avLst/>
              <a:gdLst/>
              <a:ahLst/>
              <a:cxnLst/>
              <a:rect b="b" l="0" r="r" t="0"/>
              <a:pathLst>
                <a:path h="654110" w="657981">
                  <a:moveTo>
                    <a:pt x="170160" y="0"/>
                  </a:moveTo>
                  <a:lnTo>
                    <a:pt x="657981" y="438560"/>
                  </a:lnTo>
                  <a:lnTo>
                    <a:pt x="0" y="654110"/>
                  </a:lnTo>
                  <a:close/>
                </a:path>
              </a:pathLst>
            </a:custGeom>
            <a:solidFill>
              <a:srgbClr val="1c5c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6" name="">
              <a:extLst>
                <a:ext uri="{1CBB7852-325C-4131-B8D9-6CA658395E74}">
                  <a16:creationId xmlns:a16="http://schemas.microsoft.com/office/drawing/2010/main" id="{F7DAAAEF-0227-4C4B-B7AE-748EFE5B08B0}"/>
                </a:ext>
              </a:extLst>
            </p:cNvPr>
            <p:cNvSpPr/>
            <p:nvPr/>
          </p:nvSpPr>
          <p:spPr>
            <a:xfrm flipH="false" flipV="false" rot="13620000">
              <a:off x="622049" y="4742221"/>
              <a:ext cx="284338" cy="275796"/>
            </a:xfrm>
            <a:custGeom>
              <a:avLst/>
              <a:gdLst/>
              <a:ahLst/>
              <a:cxnLst/>
              <a:rect b="b" l="0" r="r" t="0"/>
              <a:pathLst>
                <a:path h="275796" w="284339">
                  <a:moveTo>
                    <a:pt x="72810" y="0"/>
                  </a:moveTo>
                  <a:lnTo>
                    <a:pt x="284339" y="191260"/>
                  </a:lnTo>
                  <a:lnTo>
                    <a:pt x="0" y="275796"/>
                  </a:lnTo>
                  <a:close/>
                </a:path>
              </a:pathLst>
            </a:custGeom>
            <a:solidFill>
              <a:srgbClr val="649b9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7" name="">
              <a:extLst>
                <a:ext uri="{323DF5EA-D9BD-4F8C-ADF6-1595709DDB84}">
                  <a16:creationId xmlns:a16="http://schemas.microsoft.com/office/drawing/2010/main" id="{C35F7D09-3AE1-4E07-BD3C-160E1F271C91}"/>
                </a:ext>
              </a:extLst>
            </p:cNvPr>
            <p:cNvSpPr/>
            <p:nvPr/>
          </p:nvSpPr>
          <p:spPr>
            <a:xfrm flipH="false" flipV="false" rot="13680000">
              <a:off x="-143684" y="5000225"/>
              <a:ext cx="838234" cy="586857"/>
            </a:xfrm>
            <a:custGeom>
              <a:avLst/>
              <a:gdLst/>
              <a:ahLst/>
              <a:cxnLst/>
              <a:rect b="b" l="0" r="r" t="0"/>
              <a:pathLst>
                <a:path h="586858" w="838235">
                  <a:moveTo>
                    <a:pt x="512649" y="0"/>
                  </a:moveTo>
                  <a:lnTo>
                    <a:pt x="838235" y="292631"/>
                  </a:lnTo>
                  <a:lnTo>
                    <a:pt x="0" y="586858"/>
                  </a:lnTo>
                  <a:close/>
                </a:path>
              </a:pathLst>
            </a:custGeom>
            <a:solidFill>
              <a:srgbClr val="d5d6d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pic>
        <p:nvPicPr>
          <p:cNvPr id="18" name="Image 15">
            <a:extLst>
              <a:ext uri="{10846D99-3BA2-4144-8474-29F84C67E6E8}">
                <a16:creationId xmlns:a16="http://schemas.microsoft.com/office/drawing/2010/main" id="{9083C640-B173-442B-B820-3DB437AA90CF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extLst>
      <p:ext uri="{37A4BD39-C124-4854-BE73-E7E591A0DE08}">
        <p14:creationId xmlns:p14="http://schemas.microsoft.com/office/powerpoint/2010/main" val="1779201544058"/>
      </p:ext>
    </p:extLst>
  </p:cSld>
  <p:clrMapOvr>
    <a:masterClrMapping/>
  </p:clrMapOvr>
</p:sldLayout>
</file>

<file path=ppt/slideLayouts/slideLayout9.xml><?xml version="1.0" encoding="utf-8"?>
<p:sldLayou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preserve="1" showMasterSp="false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">
            <a:extLst>
              <a:ext uri="{DA59878E-6973-430D-AA14-497F26A2FACD}">
                <a16:creationId xmlns:a16="http://schemas.microsoft.com/office/drawing/2010/main" id="{EFA3ACD0-66F5-4B7E-B4AC-06F48EB954CD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8135845" y="208749"/>
            <a:ext cx="1008154" cy="1106505"/>
            <a:chOff x="8176775" y="242297"/>
            <a:chExt cx="1008154" cy="1106505"/>
          </a:xfrm>
        </p:grpSpPr>
        <p:sp>
          <p:nvSpPr>
            <p:cNvPr id="3" name="">
              <a:extLst>
                <a:ext uri="{555C4901-A6C7-4905-BE96-A4AE3915529A}">
                  <a16:creationId xmlns:a16="http://schemas.microsoft.com/office/drawing/2010/main" id="{6D2AA361-7E80-4C93-ADFD-6843BA5C31BA}"/>
                </a:ext>
              </a:extLst>
            </p:cNvPr>
            <p:cNvSpPr/>
            <p:nvPr/>
          </p:nvSpPr>
          <p:spPr>
            <a:xfrm flipH="true" flipV="false" rot="8100000">
              <a:off x="8620192" y="336632"/>
              <a:ext cx="464226" cy="476580"/>
            </a:xfrm>
            <a:custGeom>
              <a:avLst/>
              <a:gdLst/>
              <a:ahLst/>
              <a:cxnLst/>
              <a:rect b="b" l="0" r="r" t="0"/>
              <a:pathLst>
                <a:path h="476581" w="464226">
                  <a:moveTo>
                    <a:pt x="134280" y="0"/>
                  </a:moveTo>
                  <a:lnTo>
                    <a:pt x="464226" y="323428"/>
                  </a:lnTo>
                  <a:lnTo>
                    <a:pt x="0" y="476581"/>
                  </a:lnTo>
                  <a:close/>
                </a:path>
              </a:pathLst>
            </a:custGeom>
            <a:solidFill>
              <a:srgbClr val="40a0bc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4" name="">
              <a:extLst>
                <a:ext uri="{7C02FD8C-4A7F-4A13-8AF3-80F2AE298374}">
                  <a16:creationId xmlns:a16="http://schemas.microsoft.com/office/drawing/2010/main" id="{D22C4108-994A-465B-ABFA-C0343CAA74FB}"/>
                </a:ext>
              </a:extLst>
            </p:cNvPr>
            <p:cNvSpPr/>
            <p:nvPr/>
          </p:nvSpPr>
          <p:spPr>
            <a:xfrm flipH="true" flipV="false" rot="8100000">
              <a:off x="8234772" y="989685"/>
              <a:ext cx="309856" cy="292385"/>
            </a:xfrm>
            <a:custGeom>
              <a:avLst/>
              <a:gdLst/>
              <a:ahLst/>
              <a:cxnLst/>
              <a:rect b="b" l="0" r="r" t="0"/>
              <a:pathLst>
                <a:path h="292385" w="309856">
                  <a:moveTo>
                    <a:pt x="98589" y="0"/>
                  </a:moveTo>
                  <a:lnTo>
                    <a:pt x="309856" y="201938"/>
                  </a:lnTo>
                  <a:lnTo>
                    <a:pt x="0" y="292385"/>
                  </a:lnTo>
                  <a:close/>
                </a:path>
              </a:pathLst>
            </a:custGeom>
            <a:solidFill>
              <a:srgbClr val="2a3638">
                <a:alpha val="3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grpSp>
        <p:nvGrpSpPr>
          <p:cNvPr id="5" name="">
            <a:extLst>
              <a:ext uri="{306CB631-3567-409E-ACD1-8C2841C1E668}">
                <a16:creationId xmlns:a16="http://schemas.microsoft.com/office/drawing/2010/main" id="{74B96D16-BD22-4308-9BDD-8166B59484A0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7767818" y="4111542"/>
            <a:ext cx="1154389" cy="869237"/>
            <a:chOff x="7737303" y="4349553"/>
            <a:chExt cx="1154389" cy="869237"/>
          </a:xfrm>
        </p:grpSpPr>
        <p:sp>
          <p:nvSpPr>
            <p:cNvPr id="6" name="">
              <a:extLst>
                <a:ext uri="{DCE13B06-5304-4878-9071-5A259EA442EF}">
                  <a16:creationId xmlns:a16="http://schemas.microsoft.com/office/drawing/2010/main" id="{E666F9B4-9585-44BE-AC2C-30676DF314F4}"/>
                </a:ext>
              </a:extLst>
            </p:cNvPr>
            <p:cNvSpPr/>
            <p:nvPr/>
          </p:nvSpPr>
          <p:spPr>
            <a:xfrm flipH="false" flipV="false" rot="8100000">
              <a:off x="7852943" y="4462358"/>
              <a:ext cx="548677" cy="554349"/>
            </a:xfrm>
            <a:custGeom>
              <a:avLst/>
              <a:gdLst/>
              <a:ahLst/>
              <a:cxnLst/>
              <a:rect b="b" l="0" r="r" t="0"/>
              <a:pathLst>
                <a:path h="554350" w="548677">
                  <a:moveTo>
                    <a:pt x="150274" y="0"/>
                  </a:moveTo>
                  <a:lnTo>
                    <a:pt x="548678" y="402465"/>
                  </a:lnTo>
                  <a:lnTo>
                    <a:pt x="0" y="554350"/>
                  </a:lnTo>
                  <a:close/>
                </a:path>
              </a:pathLst>
            </a:custGeom>
            <a:solidFill>
              <a:srgbClr val="d5d6d8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7" name="">
              <a:extLst>
                <a:ext uri="{5C48F01C-D64D-4DCC-B140-BA4F1D7E1B66}">
                  <a16:creationId xmlns:a16="http://schemas.microsoft.com/office/drawing/2010/main" id="{D8CE781D-834D-4BD8-9799-22E68D43997D}"/>
                </a:ext>
              </a:extLst>
            </p:cNvPr>
            <p:cNvSpPr/>
            <p:nvPr/>
          </p:nvSpPr>
          <p:spPr>
            <a:xfrm flipH="false" flipV="false" rot="8100000">
              <a:off x="8520809" y="4855276"/>
              <a:ext cx="311567" cy="296827"/>
            </a:xfrm>
            <a:custGeom>
              <a:avLst/>
              <a:gdLst/>
              <a:ahLst/>
              <a:cxnLst/>
              <a:rect b="b" l="0" r="r" t="0"/>
              <a:pathLst>
                <a:path h="296828" w="311567">
                  <a:moveTo>
                    <a:pt x="90473" y="0"/>
                  </a:moveTo>
                  <a:lnTo>
                    <a:pt x="311567" y="214146"/>
                  </a:lnTo>
                  <a:lnTo>
                    <a:pt x="0" y="296828"/>
                  </a:lnTo>
                  <a:close/>
                </a:path>
              </a:pathLst>
            </a:custGeom>
            <a:solidFill>
              <a:srgbClr val="1b5d7d">
                <a:alpha val="5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8" name="">
            <a:extLst>
              <a:ext uri="{02309A87-2B66-433B-AE03-463825135BCB}">
                <a16:creationId xmlns:a16="http://schemas.microsoft.com/office/drawing/2010/main" id="{56F84958-9197-44F2-86A7-72E4B1BBAE8E}"/>
              </a:ext>
            </a:extLst>
          </p:cNvPr>
          <p:cNvSpPr>
            <a:spLocks noChangeAspect="false"/>
          </p:cNvSpPr>
          <p:nvPr/>
        </p:nvSpPr>
        <p:spPr>
          <a:xfrm flipH="false" flipV="false" rot="0">
            <a:off x="5547769" y="1452305"/>
            <a:ext cx="2667000" cy="2000250"/>
          </a:xfrm>
          <a:prstGeom prst="triangle">
            <a:avLst/>
          </a:prstGeom>
          <a:noFill/>
          <a:ln cap="flat" w="19050">
            <a:solidFill>
              <a:srgbClr val="1b5d7d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>9</a:t>
            </a:r>
            <a:endParaRPr dirty="0" lang="en-US"/>
          </a:p>
        </p:txBody>
      </p:sp>
      <p:sp>
        <p:nvSpPr>
          <p:cNvPr id="9" name="Title 1">
            <a:extLst>
              <a:ext uri="{BFCD9EBB-D0E2-43D4-B7E3-CCEAB8E3C2CC}">
                <a16:creationId xmlns:a16="http://schemas.microsoft.com/office/drawing/2010/main" id="{79207402-D674-466E-A63D-2C2D0C166F5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7620000" cy="857250"/>
          </a:xfrm>
        </p:spPr>
        <p:txBody>
          <a:bodyPr anchor="b"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10" name="Text Placeholder 3">
            <a:extLst>
              <a:ext uri="{3E8F4DFD-AD12-42AB-8CF1-7C8603E5E977}">
                <a16:creationId xmlns:a16="http://schemas.microsoft.com/office/drawing/2010/main" id="{079EE4D0-8DD8-43DD-95C9-5DC1E54F4AF3}"/>
              </a:ext>
            </a:extLst>
          </p:cNvPr>
          <p:cNvSpPr>
            <a:spLocks noGrp="true"/>
          </p:cNvSpPr>
          <p:nvPr>
            <p:ph idx="1" type="body"/>
          </p:nvPr>
        </p:nvSpPr>
        <p:spPr>
          <a:xfrm rot="0">
            <a:off x="762000" y="1571625"/>
            <a:ext cx="4000500" cy="2095500"/>
          </a:xfrm>
        </p:spPr>
        <p:txBody>
          <a:bodyPr anchor="t" bIns="0" lIns="0" rIns="0" rtlCol="0" tIns="0">
            <a:noAutofit/>
          </a:bodyPr>
          <a:lstStyle>
            <a:lvl1pPr indent="0" lvl="0" marL="0">
              <a:buNone/>
            </a:lvl1pPr>
          </a:lstStyle>
          <a:p>
            <a:pPr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11" name="Slide Number Placeholder 4">
            <a:extLst>
              <a:ext uri="{FBD10890-C004-4E6F-8563-9C5332B9B5AD}">
                <a16:creationId xmlns:a16="http://schemas.microsoft.com/office/drawing/2010/main" id="{A1ADBD58-8771-4335-B38C-9EA3FBF72655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ACCADB3F-41E5-4784-9183-1D9DD0AE2DCA}" type="slidenum"/>
            <a:endParaRPr dirty="0" lang="en-US"/>
          </a:p>
        </p:txBody>
      </p:sp>
      <p:sp>
        <p:nvSpPr>
          <p:cNvPr id="12" name="Footer Placeholder 3">
            <a:extLst>
              <a:ext uri="{07D025FC-969F-40A7-8F48-84A79376E32A}">
                <a16:creationId xmlns:a16="http://schemas.microsoft.com/office/drawing/2010/main" id="{C6EBC929-CD01-4C5F-AA5A-2032A2F65FA2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13" name="Date Placeholder 1">
            <a:extLst>
              <a:ext uri="{CA74D8B1-0D26-4FAE-858F-8B10DE3050DC}">
                <a16:creationId xmlns:a16="http://schemas.microsoft.com/office/drawing/2010/main" id="{DFA218B8-0767-42F5-9076-7066D29D9BD5}"/>
              </a:ext>
            </a:extLst>
          </p:cNvPr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grpSp>
        <p:nvGrpSpPr>
          <p:cNvPr id="14" name="">
            <a:extLst>
              <a:ext uri="{93A5FBA0-5B99-423F-A9C9-2045108F65A5}">
                <a16:creationId xmlns:a16="http://schemas.microsoft.com/office/drawing/2010/main" id="{4A48A422-6026-4ADF-92BB-9847018FF64F}"/>
              </a:ext>
            </a:extLst>
          </p:cNvPr>
          <p:cNvGrpSpPr>
            <a:grpSpLocks noChangeAspect="true"/>
          </p:cNvGrpSpPr>
          <p:nvPr/>
        </p:nvGrpSpPr>
        <p:grpSpPr>
          <a:xfrm flipH="true" flipV="false" rot="0">
            <a:off x="-211350" y="3761051"/>
            <a:ext cx="1767773" cy="1399527"/>
            <a:chOff x="2310888" y="3710483"/>
            <a:chExt cx="1232001" cy="975347"/>
          </a:xfrm>
        </p:grpSpPr>
        <p:sp>
          <p:nvSpPr>
            <p:cNvPr id="15" name="">
              <a:extLst>
                <a:ext uri="{988A351B-6EDA-4DE7-8211-D09FC22809B2}">
                  <a16:creationId xmlns:a16="http://schemas.microsoft.com/office/drawing/2010/main" id="{53A453D0-E9F9-440C-B13D-F4F52041762B}"/>
                </a:ext>
              </a:extLst>
            </p:cNvPr>
            <p:cNvSpPr/>
            <p:nvPr/>
          </p:nvSpPr>
          <p:spPr>
            <a:xfrm flipH="false" flipV="false" rot="17160000">
              <a:off x="2392781" y="4037386"/>
              <a:ext cx="561520" cy="593523"/>
            </a:xfrm>
            <a:custGeom>
              <a:avLst/>
              <a:gdLst/>
              <a:ahLst/>
              <a:cxnLst/>
              <a:rect b="b" l="0" r="r" t="0"/>
              <a:pathLst>
                <a:path h="870197" w="823278">
                  <a:moveTo>
                    <a:pt x="198765" y="0"/>
                  </a:moveTo>
                  <a:lnTo>
                    <a:pt x="823278" y="641842"/>
                  </a:lnTo>
                  <a:lnTo>
                    <a:pt x="0" y="870197"/>
                  </a:lnTo>
                  <a:close/>
                </a:path>
              </a:pathLst>
            </a:custGeom>
            <a:solidFill>
              <a:srgbClr val="40a0bc">
                <a:alpha val="30000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16" name="">
              <a:extLst>
                <a:ext uri="{EF696CEE-4B15-40C0-A1EA-C058E2726384}">
                  <a16:creationId xmlns:a16="http://schemas.microsoft.com/office/drawing/2010/main" id="{6A7AD65B-A938-402F-9A69-24FA007F47F8}"/>
                </a:ext>
              </a:extLst>
            </p:cNvPr>
            <p:cNvSpPr/>
            <p:nvPr/>
          </p:nvSpPr>
          <p:spPr>
            <a:xfrm flipH="false" flipV="false" rot="17160000">
              <a:off x="2906889" y="3776231"/>
              <a:ext cx="566972" cy="570865"/>
            </a:xfrm>
            <a:custGeom>
              <a:avLst/>
              <a:gdLst/>
              <a:ahLst/>
              <a:cxnLst/>
              <a:rect b="b" l="0" r="r" t="0"/>
              <a:pathLst>
                <a:path h="836977" w="831271">
                  <a:moveTo>
                    <a:pt x="220485" y="0"/>
                  </a:moveTo>
                  <a:lnTo>
                    <a:pt x="831271" y="598721"/>
                  </a:lnTo>
                  <a:lnTo>
                    <a:pt x="0" y="836977"/>
                  </a:lnTo>
                  <a:close/>
                </a:path>
              </a:pathLst>
            </a:custGeom>
            <a:solidFill>
              <a:srgbClr val="1c5c7d">
                <a:alpha val="26999"/>
              </a:srgbClr>
            </a:solidFill>
            <a:ln cap="flat" w="9525">
              <a:noFill/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</p:grpSp>
      <p:sp>
        <p:nvSpPr>
          <p:cNvPr id="17" name="">
            <a:extLst>
              <a:ext uri="{158C6F61-6B87-4231-BFA7-FA1FD6F90F8E}">
                <a16:creationId xmlns:a16="http://schemas.microsoft.com/office/drawing/2010/main" id="{490709A4-AC80-417B-927D-9B59CD6415EA}"/>
              </a:ext>
            </a:extLst>
          </p:cNvPr>
          <p:cNvSpPr/>
          <p:nvPr/>
        </p:nvSpPr>
        <p:spPr>
          <a:xfrm flipH="false" flipV="false" rot="17160000">
            <a:off x="74704" y="3417522"/>
            <a:ext cx="632812" cy="645395"/>
          </a:xfrm>
          <a:custGeom>
            <a:avLst/>
            <a:gdLst/>
            <a:ahLst/>
            <a:cxnLst/>
            <a:rect b="b" l="0" r="r" t="0"/>
            <a:pathLst>
              <a:path h="645395" w="632812">
                <a:moveTo>
                  <a:pt x="147294" y="0"/>
                </a:moveTo>
                <a:lnTo>
                  <a:pt x="632812" y="473590"/>
                </a:lnTo>
                <a:lnTo>
                  <a:pt x="0" y="645395"/>
                </a:lnTo>
                <a:close/>
              </a:path>
            </a:pathLst>
          </a:custGeom>
          <a:solidFill>
            <a:srgbClr val="d5d6d8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8" name="">
            <a:extLst>
              <a:ext uri="{05AF5B23-B4C7-4DE9-A07A-EE9741510ABC}">
                <a16:creationId xmlns:a16="http://schemas.microsoft.com/office/drawing/2010/main" id="{87762E47-3E16-46DC-A2B4-DE53E2E811BD}"/>
              </a:ext>
            </a:extLst>
          </p:cNvPr>
          <p:cNvSpPr/>
          <p:nvPr/>
        </p:nvSpPr>
        <p:spPr>
          <a:xfrm flipH="false" flipV="false" rot="13620000">
            <a:off x="620734" y="3882532"/>
            <a:ext cx="284338" cy="27579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649a97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19" name="">
            <a:extLst>
              <a:ext uri="{DCCAAEB3-9F45-4B89-8D0B-70F4A88C0705}">
                <a16:creationId xmlns:a16="http://schemas.microsoft.com/office/drawing/2010/main" id="{BBC9F509-FA4F-426B-BE04-6FD16B957A34}"/>
              </a:ext>
            </a:extLst>
          </p:cNvPr>
          <p:cNvSpPr/>
          <p:nvPr/>
        </p:nvSpPr>
        <p:spPr>
          <a:xfrm flipH="false" flipV="false" rot="13620000">
            <a:off x="2553423" y="4255122"/>
            <a:ext cx="475221" cy="487146"/>
          </a:xfrm>
          <a:custGeom>
            <a:avLst/>
            <a:gdLst/>
            <a:ahLst/>
            <a:cxnLst/>
            <a:rect b="b" l="0" r="r" t="0"/>
            <a:pathLst>
              <a:path h="275796" w="284339">
                <a:moveTo>
                  <a:pt x="72810" y="0"/>
                </a:moveTo>
                <a:lnTo>
                  <a:pt x="284339" y="191260"/>
                </a:lnTo>
                <a:lnTo>
                  <a:pt x="0" y="275796"/>
                </a:lnTo>
                <a:close/>
              </a:path>
            </a:pathLst>
          </a:custGeom>
          <a:solidFill>
            <a:srgbClr val="649a97">
              <a:alpha val="50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0" name="">
            <a:extLst>
              <a:ext uri="{0056E864-9239-4A5C-B2F2-AE0900FB215A}">
                <a16:creationId xmlns:a16="http://schemas.microsoft.com/office/drawing/2010/main" id="{EBA00927-13F5-4D3F-AA95-7ABD4E0D51FC}"/>
              </a:ext>
            </a:extLst>
          </p:cNvPr>
          <p:cNvSpPr/>
          <p:nvPr/>
        </p:nvSpPr>
        <p:spPr>
          <a:xfrm flipH="false" flipV="false" rot="13500000">
            <a:off x="3119904" y="4229100"/>
            <a:ext cx="309856" cy="292385"/>
          </a:xfrm>
          <a:custGeom>
            <a:avLst/>
            <a:gdLst/>
            <a:ahLst/>
            <a:cxnLst/>
            <a:rect b="b" l="0" r="r" t="0"/>
            <a:pathLst>
              <a:path h="292385" w="309856">
                <a:moveTo>
                  <a:pt x="98589" y="0"/>
                </a:moveTo>
                <a:lnTo>
                  <a:pt x="309856" y="201938"/>
                </a:lnTo>
                <a:lnTo>
                  <a:pt x="0" y="292385"/>
                </a:lnTo>
                <a:close/>
              </a:path>
            </a:pathLst>
          </a:custGeom>
          <a:solidFill>
            <a:srgbClr val="2a3638">
              <a:alpha val="25000"/>
            </a:srgbClr>
          </a:solidFill>
          <a:ln cap="flat" w="9525">
            <a:noFill/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21" name="Picture Placeholder 2">
            <a:extLst>
              <a:ext uri="{F149EE39-7CB9-49AC-88BF-F66C88563B9E}">
                <a16:creationId xmlns:a16="http://schemas.microsoft.com/office/drawing/2010/main" id="{B8482545-8516-4306-AC60-FBE29981A5A8}"/>
              </a:ext>
            </a:extLst>
          </p:cNvPr>
          <p:cNvSpPr>
            <a:spLocks noChangeAspect="false" noGrp="true"/>
          </p:cNvSpPr>
          <p:nvPr>
            <p:ph idx="2" type="pic"/>
          </p:nvPr>
        </p:nvSpPr>
        <p:spPr>
          <a:xfrm rot="0">
            <a:off x="5310978" y="1571625"/>
            <a:ext cx="2762250" cy="2095500"/>
          </a:xfrm>
          <a:prstGeom prst="triangle">
            <a:avLst/>
          </a:prstGeom>
          <a:solidFill>
            <a:schemeClr val="bg1"/>
          </a:solidFill>
          <a:ln cap="flat" w="19050">
            <a:solidFill>
              <a:srgbClr val="1b5d7d"/>
            </a:solidFill>
            <a:prstDash val="solid"/>
            <a:round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pic>
        <p:nvPicPr>
          <p:cNvPr id="22" name="Image 15">
            <a:extLst>
              <a:ext uri="{9ACC36DD-B033-4019-B6C5-A13FB942B856}">
                <a16:creationId xmlns:a16="http://schemas.microsoft.com/office/drawing/2010/main" id="{63225ABE-F0F4-468E-90EE-2FF6B529680F}"/>
              </a:ext>
            </a:extLst>
          </p:cNvPr>
          <p:cNvPicPr>
            <a:picLocks noChangeAspect="true"/>
          </p:cNvPicPr>
          <p:nvPr userDrawn="1"/>
        </p:nvPicPr>
        <p:blipFill>
          <a:blip r:embed="rId2"/>
          <a:stretch>
            <a:fillRect/>
          </a:stretch>
        </p:blipFill>
        <p:spPr>
          <a:xfrm flipH="false" flipV="false" rot="0">
            <a:off x="374856" y="4727000"/>
            <a:ext cx="865584" cy="233619"/>
          </a:xfrm>
          <a:prstGeom prst="rect">
            <a:avLst/>
          </a:prstGeom>
          <a:noFill/>
        </p:spPr>
      </p:pic>
    </p:spTree>
    <p:extLst>
      <p:ext uri="{C7428235-6C92-4156-BCBE-4F271213C96B}">
        <p14:creationId xmlns:p14="http://schemas.microsoft.com/office/powerpoint/2010/main" val="1779201544062"/>
      </p:ext>
    </p:extLst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theme/theme1.xml" Type="http://schemas.openxmlformats.org/officeDocument/2006/relationships/theme"/><Relationship Id="rId15" Target="../media/image2.png" Type="http://schemas.openxmlformats.org/officeDocument/2006/relationships/image"/></Relationships>
</file>

<file path=ppt/slideMasters/slideMaster1.xml><?xml version="1.0" encoding="utf-8"?>
<p:sldMaster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cSld name="slideMaster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hidden="true" id="2" name="Slide Number Placeholder 5">
            <a:extLst>
              <a:ext uri="{CEBAD740-947D-4DAC-92F2-6F06847C08A8}">
                <a16:creationId xmlns:a16="http://schemas.microsoft.com/office/drawing/2010/main" id="{63C7953C-44A1-47B9-B776-40E1FD7D01BC}"/>
              </a:ext>
            </a:extLst>
          </p:cNvPr>
          <p:cNvSpPr txBox="1">
            <a:spLocks noGrp="true"/>
          </p:cNvSpPr>
          <p:nvPr/>
        </p:nvSpPr>
        <p:spPr>
          <a:xfrm rot="0">
            <a:off x="6123448" y="4771233"/>
            <a:ext cx="2133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true" id="3" name="Footer Placeholder 4">
            <a:extLst>
              <a:ext uri="{83AE420A-759B-457B-BAFF-31F5EE120D7C}">
                <a16:creationId xmlns:a16="http://schemas.microsoft.com/office/drawing/2010/main" id="{62045ED4-62D1-47AB-B1D7-D97CCF60287D}"/>
              </a:ext>
            </a:extLst>
          </p:cNvPr>
          <p:cNvSpPr txBox="1">
            <a:spLocks noGrp="true"/>
          </p:cNvSpPr>
          <p:nvPr/>
        </p:nvSpPr>
        <p:spPr>
          <a:xfrm rot="0">
            <a:off x="3124200" y="4771233"/>
            <a:ext cx="2895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ct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ct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4" name="Date Placeholder 3">
            <a:extLst>
              <a:ext uri="{24D4A6F4-A8AC-4AAF-BAC8-17F6992F6DE9}">
                <a16:creationId xmlns:a16="http://schemas.microsoft.com/office/drawing/2010/main" id="{9096EF24-C41F-441A-9E5C-11EB636EDD7E}"/>
              </a:ext>
            </a:extLst>
          </p:cNvPr>
          <p:cNvSpPr txBox="1">
            <a:spLocks noGrp="true"/>
          </p:cNvSpPr>
          <p:nvPr/>
        </p:nvSpPr>
        <p:spPr>
          <a:xfrm rot="0">
            <a:off x="894633" y="4771233"/>
            <a:ext cx="2133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l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l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Date</a:t>
            </a:r>
            <a:endParaRPr dirty="0" lang="en-US"/>
          </a:p>
        </p:txBody>
      </p:sp>
      <p:sp>
        <p:nvSpPr>
          <p:cNvPr hidden="true" id="5" name="Slide Number Placeholder 5">
            <a:extLst>
              <a:ext uri="{3D50601D-5458-4663-912F-45F0F9B6CBCD}">
                <a16:creationId xmlns:a16="http://schemas.microsoft.com/office/drawing/2010/main" id="{56396CCB-7076-4829-AE95-7456277903FB}"/>
              </a:ext>
            </a:extLst>
          </p:cNvPr>
          <p:cNvSpPr txBox="1">
            <a:spLocks noGrp="true"/>
          </p:cNvSpPr>
          <p:nvPr/>
        </p:nvSpPr>
        <p:spPr>
          <a:xfrm rot="0">
            <a:off x="6123448" y="4771233"/>
            <a:ext cx="2133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true" id="6" name="Footer Placeholder 4">
            <a:extLst>
              <a:ext uri="{CE48C363-D294-46B6-A757-301D6BFEEC49}">
                <a16:creationId xmlns:a16="http://schemas.microsoft.com/office/drawing/2010/main" id="{4D0E6C2C-DB8D-4820-A69B-C93B4217F9C3}"/>
              </a:ext>
            </a:extLst>
          </p:cNvPr>
          <p:cNvSpPr txBox="1">
            <a:spLocks noGrp="true"/>
          </p:cNvSpPr>
          <p:nvPr/>
        </p:nvSpPr>
        <p:spPr>
          <a:xfrm rot="0">
            <a:off x="3124200" y="4771233"/>
            <a:ext cx="2895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ct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ct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7" name="Date Placeholder 3">
            <a:extLst>
              <a:ext uri="{5501A526-B5C0-4ECB-A385-5A6C087D1473}">
                <a16:creationId xmlns:a16="http://schemas.microsoft.com/office/drawing/2010/main" id="{DB88AD8E-1D79-4393-BE9C-B69FCEA48F74}"/>
              </a:ext>
            </a:extLst>
          </p:cNvPr>
          <p:cNvSpPr txBox="1">
            <a:spLocks noGrp="true"/>
          </p:cNvSpPr>
          <p:nvPr/>
        </p:nvSpPr>
        <p:spPr>
          <a:xfrm rot="0">
            <a:off x="894633" y="4771233"/>
            <a:ext cx="2133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l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l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Date</a:t>
            </a:r>
            <a:endParaRPr dirty="0" lang="en-US"/>
          </a:p>
        </p:txBody>
      </p:sp>
      <p:sp>
        <p:nvSpPr>
          <p:cNvPr hidden="true" id="8" name="Slide Number Placeholder 5">
            <a:extLst>
              <a:ext uri="{6CD8E0F4-344F-4A39-A7EC-07DE53184370}">
                <a16:creationId xmlns:a16="http://schemas.microsoft.com/office/drawing/2010/main" id="{AD8384E1-B41A-4EED-A538-33F9B2260618}"/>
              </a:ext>
            </a:extLst>
          </p:cNvPr>
          <p:cNvSpPr txBox="1">
            <a:spLocks noGrp="true"/>
          </p:cNvSpPr>
          <p:nvPr/>
        </p:nvSpPr>
        <p:spPr>
          <a:xfrm rot="0">
            <a:off x="6123448" y="4771233"/>
            <a:ext cx="2133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true" id="9" name="Footer Placeholder 4">
            <a:extLst>
              <a:ext uri="{76246D18-CED7-457F-8320-A7B18B025578}">
                <a16:creationId xmlns:a16="http://schemas.microsoft.com/office/drawing/2010/main" id="{27753B7A-4C47-4B92-A885-29E01296EC34}"/>
              </a:ext>
            </a:extLst>
          </p:cNvPr>
          <p:cNvSpPr txBox="1">
            <a:spLocks noGrp="true"/>
          </p:cNvSpPr>
          <p:nvPr/>
        </p:nvSpPr>
        <p:spPr>
          <a:xfrm rot="0">
            <a:off x="3124200" y="4771233"/>
            <a:ext cx="2895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ct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ct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10" name="Date Placeholder 3">
            <a:extLst>
              <a:ext uri="{1816DDF2-BED6-4148-BFDA-FC2B84BE1083}">
                <a16:creationId xmlns:a16="http://schemas.microsoft.com/office/drawing/2010/main" id="{806BF03C-4911-4067-9DFD-DC16E0919BB1}"/>
              </a:ext>
            </a:extLst>
          </p:cNvPr>
          <p:cNvSpPr txBox="1">
            <a:spLocks noGrp="true"/>
          </p:cNvSpPr>
          <p:nvPr/>
        </p:nvSpPr>
        <p:spPr>
          <a:xfrm rot="0">
            <a:off x="894633" y="4771233"/>
            <a:ext cx="2133600" cy="273844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/>
          <a:lstStyle>
            <a:lvl1pPr algn="l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l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Date</a:t>
            </a:r>
            <a:endParaRPr dirty="0" lang="en-US"/>
          </a:p>
        </p:txBody>
      </p:sp>
      <p:sp>
        <p:nvSpPr>
          <p:cNvPr id="11" name="Title Placeholder 1">
            <a:extLst>
              <a:ext uri="{A9A651C4-F653-42D3-852A-5319973F5942}">
                <a16:creationId xmlns:a16="http://schemas.microsoft.com/office/drawing/2010/main" id="{933E4255-3D77-4901-A3FC-91BF0845AB4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49045"/>
            <a:ext cx="7620000" cy="857250"/>
          </a:xfrm>
          <a:prstGeom prst="rect">
            <a:avLst/>
          </a:prstGeom>
        </p:spPr>
        <p:txBody>
          <a:bodyPr anchor="b" bIns="0" lIns="0" rIns="0" rtlCol="0" tIns="0">
            <a:noAutofit/>
          </a:bodyPr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12" name="Text Placeholder 2">
            <a:extLst>
              <a:ext uri="{02A3F7B2-2E1E-4A45-8C48-460CA5E8E4A4}">
                <a16:creationId xmlns:a16="http://schemas.microsoft.com/office/drawing/2010/main" id="{2FBD99AF-1E1F-4C5F-8745-FE0A3AD42762}"/>
              </a:ext>
            </a:extLst>
          </p:cNvPr>
          <p:cNvSpPr>
            <a:spLocks noGrp="true"/>
          </p:cNvSpPr>
          <p:nvPr>
            <p:ph idx="1" type="body"/>
          </p:nvPr>
        </p:nvSpPr>
        <p:spPr>
          <a:xfrm rot="0">
            <a:off x="762000" y="1428750"/>
            <a:ext cx="7620000" cy="3048000"/>
          </a:xfrm>
          <a:prstGeom prst="rect">
            <a:avLst/>
          </a:prstGeom>
        </p:spPr>
        <p:txBody>
          <a:bodyPr bIns="0" lIns="0" rIns="0" rtlCol="0" tIns="0">
            <a:no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hidden="false" id="13" name="Slide Number Placeholder 5">
            <a:extLst>
              <a:ext uri="{348AECC3-3CF6-4054-827C-D56C0276EBEE}">
                <a16:creationId xmlns:a16="http://schemas.microsoft.com/office/drawing/2010/main" id="{0512E6AE-B6E1-46CA-A882-B7736FDE0DA4}"/>
              </a:ext>
            </a:extLst>
          </p:cNvPr>
          <p:cNvSpPr>
            <a:spLocks noGrp="true"/>
          </p:cNvSpPr>
          <p:nvPr>
            <p:ph idx="4" sz="quarter" type="sldNum"/>
          </p:nvPr>
        </p:nvSpPr>
        <p:spPr>
          <a:xfrm rot="0">
            <a:off x="7810500" y="4563561"/>
            <a:ext cx="613018" cy="285750"/>
          </a:xfrm>
          <a:prstGeom prst="rect">
            <a:avLst/>
          </a:prstGeom>
        </p:spPr>
        <p:txBody>
          <a:bodyPr anchor="b" bIns="45720" lIns="91440" rIns="91440" rtlCol="0" tIns="45720"/>
          <a:lstStyle>
            <a:lvl1pPr algn="r" lvl="0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/>
            <a:fld id="{BCCE828F-0355-4E72-B336-081D74E8ED1B}" type="slidenum"/>
            <a:endParaRPr dirty="0" lang="en-US"/>
          </a:p>
        </p:txBody>
      </p:sp>
      <p:sp>
        <p:nvSpPr>
          <p:cNvPr hidden="false" id="14" name="Footer Placeholder 4">
            <a:extLst>
              <a:ext uri="{A66CB30F-749A-4336-A29A-E9B60ED46EE6}">
                <a16:creationId xmlns:a16="http://schemas.microsoft.com/office/drawing/2010/main" id="{2C0D3246-2A1B-47C1-AC9E-AD52A370DAAB}"/>
              </a:ext>
            </a:extLst>
          </p:cNvPr>
          <p:cNvSpPr>
            <a:spLocks noGrp="true"/>
          </p:cNvSpPr>
          <p:nvPr>
            <p:ph idx="3" sz="quarter" type="ftr"/>
          </p:nvPr>
        </p:nvSpPr>
        <p:spPr>
          <a:xfrm rot="0">
            <a:off x="2497893" y="4686300"/>
            <a:ext cx="5179257" cy="285750"/>
          </a:xfrm>
          <a:prstGeom prst="rect">
            <a:avLst/>
          </a:prstGeom>
        </p:spPr>
        <p:txBody>
          <a:bodyPr anchor="ctr" bIns="45720" lIns="91440" rIns="91440" rtlCol="0" tIns="45720"/>
          <a:lstStyle>
            <a:lvl1pPr algn="ctr" lvl="0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Open Sans"/>
              </a:defRPr>
            </a:lvl1pPr>
          </a:lstStyle>
          <a:p>
            <a:pPr/>
            <a:r>
              <a:rPr dirty="0" lang="en-US"/>
              <a:t> </a:t>
            </a:r>
            <a:r>
              <a:rPr dirty="0" lang="en-US"/>
              <a:t>ZILOGIC SYSTEMS</a:t>
            </a:r>
            <a:endParaRPr dirty="0" lang="en-US"/>
          </a:p>
        </p:txBody>
      </p:sp>
      <p:sp>
        <p:nvSpPr>
          <p:cNvPr hidden="false" id="15" name="Date Placeholder 3">
            <a:extLst>
              <a:ext uri="{533F233B-72C7-4CA2-BC9D-A6B612B21001}">
                <a16:creationId xmlns:a16="http://schemas.microsoft.com/office/drawing/2010/main" id="{4EAD1C1B-11DD-464C-AF96-7E28A03B9D96}"/>
              </a:ext>
            </a:extLst>
          </p:cNvPr>
          <p:cNvSpPr>
            <a:spLocks noGrp="true"/>
          </p:cNvSpPr>
          <p:nvPr>
            <p:ph idx="2" sz="half" type="dt"/>
          </p:nvPr>
        </p:nvSpPr>
        <p:spPr>
          <a:xfrm rot="0">
            <a:off x="7600950" y="4849110"/>
            <a:ext cx="827332" cy="285750"/>
          </a:xfrm>
          <a:prstGeom prst="rect">
            <a:avLst/>
          </a:prstGeom>
        </p:spPr>
        <p:txBody>
          <a:bodyPr anchor="t" bIns="45720" lIns="91440" rIns="91440" rtlCol="0" tIns="45720"/>
          <a:lstStyle>
            <a:lvl1pPr algn="r" lvl="0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  <p:pic>
        <p:nvPicPr>
          <p:cNvPr id="16" name="Image 15">
            <a:extLst>
              <a:ext uri="{630EFA5D-BA21-4C54-AE82-7B77C9A84476}">
                <a16:creationId xmlns:a16="http://schemas.microsoft.com/office/drawing/2010/main" id="{476F909F-8681-47AF-9090-E76E20D62B29}"/>
              </a:ext>
            </a:extLst>
          </p:cNvPr>
          <p:cNvPicPr>
            <a:picLocks noChangeAspect="true"/>
          </p:cNvPicPr>
          <p:nvPr userDrawn="1"/>
        </p:nvPicPr>
        <p:blipFill>
          <a:blip r:embed="rId15"/>
          <a:stretch>
            <a:fillRect/>
          </a:stretch>
        </p:blipFill>
        <p:spPr>
          <a:xfrm flipH="false" flipV="false" rot="0">
            <a:off x="627954" y="4739982"/>
            <a:ext cx="865584" cy="233619"/>
          </a:xfrm>
          <a:prstGeom prst="rect">
            <a:avLst/>
          </a:prstGeom>
          <a:noFill/>
        </p:spPr>
      </p:pic>
      <p:cxnSp>
        <p:nvCxnSpPr>
          <p:cNvPr id="17" name="Connector 16">
            <a:extLst>
              <a:ext uri="{8B0696BA-CF72-4A65-94AA-E7897358C757}">
                <a16:creationId xmlns:a16="http://schemas.microsoft.com/office/drawing/2010/main" id="{83F0C979-6DA2-4853-94B2-C5B53F0B95BD}"/>
              </a:ext>
            </a:extLst>
          </p:cNvPr>
          <p:cNvCxnSpPr/>
          <p:nvPr/>
        </p:nvCxnSpPr>
        <p:spPr>
          <a:xfrm flipH="true" flipV="false" rot="10800000">
            <a:off x="7650718" y="4850301"/>
            <a:ext cx="797394" cy="6486"/>
          </a:xfrm>
          <a:prstGeom prst="line">
            <a:avLst/>
          </a:prstGeom>
          <a:ln cap="flat" w="9525">
            <a:solidFill>
              <a:schemeClr val="tx1">
                <a:lumMod val="65000"/>
                <a:lumOff val="3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/>
  <p:txStyles>
    <p:titleStyle>
      <a:lvl1pPr algn="l" lvl="0" rtl="false">
        <a:lnSpc>
          <a:spcPct val="100000"/>
        </a:lnSpc>
        <a:spcBef>
          <a:spcPct val="0"/>
        </a:spcBef>
        <a:buNone/>
        <a:defRPr b="1" dirty="0" i="0" lang="en-US" sz="3200">
          <a:solidFill>
            <a:schemeClr val="tx1"/>
          </a:solidFill>
          <a:latin typeface="+mj-lt"/>
        </a:defRPr>
      </a:lvl1pPr>
    </p:titleStyle>
    <p:bodyStyle>
      <a:lvl1pPr algn="l" indent="-342900" lvl="0" marL="342900" rtl="false">
        <a:spcBef>
          <a:spcPts val="1200"/>
        </a:spcBef>
        <a:buChar char="•"/>
        <a:buClr>
          <a:srgbClr val="1c5c7d"/>
        </a:buClr>
        <a:buFont typeface="Arial"/>
        <a:defRPr b="0" dirty="0" i="0" lang="en-US" sz="1400">
          <a:solidFill>
            <a:schemeClr val="tx1"/>
          </a:solidFill>
          <a:latin typeface="+mn-lt"/>
        </a:defRPr>
      </a:lvl1pPr>
      <a:lvl2pPr algn="l" indent="-285750" lvl="1" marL="742950" rtl="false">
        <a:spcBef>
          <a:spcPts val="300"/>
        </a:spcBef>
        <a:buChar char="-"/>
        <a:buClr>
          <a:srgbClr val="1c5c7d"/>
        </a:buClr>
        <a:buFont typeface="Arial"/>
        <a:defRPr b="0" dirty="0" i="0" lang="en-US" sz="1200">
          <a:solidFill>
            <a:schemeClr val="bg1">
              <a:lumMod val="50000"/>
            </a:schemeClr>
          </a:solidFill>
          <a:latin typeface="+mn-lt"/>
        </a:defRPr>
      </a:lvl2pPr>
      <a:lvl3pPr algn="l" indent="-228600" lvl="2" marL="1143000" rtl="false">
        <a:spcBef>
          <a:spcPts val="300"/>
        </a:spcBef>
        <a:buChar char="-"/>
        <a:buClr>
          <a:srgbClr val="1c5c7d"/>
        </a:buClr>
        <a:buFont typeface="Arial"/>
        <a:defRPr b="0" dirty="0" i="0" lang="en-US" sz="1000">
          <a:solidFill>
            <a:schemeClr val="bg1">
              <a:lumMod val="50000"/>
            </a:schemeClr>
          </a:solidFill>
          <a:latin typeface="+mn-lt"/>
        </a:defRPr>
      </a:lvl3pPr>
      <a:lvl4pPr algn="l" indent="-228600" lvl="3" marL="1600200" rtl="false">
        <a:spcBef>
          <a:spcPts val="300"/>
        </a:spcBef>
        <a:buChar char="-"/>
        <a:buClr>
          <a:srgbClr val="1c5c7d"/>
        </a:buClr>
        <a:buFont typeface="Arial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4pPr>
      <a:lvl5pPr algn="l" indent="-228600" lvl="4" marL="2057400" rtl="false">
        <a:spcBef>
          <a:spcPts val="300"/>
        </a:spcBef>
        <a:buChar char="-"/>
        <a:buClr>
          <a:srgbClr val="1c5c7d"/>
        </a:buClr>
        <a:buFont typeface="Arial"/>
        <a:defRPr b="0" dirty="0" i="0" lang="en-US" sz="800">
          <a:solidFill>
            <a:schemeClr val="bg1">
              <a:lumMod val="50000"/>
            </a:schemeClr>
          </a:solidFill>
          <a:latin typeface="+mn-lt"/>
        </a:defRPr>
      </a:lvl5pPr>
      <a:lvl6pPr algn="l" indent="-228600" lvl="5" marL="2514600" rtl="false">
        <a:spcBef>
          <a:spcPct val="20000"/>
        </a:spcBef>
        <a:buChar char="-"/>
        <a:buFont typeface="Arial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6pPr>
      <a:lvl7pPr algn="l" indent="-228600" lvl="6" marL="2971800" rtl="false">
        <a:spcBef>
          <a:spcPct val="20000"/>
        </a:spcBef>
        <a:buChar char="-"/>
        <a:buFont typeface="Arial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7pPr>
      <a:lvl8pPr algn="l" indent="-228600" lvl="7" marL="3429000" rtl="false">
        <a:spcBef>
          <a:spcPct val="20000"/>
        </a:spcBef>
        <a:buChar char="-"/>
        <a:buFont typeface="Arial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8pPr>
      <a:lvl9pPr algn="l" indent="-228600" lvl="8" marL="3886200" rtl="false">
        <a:spcBef>
          <a:spcPct val="20000"/>
        </a:spcBef>
        <a:buChar char="-"/>
        <a:buFont typeface="Arial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9pPr>
    </p:bodyStyle>
    <p:otherStyle>
      <a:lvl1pPr algn="l" lvl="0" marL="0" rtl="false">
        <a:defRPr dirty="0" lang="en-US" sz="1800">
          <a:solidFill>
            <a:schemeClr val="tx1"/>
          </a:solidFill>
          <a:latin typeface="+mn-lt"/>
        </a:defRPr>
      </a:lvl1pPr>
      <a:lvl2pPr algn="l" lvl="1" marL="457200" rtl="false">
        <a:defRPr dirty="0" lang="en-US" sz="1800">
          <a:solidFill>
            <a:schemeClr val="tx1"/>
          </a:solidFill>
          <a:latin typeface="+mn-lt"/>
        </a:defRPr>
      </a:lvl2pPr>
      <a:lvl3pPr algn="l" lvl="2" marL="914400" rtl="false">
        <a:defRPr dirty="0" lang="en-US" sz="1800">
          <a:solidFill>
            <a:schemeClr val="tx1"/>
          </a:solidFill>
          <a:latin typeface="+mn-lt"/>
        </a:defRPr>
      </a:lvl3pPr>
      <a:lvl4pPr algn="l" lvl="3" marL="1371600" rtl="false">
        <a:defRPr dirty="0" lang="en-US" sz="1800">
          <a:solidFill>
            <a:schemeClr val="tx1"/>
          </a:solidFill>
          <a:latin typeface="+mn-lt"/>
        </a:defRPr>
      </a:lvl4pPr>
      <a:lvl5pPr algn="l" lvl="4" marL="1828800" rtl="false">
        <a:defRPr dirty="0" lang="en-US" sz="1800">
          <a:solidFill>
            <a:schemeClr val="tx1"/>
          </a:solidFill>
          <a:latin typeface="+mn-lt"/>
        </a:defRPr>
      </a:lvl5pPr>
      <a:lvl6pPr algn="l" lvl="5" marL="2286000" rtl="false">
        <a:defRPr dirty="0" lang="en-US" sz="1800">
          <a:solidFill>
            <a:schemeClr val="tx1"/>
          </a:solidFill>
          <a:latin typeface="+mn-lt"/>
        </a:defRPr>
      </a:lvl6pPr>
      <a:lvl7pPr algn="l" lvl="6" marL="2743200" rtl="false">
        <a:defRPr dirty="0" lang="en-US" sz="1800">
          <a:solidFill>
            <a:schemeClr val="tx1"/>
          </a:solidFill>
          <a:latin typeface="+mn-lt"/>
        </a:defRPr>
      </a:lvl7pPr>
      <a:lvl8pPr algn="l" lvl="7" marL="3200400" rtl="false">
        <a:defRPr dirty="0" lang="en-US" sz="1800">
          <a:solidFill>
            <a:schemeClr val="tx1"/>
          </a:solidFill>
          <a:latin typeface="+mn-lt"/>
        </a:defRPr>
      </a:lvl8pPr>
      <a:lvl9pPr algn="l" lvl="8" marL="3657600" rtl="false">
        <a:defRPr dirty="0" lang="en-US" sz="18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10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1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6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17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6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7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8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9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712E1095-0D57-4C74-B447-4978D47F5104}">
                <a16:creationId xmlns:a16="http://schemas.microsoft.com/office/drawing/2010/main" id="{DBB98A16-E54A-4FBE-A3D0-1679FE9A5B7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err="1" lang="en-US"/>
              <a:t>Trending OSes in Residential Gateways/</a:t>
            </a:r>
            <a:r>
              <a:rPr dirty="0" err="1" lang="en-US"/>
              <a:t>CPEs</a:t>
            </a:r>
            <a:endParaRPr dirty="0" err="1" lang="en-US"/>
          </a:p>
        </p:txBody>
      </p:sp>
      <p:sp>
        <p:nvSpPr>
          <p:cNvPr id="3" name="Subtitle 2">
            <a:extLst>
              <a:ext uri="{F37BAA80-1D5D-4388-9EED-C74555C1B16B}">
                <a16:creationId xmlns:a16="http://schemas.microsoft.com/office/drawing/2010/main" id="{0C7FA268-C441-4007-B439-4E1A173322E9}"/>
              </a:ext>
            </a:extLst>
          </p:cNvPr>
          <p:cNvSpPr>
            <a:spLocks noGrp="true"/>
          </p:cNvSpPr>
          <p:nvPr>
            <p:ph idx="1" type="subTitle"/>
          </p:nvPr>
        </p:nvSpPr>
        <p:spPr>
          <a:xfrm rot="0">
            <a:off x="1381125" y="3129848"/>
            <a:ext cx="6381750" cy="476250"/>
          </a:xfrm>
        </p:spPr>
        <p:txBody>
          <a:bodyPr rtlCol="0"/>
          <a:lstStyle/>
          <a:p>
            <a:pPr/>
            <a:r>
              <a:rPr dirty="0" err="1" lang="en-US">
                <a:solidFill>
                  <a:schemeClr val="accent5">
                    <a:lumMod val="75000"/>
                  </a:schemeClr>
                </a:solidFill>
              </a:rPr>
              <a:t>Zilogic</a:t>
            </a:r>
            <a:r>
              <a:rPr dirty="0" lang="en-US">
                <a:solidFill>
                  <a:schemeClr val="accent5">
                    <a:lumMod val="75000"/>
                  </a:schemeClr>
                </a:solidFill>
              </a:rPr>
              <a:t> Systems</a:t>
            </a:r>
            <a:endParaRPr dirty="0"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Footer Placeholder 4">
            <a:extLst>
              <a:ext uri="{6C6F5194-70BB-4238-A5FE-5AA0502F50EC}">
                <a16:creationId xmlns:a16="http://schemas.microsoft.com/office/drawing/2010/main" id="{D0E59858-E26E-4098-9D93-17CAD089BBEE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5">
            <a:extLst>
              <a:ext uri="{6C015A9B-9B0A-44D9-91F1-FFCAF51A9AEF}">
                <a16:creationId xmlns:a16="http://schemas.microsoft.com/office/drawing/2010/main" id="{0B5F1237-79A9-449C-B231-86150139094B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>
            <a:lvl1pPr lvl="0"/>
          </a:lstStyle>
          <a:p>
            <a:pPr/>
            <a:fld id="{6EB29499-C917-4602-8B6E-A764553F5D24}" type="slidenum"/>
            <a:endParaRPr dirty="0" lang="en-US"/>
          </a:p>
        </p:txBody>
      </p:sp>
    </p:spTree>
    <p:extLst>
      <p:ext uri="{0750B1FE-D17E-4DD6-911A-496BB46C0625}">
        <p14:creationId xmlns:p14="http://schemas.microsoft.com/office/powerpoint/2010/main" val="1779201544089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E9747863-3BA3-4794-B913-6438DE78102D}">
                <a16:creationId xmlns:a16="http://schemas.microsoft.com/office/drawing/2010/main" id="{57ED6797-52ED-49AA-AB02-C0984414B40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180975"/>
            <a:ext cx="7620000" cy="412118"/>
          </a:xfrm>
        </p:spPr>
        <p:txBody>
          <a:bodyPr rtlCol="0"/>
          <a:lstStyle/>
          <a:p>
            <a:pPr/>
            <a:r>
              <a:rPr dirty="0" lang="en-US"/>
              <a:t>Architecture</a:t>
            </a:r>
            <a:r>
              <a:rPr dirty="0" lang="en-US"/>
              <a:t> - Functional Layers - STDD</a:t>
            </a:r>
            <a:endParaRPr dirty="0" lang="en-US"/>
          </a:p>
        </p:txBody>
      </p:sp>
      <p:sp>
        <p:nvSpPr>
          <p:cNvPr id="3" name="Slide Number Placeholder 4">
            <a:extLst>
              <a:ext uri="{3A1CC01D-C554-436C-8B87-580CD452AD70}">
                <a16:creationId xmlns:a16="http://schemas.microsoft.com/office/drawing/2010/main" id="{D38FA0F7-045A-4E13-8F74-CB66FE121F8A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0FAA908D-A9D5-406F-A34E-2044894F1674}" type="slidenum"/>
            <a:endParaRPr dirty="0" lang="en-US"/>
          </a:p>
        </p:txBody>
      </p:sp>
      <p:sp>
        <p:nvSpPr>
          <p:cNvPr id="4" name="Footer Placeholder 3">
            <a:extLst>
              <a:ext uri="{E504FADB-E481-4D2B-B3A3-4CFBEDF2C969}">
                <a16:creationId xmlns:a16="http://schemas.microsoft.com/office/drawing/2010/main" id="{F3DB40A2-CE41-4579-ABEF-EF271F5DE091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Rectangle 2">
            <a:extLst>
              <a:ext uri="{289295D4-969F-4984-8C4F-F9321B833F56}">
                <a16:creationId xmlns:a16="http://schemas.microsoft.com/office/drawing/2010/main" id="{15AFED10-4137-442F-B615-3B9493D5B04F}"/>
              </a:ext>
            </a:extLst>
          </p:cNvPr>
          <p:cNvSpPr/>
          <p:nvPr/>
        </p:nvSpPr>
        <p:spPr>
          <a:xfrm flipH="false" flipV="false" rot="0">
            <a:off x="838200" y="720766"/>
            <a:ext cx="7469657" cy="504034"/>
          </a:xfrm>
          <a:prstGeom prst="roundRect">
            <a:avLst>
              <a:gd fmla="val 8308" name="adj"/>
            </a:avLst>
          </a:prstGeom>
          <a:solidFill>
            <a:schemeClr val="accent6">
              <a:lumMod val="20000"/>
              <a:lumOff val="80000"/>
            </a:schemeClr>
          </a:solidFill>
          <a:ln cap="flat" w="9525">
            <a:solidFill>
              <a:schemeClr val="accent1">
                <a:lumMod val="60000"/>
                <a:lumOff val="4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6" name="Rectangle 6">
            <a:extLst>
              <a:ext uri="{1EA83AA6-17FD-4D75-A8C0-BEDA5DB4A7AC}">
                <a16:creationId xmlns:a16="http://schemas.microsoft.com/office/drawing/2010/main" id="{9774AD06-B74B-4B6C-94B8-62B473C3ACBC}"/>
              </a:ext>
            </a:extLst>
          </p:cNvPr>
          <p:cNvSpPr/>
          <p:nvPr/>
        </p:nvSpPr>
        <p:spPr>
          <a:xfrm flipH="false" flipV="false" rot="0">
            <a:off x="838200" y="1421434"/>
            <a:ext cx="7469657" cy="646671"/>
          </a:xfrm>
          <a:prstGeom prst="roundRect">
            <a:avLst>
              <a:gd fmla="val 8308" name="adj"/>
            </a:avLst>
          </a:prstGeom>
          <a:solidFill>
            <a:srgbClr val="fae9dd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7" name="Rectangle 8">
            <a:extLst>
              <a:ext uri="{797B73D6-209B-4160-B98D-B377D21DE6D3}">
                <a16:creationId xmlns:a16="http://schemas.microsoft.com/office/drawing/2010/main" id="{D3E21936-1437-4C67-B391-B2612E30889E}"/>
              </a:ext>
            </a:extLst>
          </p:cNvPr>
          <p:cNvSpPr/>
          <p:nvPr/>
        </p:nvSpPr>
        <p:spPr>
          <a:xfrm flipH="false" flipV="false" rot="0">
            <a:off x="837171" y="2269426"/>
            <a:ext cx="7469657" cy="1273873"/>
          </a:xfrm>
          <a:prstGeom prst="roundRect">
            <a:avLst>
              <a:gd fmla="val 8308" name="adj"/>
            </a:avLst>
          </a:prstGeom>
          <a:solidFill>
            <a:schemeClr val="bg2">
              <a:lumMod val="9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8" name="Rectangle 9">
            <a:extLst>
              <a:ext uri="{7BC96DAE-22A9-4587-98F6-7E41DD0BD452}">
                <a16:creationId xmlns:a16="http://schemas.microsoft.com/office/drawing/2010/main" id="{2B2021BB-06EB-4B37-B1DD-1981918B5614}"/>
              </a:ext>
            </a:extLst>
          </p:cNvPr>
          <p:cNvSpPr/>
          <p:nvPr/>
        </p:nvSpPr>
        <p:spPr>
          <a:xfrm flipH="false" flipV="false" rot="0">
            <a:off x="838200" y="3668934"/>
            <a:ext cx="7469657" cy="1002172"/>
          </a:xfrm>
          <a:prstGeom prst="roundRect">
            <a:avLst>
              <a:gd fmla="val 8308" name="adj"/>
            </a:avLst>
          </a:prstGeom>
          <a:solidFill>
            <a:schemeClr val="accent4">
              <a:lumMod val="20000"/>
              <a:lumOff val="8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9" name="Rectangle 6">
            <a:extLst>
              <a:ext uri="{264E1EAC-B6CB-48D8-9318-50ECB934AC01}">
                <a16:creationId xmlns:a16="http://schemas.microsoft.com/office/drawing/2010/main" id="{C04712B1-130F-42CF-B169-E19F4AF50A64}"/>
              </a:ext>
            </a:extLst>
          </p:cNvPr>
          <p:cNvSpPr/>
          <p:nvPr/>
        </p:nvSpPr>
        <p:spPr>
          <a:xfrm flipH="true" flipV="false" rot="0">
            <a:off x="1438275" y="3806904"/>
            <a:ext cx="1143000" cy="773344"/>
          </a:xfrm>
          <a:prstGeom prst="roundRect">
            <a:avLst>
              <a:gd fmla="val 9287" name="adj"/>
            </a:avLst>
          </a:prstGeom>
          <a:solidFill>
            <a:schemeClr val="accent4">
              <a:lumMod val="75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0" name="Rectangle 12">
            <a:extLst>
              <a:ext uri="{B6AE0913-FF2F-4D4F-961F-EAE2472CC4BE}">
                <a16:creationId xmlns:a16="http://schemas.microsoft.com/office/drawing/2010/main" id="{EF826679-CC59-4FC2-8CCB-9E903DC18B18}"/>
              </a:ext>
            </a:extLst>
          </p:cNvPr>
          <p:cNvSpPr/>
          <p:nvPr/>
        </p:nvSpPr>
        <p:spPr>
          <a:xfrm flipH="true" flipV="false" rot="0">
            <a:off x="1552575" y="3726818"/>
            <a:ext cx="907218" cy="378990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NW Subsystem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1" name="Rectangle 13">
            <a:extLst>
              <a:ext uri="{1FCD567D-3A10-4A5F-9213-92C5F1BB9E88}">
                <a16:creationId xmlns:a16="http://schemas.microsoft.com/office/drawing/2010/main" id="{D8CC102A-270E-4A96-BE61-481CF9090024}"/>
              </a:ext>
            </a:extLst>
          </p:cNvPr>
          <p:cNvSpPr/>
          <p:nvPr/>
        </p:nvSpPr>
        <p:spPr>
          <a:xfrm flipH="true" flipV="false" rot="0">
            <a:off x="1552575" y="4191000"/>
            <a:ext cx="907218" cy="359235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Network </a:t>
            </a:r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Drivers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2" name="Rectangle 29">
            <a:extLst>
              <a:ext uri="{489C5590-4DC2-406F-ACCD-5D7D63C629BD}">
                <a16:creationId xmlns:a16="http://schemas.microsoft.com/office/drawing/2010/main" id="{C62CE41F-0ABC-401D-A26B-F364B28355BD}"/>
              </a:ext>
            </a:extLst>
          </p:cNvPr>
          <p:cNvSpPr/>
          <p:nvPr/>
        </p:nvSpPr>
        <p:spPr>
          <a:xfrm flipH="false" flipV="false" rot="0">
            <a:off x="1073934" y="23359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Firstboot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13" name="Rectangle 28">
            <a:extLst>
              <a:ext uri="{8F3186F4-22B0-4627-B8F0-89D3842BE1B5}">
                <a16:creationId xmlns:a16="http://schemas.microsoft.com/office/drawing/2010/main" id="{6DC71E48-836B-45E7-8638-A9BAAD9E7B79}"/>
              </a:ext>
            </a:extLst>
          </p:cNvPr>
          <p:cNvSpPr/>
          <p:nvPr/>
        </p:nvSpPr>
        <p:spPr>
          <a:xfrm flipH="false" flipV="false" rot="0">
            <a:off x="4052582" y="812368"/>
            <a:ext cx="1040892" cy="32299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cap="flat" w="9525">
            <a:solidFill>
              <a:schemeClr val="accent1">
                <a:lumMod val="60000"/>
                <a:lumOff val="4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Cloud Server</a:t>
            </a:r>
            <a:endParaRPr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4" name="Rectangle 43">
            <a:extLst>
              <a:ext uri="{DA7B87A8-F7DA-4AD8-A8A1-6F606C24C42A}">
                <a16:creationId xmlns:a16="http://schemas.microsoft.com/office/drawing/2010/main" id="{23C7A6DE-7BA6-4007-AAF9-D663023C9DE8}"/>
              </a:ext>
            </a:extLst>
          </p:cNvPr>
          <p:cNvSpPr/>
          <p:nvPr/>
        </p:nvSpPr>
        <p:spPr>
          <a:xfrm flipH="true" flipV="false" rot="0">
            <a:off x="3936168" y="3817334"/>
            <a:ext cx="1143000" cy="773344"/>
          </a:xfrm>
          <a:prstGeom prst="roundRect">
            <a:avLst>
              <a:gd fmla="val 9287" name="adj"/>
            </a:avLst>
          </a:prstGeom>
          <a:solidFill>
            <a:schemeClr val="accent4">
              <a:lumMod val="75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5" name="Rectangle 42">
            <a:extLst>
              <a:ext uri="{EE836905-8072-4997-8590-C5FDB1D2A94B}">
                <a16:creationId xmlns:a16="http://schemas.microsoft.com/office/drawing/2010/main" id="{B47133DC-E006-448C-889D-3775007930EC}"/>
              </a:ext>
            </a:extLst>
          </p:cNvPr>
          <p:cNvSpPr/>
          <p:nvPr/>
        </p:nvSpPr>
        <p:spPr>
          <a:xfrm flipH="true" flipV="false" rot="0">
            <a:off x="4050468" y="3737248"/>
            <a:ext cx="907218" cy="378990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Storage Subsystem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6" name="Rectangle 44">
            <a:extLst>
              <a:ext uri="{B20C0494-D051-4C7B-BAC7-8474D97DE7DB}">
                <a16:creationId xmlns:a16="http://schemas.microsoft.com/office/drawing/2010/main" id="{3A766AEA-A848-4E93-89F9-E7CE7DFEA2F4}"/>
              </a:ext>
            </a:extLst>
          </p:cNvPr>
          <p:cNvSpPr/>
          <p:nvPr/>
        </p:nvSpPr>
        <p:spPr>
          <a:xfrm flipH="true" flipV="false" rot="0">
            <a:off x="4050468" y="4201430"/>
            <a:ext cx="907218" cy="359235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Storage </a:t>
            </a:r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Drivers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7" name="Rectangle 46">
            <a:extLst>
              <a:ext uri="{DD053C26-31B1-4C04-83E0-0ED842CA8DEF}">
                <a16:creationId xmlns:a16="http://schemas.microsoft.com/office/drawing/2010/main" id="{B49020A4-8E7A-4FD5-9771-7D962541082B}"/>
              </a:ext>
            </a:extLst>
          </p:cNvPr>
          <p:cNvSpPr/>
          <p:nvPr/>
        </p:nvSpPr>
        <p:spPr>
          <a:xfrm flipH="true" flipV="false" rot="0">
            <a:off x="6488868" y="3817334"/>
            <a:ext cx="1143000" cy="773344"/>
          </a:xfrm>
          <a:prstGeom prst="roundRect">
            <a:avLst>
              <a:gd fmla="val 9287" name="adj"/>
            </a:avLst>
          </a:prstGeom>
          <a:solidFill>
            <a:schemeClr val="accent4">
              <a:lumMod val="75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8" name="Rectangle 45">
            <a:extLst>
              <a:ext uri="{7D8F87F4-0C7D-4414-8E43-E47F4383AC6A}">
                <a16:creationId xmlns:a16="http://schemas.microsoft.com/office/drawing/2010/main" id="{851BB8F6-D1C8-40BF-8803-1BD3EB4344FB}"/>
              </a:ext>
            </a:extLst>
          </p:cNvPr>
          <p:cNvSpPr/>
          <p:nvPr/>
        </p:nvSpPr>
        <p:spPr>
          <a:xfrm flipH="true" flipV="false" rot="0">
            <a:off x="6603168" y="3737248"/>
            <a:ext cx="907218" cy="378990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WiFi Subsystem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9" name="Rectangle 47">
            <a:extLst>
              <a:ext uri="{E3A68C1F-7120-4B55-83BC-7B97B938885D}">
                <a16:creationId xmlns:a16="http://schemas.microsoft.com/office/drawing/2010/main" id="{E97060BD-572F-485B-8C98-8733CB605C1B}"/>
              </a:ext>
            </a:extLst>
          </p:cNvPr>
          <p:cNvSpPr/>
          <p:nvPr/>
        </p:nvSpPr>
        <p:spPr>
          <a:xfrm flipH="true" flipV="false" rot="0">
            <a:off x="6603168" y="4201430"/>
            <a:ext cx="907218" cy="359235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WiFi </a:t>
            </a:r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Drivers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20" name="Rectangle 39">
            <a:extLst>
              <a:ext uri="{F0894B93-5B94-4640-8F7E-AD7CE6DF54A9}">
                <a16:creationId xmlns:a16="http://schemas.microsoft.com/office/drawing/2010/main" id="{BD30A0F4-D9EB-4BEE-9C55-1D9A460FB814}"/>
              </a:ext>
            </a:extLst>
          </p:cNvPr>
          <p:cNvSpPr/>
          <p:nvPr/>
        </p:nvSpPr>
        <p:spPr>
          <a:xfrm flipH="false" flipV="false" rot="0">
            <a:off x="1088193" y="15608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Provisioning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1" name="Rectangle 36">
            <a:extLst>
              <a:ext uri="{306C5EEE-0BD8-41B1-9724-580EA66BCFAA}">
                <a16:creationId xmlns:a16="http://schemas.microsoft.com/office/drawing/2010/main" id="{132D3357-8032-4FA4-B793-81F464013C34}"/>
              </a:ext>
            </a:extLst>
          </p:cNvPr>
          <p:cNvSpPr/>
          <p:nvPr/>
        </p:nvSpPr>
        <p:spPr>
          <a:xfrm flipH="false" flipV="false" rot="0">
            <a:off x="2535993" y="15608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Management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2" name="Rectangle 37">
            <a:extLst>
              <a:ext uri="{593F2F45-BC5B-4669-A44E-936688010F8F}">
                <a16:creationId xmlns:a16="http://schemas.microsoft.com/office/drawing/2010/main" id="{D5344A94-A5AA-4D13-805F-708A764C937D}"/>
              </a:ext>
            </a:extLst>
          </p:cNvPr>
          <p:cNvSpPr/>
          <p:nvPr/>
        </p:nvSpPr>
        <p:spPr>
          <a:xfrm flipH="false" flipV="false" rot="0">
            <a:off x="3983793" y="15608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  <a:lumMod val="75000"/>
                    <a:lumOff val="25000"/>
                    <a:lumMod val="75000"/>
                    <a:lumOff val="25000"/>
                  </a:schemeClr>
                </a:solidFill>
                <a:latin typeface="Quicksand"/>
              </a:rPr>
              <a:t>Configuration</a:t>
            </a:r>
            <a:endParaRPr b="1" dirty="0" err="1" lang="en-US" sz="900">
              <a:solidFill>
                <a:schemeClr val="tx1">
                  <a:lumMod val="75000"/>
                  <a:lumOff val="25000"/>
                  <a:lumMod val="75000"/>
                  <a:lumOff val="25000"/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3" name="Rectangle 38">
            <a:extLst>
              <a:ext uri="{96FA8182-B093-4F9A-AA10-75F328BD5B90}">
                <a16:creationId xmlns:a16="http://schemas.microsoft.com/office/drawing/2010/main" id="{4F50A661-E3B9-471D-87ED-E1AF1D7B1ABE}"/>
              </a:ext>
            </a:extLst>
          </p:cNvPr>
          <p:cNvSpPr/>
          <p:nvPr/>
        </p:nvSpPr>
        <p:spPr>
          <a:xfrm flipH="false" flipV="false" rot="0">
            <a:off x="5393493" y="15608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  <a:lumMod val="75000"/>
                    <a:lumOff val="25000"/>
                  </a:schemeClr>
                </a:solidFill>
                <a:latin typeface="Quicksand"/>
              </a:rPr>
              <a:t>Diagnostics</a:t>
            </a:r>
            <a:endParaRPr b="1" dirty="0" err="1" lang="en-US" sz="900">
              <a:solidFill>
                <a:schemeClr val="tx1">
                  <a:lumMod val="75000"/>
                  <a:lumOff val="25000"/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4" name="Rectangle 40">
            <a:extLst>
              <a:ext uri="{4EB12473-982E-4E42-A34C-E05E8D28D95B}">
                <a16:creationId xmlns:a16="http://schemas.microsoft.com/office/drawing/2010/main" id="{13191322-3FF5-4644-AF27-9717091A1EEC}"/>
              </a:ext>
            </a:extLst>
          </p:cNvPr>
          <p:cNvSpPr/>
          <p:nvPr/>
        </p:nvSpPr>
        <p:spPr>
          <a:xfrm flipH="false" flipV="false" rot="0">
            <a:off x="6841292" y="15608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Telemetry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5" name="Rectangle 41">
            <a:extLst>
              <a:ext uri="{7A17271A-BB1C-4CDC-A982-C8E96DEE264A}">
                <a16:creationId xmlns:a16="http://schemas.microsoft.com/office/drawing/2010/main" id="{D683AE4E-4BFC-45D1-B0D4-C8CA3FD0C404}"/>
              </a:ext>
            </a:extLst>
          </p:cNvPr>
          <p:cNvSpPr/>
          <p:nvPr/>
        </p:nvSpPr>
        <p:spPr>
          <a:xfrm flipH="false" flipV="false" rot="0">
            <a:off x="1073934" y="27550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ISP Onboarding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6" name="Rectangle 48">
            <a:extLst>
              <a:ext uri="{AAA626AF-338A-492C-B457-10546CAF2648}">
                <a16:creationId xmlns:a16="http://schemas.microsoft.com/office/drawing/2010/main" id="{B8E98256-DC00-482B-923B-3BA8730E7D5A}"/>
              </a:ext>
            </a:extLst>
          </p:cNvPr>
          <p:cNvSpPr/>
          <p:nvPr/>
        </p:nvSpPr>
        <p:spPr>
          <a:xfrm flipH="false" flipV="false" rot="0">
            <a:off x="1073934" y="31741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Factory Reset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7" name="Rectangle 26">
            <a:extLst>
              <a:ext uri="{5D6CEF8F-8B50-4893-8729-B6D7E9FC3E23}">
                <a16:creationId xmlns:a16="http://schemas.microsoft.com/office/drawing/2010/main" id="{8706F11D-B4E0-4EE9-BD2E-C0BEB10EC94D}"/>
              </a:ext>
            </a:extLst>
          </p:cNvPr>
          <p:cNvSpPr/>
          <p:nvPr/>
        </p:nvSpPr>
        <p:spPr>
          <a:xfrm flipH="false" flipV="false" rot="0">
            <a:off x="2521734" y="23359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Firewall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 Rules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8" name="Rectangle 27">
            <a:extLst>
              <a:ext uri="{669B2248-59CB-4361-9BC7-C4232F1AC8F0}">
                <a16:creationId xmlns:a16="http://schemas.microsoft.com/office/drawing/2010/main" id="{FE5661A1-859F-45D2-A21D-D04B5AE444A0}"/>
              </a:ext>
            </a:extLst>
          </p:cNvPr>
          <p:cNvSpPr/>
          <p:nvPr/>
        </p:nvSpPr>
        <p:spPr>
          <a:xfrm flipH="false" flipV="false" rot="0">
            <a:off x="2521734" y="27550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WAN/LAN Config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9" name="Rectangle 30">
            <a:extLst>
              <a:ext uri="{A2633DC5-26E3-4D87-938B-B7093839FD8A}">
                <a16:creationId xmlns:a16="http://schemas.microsoft.com/office/drawing/2010/main" id="{DB89BDFF-4FBF-43F3-8CED-9F6FC2D19AF2}"/>
              </a:ext>
            </a:extLst>
          </p:cNvPr>
          <p:cNvSpPr/>
          <p:nvPr/>
        </p:nvSpPr>
        <p:spPr>
          <a:xfrm flipH="false" flipV="false" rot="0">
            <a:off x="2521734" y="31741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Reboot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0" name="Rectangle 31">
            <a:extLst>
              <a:ext uri="{5B192FB5-6A1C-428C-A8A0-A4DD68E5280F}">
                <a16:creationId xmlns:a16="http://schemas.microsoft.com/office/drawing/2010/main" id="{D07F9B1F-965E-49C9-88BC-5896B00AE964}"/>
              </a:ext>
            </a:extLst>
          </p:cNvPr>
          <p:cNvSpPr/>
          <p:nvPr/>
        </p:nvSpPr>
        <p:spPr>
          <a:xfrm flipH="false" flipV="false" rot="0">
            <a:off x="3969534" y="23359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Mod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SSID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,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Channel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,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BW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1" name="Rectangle 32">
            <a:extLst>
              <a:ext uri="{E8FCD382-69CA-4AC0-BECF-4487FF0D117D}">
                <a16:creationId xmlns:a16="http://schemas.microsoft.com/office/drawing/2010/main" id="{3586EBD0-F990-47F7-BD28-D2ED9BBE71A9}"/>
              </a:ext>
            </a:extLst>
          </p:cNvPr>
          <p:cNvSpPr/>
          <p:nvPr/>
        </p:nvSpPr>
        <p:spPr>
          <a:xfrm flipH="false" flipV="false" rot="0">
            <a:off x="3969534" y="27550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Mod VLAN,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DHCP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2" name="Rectangle 33">
            <a:extLst>
              <a:ext uri="{6148683A-D99D-41ED-9AF3-A89CACA8293D}">
                <a16:creationId xmlns:a16="http://schemas.microsoft.com/office/drawing/2010/main" id="{1232C66C-6734-4EA6-A16E-676448379521}"/>
              </a:ext>
            </a:extLst>
          </p:cNvPr>
          <p:cNvSpPr/>
          <p:nvPr/>
        </p:nvSpPr>
        <p:spPr>
          <a:xfrm flipH="false" flipV="false" rot="0">
            <a:off x="3969534" y="31741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  <a:lumMod val="75000"/>
                    <a:lumOff val="25000"/>
                  </a:schemeClr>
                </a:solidFill>
                <a:latin typeface="Quicksand"/>
              </a:rPr>
              <a:t>WAN/LAN Config, Persistence</a:t>
            </a:r>
            <a:endParaRPr b="1" dirty="0" lang="en-US" sz="900">
              <a:solidFill>
                <a:schemeClr val="tx1">
                  <a:lumMod val="75000"/>
                  <a:lumOff val="25000"/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3" name="Rectangle 34">
            <a:extLst>
              <a:ext uri="{2D8F177B-92E7-413B-96AF-5F02C56885BE}">
                <a16:creationId xmlns:a16="http://schemas.microsoft.com/office/drawing/2010/main" id="{94E75603-9482-4149-93EF-1B55B3EE96B9}"/>
              </a:ext>
            </a:extLst>
          </p:cNvPr>
          <p:cNvSpPr/>
          <p:nvPr/>
        </p:nvSpPr>
        <p:spPr>
          <a:xfrm flipH="false" flipV="false" rot="0">
            <a:off x="5379234" y="23359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Ping, Traceroute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4" name="Rectangle 35">
            <a:extLst>
              <a:ext uri="{2FC116EC-066B-4B5D-98FB-A809F664376C}">
                <a16:creationId xmlns:a16="http://schemas.microsoft.com/office/drawing/2010/main" id="{5EDC61F0-D01A-49DD-843E-0831DDC91A85}"/>
              </a:ext>
            </a:extLst>
          </p:cNvPr>
          <p:cNvSpPr/>
          <p:nvPr/>
        </p:nvSpPr>
        <p:spPr>
          <a:xfrm flipH="false" flipV="false" rot="0">
            <a:off x="5379234" y="27550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Speed Test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5" name="Rectangle 49">
            <a:extLst>
              <a:ext uri="{7706BD49-7BEF-4FAA-ACBA-0AB8033C3AB6}">
                <a16:creationId xmlns:a16="http://schemas.microsoft.com/office/drawing/2010/main" id="{71B1B039-1429-4FAB-A4AE-61D83AB69357}"/>
              </a:ext>
            </a:extLst>
          </p:cNvPr>
          <p:cNvSpPr/>
          <p:nvPr/>
        </p:nvSpPr>
        <p:spPr>
          <a:xfrm flipH="false" flipV="false" rot="0">
            <a:off x="5379234" y="31741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Scan &amp; Packet Capture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6" name="Rectangle 50">
            <a:extLst>
              <a:ext uri="{B2AB9E17-35D3-4EE8-B3F8-FE0F8ECDB3A5}">
                <a16:creationId xmlns:a16="http://schemas.microsoft.com/office/drawing/2010/main" id="{9516D995-4BCB-4AB3-8B29-AA04D73D8733}"/>
              </a:ext>
            </a:extLst>
          </p:cNvPr>
          <p:cNvSpPr/>
          <p:nvPr/>
        </p:nvSpPr>
        <p:spPr>
          <a:xfrm flipH="false" flipV="false" rot="0">
            <a:off x="6827034" y="23359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RSSI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, Client Count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7" name="Rectangle 51">
            <a:extLst>
              <a:ext uri="{9937647D-014E-43DE-9CF1-0E8649934C37}">
                <a16:creationId xmlns:a16="http://schemas.microsoft.com/office/drawing/2010/main" id="{ACD73582-631E-4FAD-AD28-811E6026E2BE}"/>
              </a:ext>
            </a:extLst>
          </p:cNvPr>
          <p:cNvSpPr/>
          <p:nvPr/>
        </p:nvSpPr>
        <p:spPr>
          <a:xfrm flipH="false" flipV="false" rot="0">
            <a:off x="6827034" y="27550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CPU, Mem usage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8" name="Rectangle 52">
            <a:extLst>
              <a:ext uri="{2E2DB3E8-DD92-456C-9617-2FAA08FFA0F3}">
                <a16:creationId xmlns:a16="http://schemas.microsoft.com/office/drawing/2010/main" id="{B9721DCB-D6B4-4442-A2C9-A21C952BF8DA}"/>
              </a:ext>
            </a:extLst>
          </p:cNvPr>
          <p:cNvSpPr/>
          <p:nvPr/>
        </p:nvSpPr>
        <p:spPr>
          <a:xfrm flipH="false" flipV="false" rot="0">
            <a:off x="6827034" y="31741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Retries, Packet drops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9" name="Text Box 56">
            <a:extLst>
              <a:ext uri="{B6664609-F248-4EA6-AC6A-4383C71F4FF1}">
                <a16:creationId xmlns:a16="http://schemas.microsoft.com/office/drawing/2010/main" id="{7A80AE5E-56B2-42AD-93B9-23296290BC79}"/>
              </a:ext>
            </a:extLst>
          </p:cNvPr>
          <p:cNvSpPr txBox="1"/>
          <p:nvPr/>
        </p:nvSpPr>
        <p:spPr>
          <a:xfrm flipH="false" flipV="false" rot="0">
            <a:off x="8022392" y="2062362"/>
            <a:ext cx="891749" cy="21714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err="1" lang="en-US" sz="800"/>
              <a:t>HLAPI</a:t>
            </a:r>
            <a:r>
              <a:rPr dirty="0" lang="en-US" sz="800"/>
              <a:t> - </a:t>
            </a:r>
            <a:r>
              <a:rPr dirty="0" lang="en-US" sz="800"/>
              <a:t>TR181</a:t>
            </a:r>
            <a:endParaRPr dirty="0" lang="en-US" sz="800"/>
          </a:p>
        </p:txBody>
      </p:sp>
      <p:sp>
        <p:nvSpPr>
          <p:cNvPr id="40" name="Text Box 53">
            <a:extLst>
              <a:ext uri="{76624D6E-1BEB-4E82-82E1-436FF28602AF}">
                <a16:creationId xmlns:a16="http://schemas.microsoft.com/office/drawing/2010/main" id="{3FB59B5C-0289-4D06-9217-DC5B17C297A3}"/>
              </a:ext>
            </a:extLst>
          </p:cNvPr>
          <p:cNvSpPr txBox="1"/>
          <p:nvPr/>
        </p:nvSpPr>
        <p:spPr>
          <a:xfrm flipH="false" flipV="false" rot="0">
            <a:off x="59493" y="1719462"/>
            <a:ext cx="891749" cy="21714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lang="en-US" sz="800"/>
              <a:t>Agent</a:t>
            </a:r>
            <a:endParaRPr dirty="0" lang="en-US" sz="800"/>
          </a:p>
        </p:txBody>
      </p:sp>
      <p:sp>
        <p:nvSpPr>
          <p:cNvPr id="41" name="Text Box 57">
            <a:extLst>
              <a:ext uri="{D02A22FC-778C-4E16-8492-1F74F064D7ED}">
                <a16:creationId xmlns:a16="http://schemas.microsoft.com/office/drawing/2010/main" id="{2E06B4FA-653E-4ED4-8B2F-D63D5858B5BD}"/>
              </a:ext>
            </a:extLst>
          </p:cNvPr>
          <p:cNvSpPr txBox="1"/>
          <p:nvPr/>
        </p:nvSpPr>
        <p:spPr>
          <a:xfrm flipH="false" flipV="false" rot="0">
            <a:off x="59493" y="2786262"/>
            <a:ext cx="891749" cy="21714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lang="en-US" sz="800"/>
              <a:t>Middleware</a:t>
            </a:r>
            <a:endParaRPr dirty="0" lang="en-US" sz="800"/>
          </a:p>
        </p:txBody>
      </p:sp>
      <p:sp>
        <p:nvSpPr>
          <p:cNvPr id="42" name="Text Box 54">
            <a:extLst>
              <a:ext uri="{29DCC225-02B5-410F-A666-8B92BD6C69BF}">
                <a16:creationId xmlns:a16="http://schemas.microsoft.com/office/drawing/2010/main" id="{861973A2-F71E-4FE3-ACAC-27C658168FFF}"/>
              </a:ext>
            </a:extLst>
          </p:cNvPr>
          <p:cNvSpPr txBox="1"/>
          <p:nvPr/>
        </p:nvSpPr>
        <p:spPr>
          <a:xfrm flipH="false" flipV="false" rot="0">
            <a:off x="59493" y="3929262"/>
            <a:ext cx="891749" cy="21714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err="1" lang="en-US" sz="800"/>
              <a:t>Platform</a:t>
            </a:r>
            <a:endParaRPr dirty="0" err="1" lang="en-US" sz="800"/>
          </a:p>
        </p:txBody>
      </p:sp>
      <p:sp>
        <p:nvSpPr>
          <p:cNvPr id="43" name="Text Box 55">
            <a:extLst>
              <a:ext uri="{B7D4CF11-DD89-44E1-87B0-ABEADE05AB86}">
                <a16:creationId xmlns:a16="http://schemas.microsoft.com/office/drawing/2010/main" id="{9F91C33B-5A8D-442E-BACE-A1FB2BB4F829}"/>
              </a:ext>
            </a:extLst>
          </p:cNvPr>
          <p:cNvSpPr txBox="1"/>
          <p:nvPr/>
        </p:nvSpPr>
        <p:spPr>
          <a:xfrm flipH="false" flipV="false" rot="0">
            <a:off x="8022392" y="1224162"/>
            <a:ext cx="891749" cy="21714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lang="en-US" sz="800"/>
              <a:t>TR069 / TR369</a:t>
            </a:r>
            <a:endParaRPr dirty="0" lang="en-US" sz="800"/>
          </a:p>
        </p:txBody>
      </p:sp>
      <p:sp>
        <p:nvSpPr>
          <p:cNvPr id="44" name="Text Box 58">
            <a:extLst>
              <a:ext uri="{B937F3C0-DEA5-458D-9028-0F49BAE0CEB7}">
                <a16:creationId xmlns:a16="http://schemas.microsoft.com/office/drawing/2010/main" id="{E9DBFC2F-109D-478C-861B-60F86036F60D}"/>
              </a:ext>
            </a:extLst>
          </p:cNvPr>
          <p:cNvSpPr txBox="1"/>
          <p:nvPr/>
        </p:nvSpPr>
        <p:spPr>
          <a:xfrm flipH="false" flipV="false" rot="0">
            <a:off x="8022392" y="3510162"/>
            <a:ext cx="1121606" cy="21714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err="1" lang="en-US" sz="800"/>
              <a:t>LLAPI</a:t>
            </a:r>
            <a:r>
              <a:rPr dirty="0" lang="en-US" sz="800"/>
              <a:t> - nl80211</a:t>
            </a:r>
            <a:endParaRPr dirty="0" lang="en-US" sz="800"/>
          </a:p>
        </p:txBody>
      </p:sp>
    </p:spTree>
    <p:extLst>
      <p:ext uri="{AAA67B51-E268-47D8-8A31-DDBA925F5679}">
        <p14:creationId xmlns:p14="http://schemas.microsoft.com/office/powerpoint/2010/main" val="1779201544151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43BAC3A0-9D13-4C76-BEE9-F0FB7C8FE0FA}">
                <a16:creationId xmlns:a16="http://schemas.microsoft.com/office/drawing/2010/main" id="{AB69AE23-5074-44B3-81B5-2C072DD730D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2400"/>
              <a:t>Wi-Fi Control Pane Across OSes</a:t>
            </a:r>
            <a:endParaRPr dirty="0" lang="en-US" sz="2400"/>
          </a:p>
        </p:txBody>
      </p:sp>
      <p:sp>
        <p:nvSpPr>
          <p:cNvPr id="3" name="Footer Placeholder 3">
            <a:extLst>
              <a:ext uri="{92B7189F-4BB5-4B57-8736-950B42413D0D}">
                <a16:creationId xmlns:a16="http://schemas.microsoft.com/office/drawing/2010/main" id="{6CFFE1F2-F274-4FFC-A03E-7FA92EF4A884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4" name="Slide Number Placeholder 4">
            <a:extLst>
              <a:ext uri="{9260E96A-BA2B-427E-8A0C-4016185F24C4}">
                <a16:creationId xmlns:a16="http://schemas.microsoft.com/office/drawing/2010/main" id="{56EBE053-1150-4F06-AE78-EFA57008B5BD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6B5BBDFD-341D-4FE8-BEF0-4D9CB15D198D}" type="slidenum"/>
            <a:endParaRPr dirty="0" lang="en-US"/>
          </a:p>
        </p:txBody>
      </p:sp>
      <p:grpSp>
        <p:nvGrpSpPr>
          <p:cNvPr id="5" name="Group Shape 6">
            <a:extLst>
              <a:ext uri="{40CD9828-FA5B-4FC4-A58E-E3562FD873C1}">
                <a16:creationId xmlns:a16="http://schemas.microsoft.com/office/drawing/2010/main" id="{05CF8426-A027-4FB1-82A6-F8E0D094E534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1266825" y="722990"/>
            <a:ext cx="6614084" cy="3675788"/>
            <a:chOff x="1088488" y="722990"/>
            <a:chExt cx="6614084" cy="3675788"/>
          </a:xfrm>
        </p:grpSpPr>
        <p:grpSp>
          <p:nvGrpSpPr>
            <p:cNvPr id="6" name="Group Shape 20">
              <a:extLst>
                <a:ext uri="{D6A94D4B-8F7F-4478-97B7-CDDB14C67C09}">
                  <a16:creationId xmlns:a16="http://schemas.microsoft.com/office/drawing/2010/main" id="{07D29D4C-6051-4503-8D5C-A1B1A5E3B105}"/>
                </a:ext>
              </a:extLst>
            </p:cNvPr>
            <p:cNvGrpSpPr>
              <a:grpSpLocks noChangeAspect="true"/>
            </p:cNvGrpSpPr>
            <p:nvPr/>
          </p:nvGrpSpPr>
          <p:grpSpPr>
            <a:xfrm flipH="false" flipV="false" rot="0">
              <a:off x="1088488" y="1066749"/>
              <a:ext cx="6614084" cy="3332029"/>
              <a:chOff x="1088488" y="1066749"/>
              <a:chExt cx="6614084" cy="3332029"/>
            </a:xfrm>
          </p:grpSpPr>
          <p:grpSp>
            <p:nvGrpSpPr>
              <p:cNvPr id="7" name="Group Shape 19">
                <a:extLst>
                  <a:ext uri="{90B248C7-3889-4421-A390-C4E4A48B0025}">
                    <a16:creationId xmlns:a16="http://schemas.microsoft.com/office/drawing/2010/main" id="{6B0E2BFE-B31B-4615-8749-12263442C28D}"/>
                  </a:ext>
                </a:extLst>
              </p:cNvPr>
              <p:cNvGrpSpPr>
                <a:grpSpLocks noChangeAspect="true"/>
              </p:cNvGrpSpPr>
              <p:nvPr/>
            </p:nvGrpSpPr>
            <p:grpSpPr>
              <a:xfrm flipH="false" flipV="false" rot="0">
                <a:off x="1088488" y="3743325"/>
                <a:ext cx="6614084" cy="655453"/>
                <a:chOff x="295932" y="4175007"/>
                <a:chExt cx="8522322" cy="844562"/>
              </a:xfrm>
            </p:grpSpPr>
            <p:sp>
              <p:nvSpPr>
                <p:cNvPr id="8" name="Rectangle 17">
                  <a:extLst>
                    <a:ext uri="{1A3E2567-790B-4DA1-BE7B-43F709764591}">
                      <a16:creationId xmlns:a16="http://schemas.microsoft.com/office/drawing/2010/main" id="{441FEA07-098D-4861-8887-0F78041E0587}"/>
                    </a:ext>
                  </a:extLst>
                </p:cNvPr>
                <p:cNvSpPr/>
                <p:nvPr/>
              </p:nvSpPr>
              <p:spPr>
                <a:xfrm flipH="false" flipV="false" rot="0">
                  <a:off x="323850" y="4262418"/>
                  <a:ext cx="8494405" cy="757151"/>
                </a:xfrm>
                <a:prstGeom prst="roundRect">
                  <a:avLst/>
                </a:prstGeom>
                <a:solidFill>
                  <a:schemeClr val="accent3">
                    <a:alpha val="66000"/>
                    <a:lumMod val="20000"/>
                    <a:lumOff val="80000"/>
                  </a:schemeClr>
                </a:solidFill>
                <a:effectLst/>
              </p:spPr>
              <p:style>
                <a:lnRef idx="1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rgbClr val="ffffff"/>
                </a:fontRef>
              </p:style>
              <p:txBody>
                <a:bodyPr anchor="ctr" rtlCol="0">
                  <a:noAutofit/>
                </a:bodyPr>
                <a:lstStyle/>
                <a:p>
                  <a:pPr algn="ctr"/>
                  <a:r>
                    <a:rPr dirty="0" lang="en-US"/>
                    <a:t/>
                  </a:r>
                  <a:endParaRPr dirty="0" lang="en-US"/>
                </a:p>
              </p:txBody>
            </p:sp>
            <p:sp>
              <p:nvSpPr>
                <p:cNvPr id="9" name="Text Box 18">
                  <a:extLst>
                    <a:ext uri="{EAD3C096-F633-4B15-BA19-8860C52DE21E}">
                      <a16:creationId xmlns:a16="http://schemas.microsoft.com/office/drawing/2010/main" id="{738BF6A8-4A48-4EAD-BEE6-3977DE9DF63A}"/>
                    </a:ext>
                  </a:extLst>
                </p:cNvPr>
                <p:cNvSpPr txBox="1"/>
                <p:nvPr/>
              </p:nvSpPr>
              <p:spPr>
                <a:xfrm flipH="false" flipV="false" rot="16200000">
                  <a:off x="121080" y="4349863"/>
                  <a:ext cx="825807" cy="476097"/>
                </a:xfrm>
                <a:prstGeom prst="rect">
                  <a:avLst/>
                </a:prstGeom>
              </p:spPr>
              <p:txBody>
                <a:bodyPr anchor="t" bIns="47625" lIns="95250" rIns="95250" rtlCol="0" tIns="47625">
                  <a:spAutoFit/>
                </a:bodyPr>
                <a:lstStyle/>
                <a:p>
                  <a:pPr algn="just">
                    <a:defRPr dirty="0" lang="en-US" sz="1400"/>
                  </a:pPr>
                  <a:r>
                    <a:rPr dirty="0" lang="en-US" sz="900">
                      <a:latin typeface="Quicksand-medium"/>
                    </a:rPr>
                    <a:t>Vendor </a:t>
                  </a:r>
                </a:p>
                <a:p>
                  <a:pPr algn="just">
                    <a:defRPr dirty="0" lang="en-US" sz="1400"/>
                  </a:pPr>
                  <a:r>
                    <a:rPr dirty="0" lang="en-US" sz="900">
                      <a:latin typeface="Quicksand-medium"/>
                    </a:rPr>
                    <a:t>Lock-In</a:t>
                  </a:r>
                  <a:endParaRPr dirty="0" lang="en-US" sz="900">
                    <a:latin typeface="Quicksand-medium"/>
                  </a:endParaRPr>
                </a:p>
              </p:txBody>
            </p:sp>
          </p:grpSp>
          <p:cxnSp>
            <p:nvCxnSpPr>
              <p:cNvPr id="10" name="Connector 8">
                <a:extLst>
                  <a:ext uri="{2310936A-6874-4E0C-BA9C-5A5772B3EC7D}">
                    <a16:creationId xmlns:a16="http://schemas.microsoft.com/office/drawing/2010/main" id="{DF992693-9893-444E-A3D8-05420C34BB2D}"/>
                  </a:ext>
                </a:extLst>
              </p:cNvPr>
              <p:cNvCxnSpPr/>
              <p:nvPr/>
            </p:nvCxnSpPr>
            <p:spPr>
              <a:xfrm flipH="false" flipV="true" rot="10800000">
                <a:off x="3429850" y="1066749"/>
                <a:ext cx="11044" cy="3065045"/>
              </a:xfrm>
              <a:prstGeom prst="line">
                <a:avLst/>
              </a:prstGeom>
              <a:ln cap="flat" w="16669"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  <p:cxnSp>
            <p:nvCxnSpPr>
              <p:cNvPr id="11" name="Connector 9">
                <a:extLst>
                  <a:ext uri="{58B098E3-C0B1-4988-A9FE-377673B3602F}">
                    <a16:creationId xmlns:a16="http://schemas.microsoft.com/office/drawing/2010/main" id="{3999390F-6C9A-4DFD-808A-62410A48F71F}"/>
                  </a:ext>
                </a:extLst>
              </p:cNvPr>
              <p:cNvCxnSpPr/>
              <p:nvPr/>
            </p:nvCxnSpPr>
            <p:spPr>
              <a:xfrm flipH="false" flipV="true" rot="0">
                <a:off x="5375824" y="1066749"/>
                <a:ext cx="108" cy="3065045"/>
              </a:xfrm>
              <a:prstGeom prst="line">
                <a:avLst/>
              </a:prstGeom>
              <a:ln cap="flat" w="16669"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  <p:sp>
            <p:nvSpPr>
              <p:cNvPr id="12" name="Rectangle 4">
                <a:extLst>
                  <a:ext uri="{6F6CE433-5056-4D9E-BE2E-1B9C43F3ADD6}">
                    <a16:creationId xmlns:a16="http://schemas.microsoft.com/office/drawing/2010/main" id="{595EDF6A-8DA3-495A-B5F2-07484CCDAB1B}"/>
                  </a:ext>
                </a:extLst>
              </p:cNvPr>
              <p:cNvSpPr/>
              <p:nvPr/>
            </p:nvSpPr>
            <p:spPr>
              <a:xfrm flipH="false" flipV="false" rot="0">
                <a:off x="1457590" y="1123122"/>
                <a:ext cx="1947895" cy="321547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err="1" lang="en-US" sz="1200">
                    <a:latin typeface="Quicksand-medium"/>
                  </a:rPr>
                  <a:t>netifd</a:t>
                </a:r>
                <a:endParaRPr dirty="0" err="1" lang="en-US" sz="1200">
                  <a:latin typeface="Quicksand-medium"/>
                </a:endParaRPr>
              </a:p>
            </p:txBody>
          </p:sp>
          <p:sp>
            <p:nvSpPr>
              <p:cNvPr id="13" name="Rectangle 5">
                <a:extLst>
                  <a:ext uri="{B90E7708-36CF-4768-AF19-048744FFF412}">
                    <a16:creationId xmlns:a16="http://schemas.microsoft.com/office/drawing/2010/main" id="{345833E0-DD20-4D3E-BC2F-980AD9BDFF9B}"/>
                  </a:ext>
                </a:extLst>
              </p:cNvPr>
              <p:cNvSpPr/>
              <p:nvPr/>
            </p:nvSpPr>
            <p:spPr>
              <a:xfrm flipH="false" flipV="false" rot="0">
                <a:off x="1457590" y="1693303"/>
                <a:ext cx="1947895" cy="321547"/>
              </a:xfrm>
              <a:prstGeom prst="roundRect">
                <a:avLst/>
              </a:prstGeom>
              <a:solidFill>
                <a:srgbClr val="0070c0"/>
              </a:solidFill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err="1" lang="en-US" sz="1200">
                    <a:latin typeface="Quicksand-medium"/>
                  </a:rPr>
                  <a:t>ucode</a:t>
                </a:r>
                <a:endParaRPr dirty="0" err="1" lang="en-US" sz="1200">
                  <a:latin typeface="Quicksand-medium"/>
                </a:endParaRPr>
              </a:p>
            </p:txBody>
          </p:sp>
          <p:sp>
            <p:nvSpPr>
              <p:cNvPr id="14" name="Rectangle 6">
                <a:extLst>
                  <a:ext uri="{40E8CDDD-4F70-4FC1-9C8A-40803172207F}">
                    <a16:creationId xmlns:a16="http://schemas.microsoft.com/office/drawing/2010/main" id="{C8BC4DEE-67E9-45F6-BB9B-4BA4C7CB7466}"/>
                  </a:ext>
                </a:extLst>
              </p:cNvPr>
              <p:cNvSpPr/>
              <p:nvPr/>
            </p:nvSpPr>
            <p:spPr>
              <a:xfrm flipH="false" flipV="false" rot="0">
                <a:off x="1457590" y="2263482"/>
                <a:ext cx="1947895" cy="321547"/>
              </a:xfrm>
              <a:prstGeom prst="roundRect">
                <a:avLst/>
              </a:prstGeom>
              <a:solidFill>
                <a:schemeClr val="accent2"/>
              </a:solidFill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err="1" lang="en-US" sz="1200">
                    <a:latin typeface="Quicksand-medium"/>
                  </a:rPr>
                  <a:t>hostapd</a:t>
                </a:r>
                <a:endParaRPr dirty="0" err="1" lang="en-US" sz="1200">
                  <a:latin typeface="Quicksand-medium"/>
                </a:endParaRPr>
              </a:p>
            </p:txBody>
          </p:sp>
          <p:sp>
            <p:nvSpPr>
              <p:cNvPr id="15" name="Rectangle 7">
                <a:extLst>
                  <a:ext uri="{73A93CDA-8D75-42D5-A0E8-B53B27FC76E5}">
                    <a16:creationId xmlns:a16="http://schemas.microsoft.com/office/drawing/2010/main" id="{BED9EF68-9E90-48AA-94FE-D40BEAFA4EE9}"/>
                  </a:ext>
                </a:extLst>
              </p:cNvPr>
              <p:cNvSpPr/>
              <p:nvPr/>
            </p:nvSpPr>
            <p:spPr>
              <a:xfrm flipH="false" flipV="false" rot="0">
                <a:off x="1457590" y="2833663"/>
                <a:ext cx="1947895" cy="321547"/>
              </a:xfrm>
              <a:prstGeom prst="round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lang="en-US" sz="1200">
                    <a:latin typeface="Quicksand-medium"/>
                  </a:rPr>
                  <a:t>cfg80211/nl80211</a:t>
                </a:r>
                <a:endParaRPr dirty="0" lang="en-US" sz="1200">
                  <a:latin typeface="Quicksand-medium"/>
                </a:endParaRPr>
              </a:p>
            </p:txBody>
          </p:sp>
          <p:sp>
            <p:nvSpPr>
              <p:cNvPr id="16" name="Rectangle 11">
                <a:extLst>
                  <a:ext uri="{1BC3597A-FFB1-4EB7-A111-ECF48CCD9ACC}">
                    <a16:creationId xmlns:a16="http://schemas.microsoft.com/office/drawing/2010/main" id="{F3538DAF-8272-40C1-B7AD-3BBABD08591F}"/>
                  </a:ext>
                </a:extLst>
              </p:cNvPr>
              <p:cNvSpPr/>
              <p:nvPr/>
            </p:nvSpPr>
            <p:spPr>
              <a:xfrm flipH="false" flipV="false" rot="0">
                <a:off x="1457590" y="3403843"/>
                <a:ext cx="1947895" cy="321547"/>
              </a:xfrm>
              <a:prstGeom prst="roundRect">
                <a:avLst/>
              </a:prstGeom>
              <a:solidFill>
                <a:srgbClr val="7030a0"/>
              </a:solidFill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lang="en-US" sz="1200">
                    <a:latin typeface="Quicksand-medium"/>
                  </a:rPr>
                  <a:t>Wi-Fi Drivers</a:t>
                </a:r>
                <a:endParaRPr dirty="0" lang="en-US" sz="1200">
                  <a:latin typeface="Quicksand-medium"/>
                </a:endParaRPr>
              </a:p>
            </p:txBody>
          </p:sp>
          <p:cxnSp>
            <p:nvCxnSpPr>
              <p:cNvPr id="17" name="Connector 5">
                <a:extLst>
                  <a:ext uri="{1CADAF8B-91C4-40E6-84E8-B5DED08F17FE}">
                    <a16:creationId xmlns:a16="http://schemas.microsoft.com/office/drawing/2010/main" id="{BAE24016-C9D3-4D10-B2A8-FF5328266009}"/>
                  </a:ext>
                </a:extLst>
              </p:cNvPr>
              <p:cNvCxnSpPr/>
              <p:nvPr/>
            </p:nvCxnSpPr>
            <p:spPr>
              <a:xfrm flipH="false" flipV="true" rot="5400000">
                <a:off x="2307211" y="1567145"/>
                <a:ext cx="252313" cy="0"/>
              </a:xfrm>
              <a:prstGeom prst="line">
                <a:avLst/>
              </a:prstGeom>
              <a:ln cap="flat" w="95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round/>
                <a:headEnd len="lg" type="triangle" w="lg"/>
                <a:tailEnd len="lg" type="triangle" w="lg"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  <p:cxnSp>
            <p:nvCxnSpPr>
              <p:cNvPr id="18" name="Connector 12">
                <a:extLst>
                  <a:ext uri="{741FD803-DFFC-455F-A03E-C19E83300ED9}">
                    <a16:creationId xmlns:a16="http://schemas.microsoft.com/office/drawing/2010/main" id="{244C7685-5F33-4992-A539-29C356ED00E4}"/>
                  </a:ext>
                </a:extLst>
              </p:cNvPr>
              <p:cNvCxnSpPr/>
              <p:nvPr/>
            </p:nvCxnSpPr>
            <p:spPr>
              <a:xfrm flipH="false" flipV="true" rot="5400000">
                <a:off x="2307211" y="2137326"/>
                <a:ext cx="252313" cy="0"/>
              </a:xfrm>
              <a:prstGeom prst="line">
                <a:avLst/>
              </a:prstGeom>
              <a:ln cap="flat" w="95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round/>
                <a:headEnd len="lg" type="triangle" w="lg"/>
                <a:tailEnd len="lg" type="triangle" w="lg"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  <p:cxnSp>
            <p:nvCxnSpPr>
              <p:cNvPr id="19" name="Connector 13">
                <a:extLst>
                  <a:ext uri="{B620C764-9DE1-42E7-8B6B-AF2E005B470F}">
                    <a16:creationId xmlns:a16="http://schemas.microsoft.com/office/drawing/2010/main" id="{45AF1EFC-C9B6-4A6E-9310-F72692471840}"/>
                  </a:ext>
                </a:extLst>
              </p:cNvPr>
              <p:cNvCxnSpPr/>
              <p:nvPr/>
            </p:nvCxnSpPr>
            <p:spPr>
              <a:xfrm flipH="false" flipV="true" rot="5400000">
                <a:off x="2307211" y="2707506"/>
                <a:ext cx="252313" cy="0"/>
              </a:xfrm>
              <a:prstGeom prst="line">
                <a:avLst/>
              </a:prstGeom>
              <a:ln cap="flat" w="95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round/>
                <a:headEnd len="lg" type="triangle" w="lg"/>
                <a:tailEnd len="lg" type="triangle" w="lg"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  <p:cxnSp>
            <p:nvCxnSpPr>
              <p:cNvPr id="20" name="Connector 14">
                <a:extLst>
                  <a:ext uri="{A1D8B032-D2C4-4BCB-83CF-A7BF1566D07B}">
                    <a16:creationId xmlns:a16="http://schemas.microsoft.com/office/drawing/2010/main" id="{FF1061C4-4918-4DF0-BD2E-566B5CCCE9C4}"/>
                  </a:ext>
                </a:extLst>
              </p:cNvPr>
              <p:cNvCxnSpPr/>
              <p:nvPr/>
            </p:nvCxnSpPr>
            <p:spPr>
              <a:xfrm flipH="false" flipV="true" rot="5400000">
                <a:off x="2307211" y="3277687"/>
                <a:ext cx="252313" cy="0"/>
              </a:xfrm>
              <a:prstGeom prst="line">
                <a:avLst/>
              </a:prstGeom>
              <a:ln cap="flat" w="95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round/>
                <a:headEnd len="lg" type="triangle" w="lg"/>
                <a:tailEnd len="lg" type="triangle" w="lg"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  <p:sp>
            <p:nvSpPr>
              <p:cNvPr id="21" name="Rectangle 15">
                <a:extLst>
                  <a:ext uri="{520DB654-8D07-451B-B19F-89E158FA4030}">
                    <a16:creationId xmlns:a16="http://schemas.microsoft.com/office/drawing/2010/main" id="{649E7653-5D1A-4FEC-8DE9-48190D6D156D}"/>
                  </a:ext>
                </a:extLst>
              </p:cNvPr>
              <p:cNvSpPr/>
              <p:nvPr/>
            </p:nvSpPr>
            <p:spPr>
              <a:xfrm flipH="false" flipV="false" rot="0">
                <a:off x="1457590" y="3950869"/>
                <a:ext cx="1947895" cy="321547"/>
              </a:xfrm>
              <a:prstGeom prst="round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err="1" lang="en-US" sz="1200">
                    <a:solidFill>
                      <a:srgbClr val="ffffff"/>
                    </a:solidFill>
                    <a:latin typeface="Quicksand-medium"/>
                  </a:rPr>
                  <a:t>Firmware</a:t>
                </a:r>
                <a:endParaRPr dirty="0" err="1" lang="en-US" sz="1200">
                  <a:solidFill>
                    <a:srgbClr val="ffffff"/>
                  </a:solidFill>
                  <a:latin typeface="Quicksand-medium"/>
                </a:endParaRPr>
              </a:p>
            </p:txBody>
          </p:sp>
          <p:cxnSp>
            <p:nvCxnSpPr>
              <p:cNvPr id="22" name="Connector 16">
                <a:extLst>
                  <a:ext uri="{81BF64BA-5EBC-4274-A9FE-89C3B7302F2C}">
                    <a16:creationId xmlns:a16="http://schemas.microsoft.com/office/drawing/2010/main" id="{DCA5C2BF-BBED-4D1A-A2C4-72CFD65F564A}"/>
                  </a:ext>
                </a:extLst>
              </p:cNvPr>
              <p:cNvCxnSpPr/>
              <p:nvPr/>
            </p:nvCxnSpPr>
            <p:spPr>
              <a:xfrm flipH="false" flipV="true" rot="5400000">
                <a:off x="2307211" y="3839497"/>
                <a:ext cx="252313" cy="0"/>
              </a:xfrm>
              <a:prstGeom prst="line">
                <a:avLst/>
              </a:prstGeom>
              <a:ln cap="flat" w="952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round/>
                <a:headEnd len="lg" type="triangle" w="lg"/>
                <a:tailEnd len="lg" type="triangle" w="lg"/>
              </a:ln>
            </p:spPr>
            <p:style>
              <a:lnRef idx="1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</p:cxnSp>
        </p:grpSp>
        <p:sp>
          <p:nvSpPr>
            <p:cNvPr id="23" name="Text Box 10">
              <a:extLst>
                <a:ext uri="{51975DC8-1FCC-4964-B31C-3BA5D8890944}">
                  <a16:creationId xmlns:a16="http://schemas.microsoft.com/office/drawing/2010/main" id="{876CFEE7-7086-48FE-B0F0-3C7B13E46112}"/>
                </a:ext>
              </a:extLst>
            </p:cNvPr>
            <p:cNvSpPr txBox="1"/>
            <p:nvPr/>
          </p:nvSpPr>
          <p:spPr>
            <a:xfrm flipH="false" flipV="false" rot="0">
              <a:off x="1716319" y="722990"/>
              <a:ext cx="1478450" cy="278082"/>
            </a:xfrm>
            <a:prstGeom prst="rect">
              <a:avLst/>
            </a:prstGeom>
          </p:spPr>
          <p:txBody>
            <a:bodyPr anchor="ctr" bIns="47625" lIns="95250" rIns="95250" rtlCol="0" tIns="47625">
              <a:spAutoFit/>
            </a:bodyPr>
            <a:lstStyle/>
            <a:p>
              <a:pPr algn="ctr">
                <a:defRPr dirty="0" lang="en-US" sz="1400"/>
              </a:pPr>
              <a:r>
                <a:rPr dirty="0" err="1" lang="en-US" sz="1200">
                  <a:latin typeface="Quicksand-medium"/>
                </a:rPr>
                <a:t>OpenWrt</a:t>
              </a:r>
              <a:endParaRPr dirty="0" err="1" lang="en-US" sz="1200">
                <a:latin typeface="Quicksand-medium"/>
              </a:endParaRPr>
            </a:p>
          </p:txBody>
        </p:sp>
      </p:grpSp>
    </p:spTree>
    <p:extLst>
      <p:ext uri="{DC27A5DE-56F8-41A7-A5E1-F67872A1C4C9}">
        <p14:creationId xmlns:p14="http://schemas.microsoft.com/office/powerpoint/2010/main" val="1779201544157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CAFB4D89-5365-4D94-BAF8-4D97FDAA9F7E}">
                <a16:creationId xmlns:a16="http://schemas.microsoft.com/office/drawing/2010/main" id="{EB28F537-F725-4F27-9939-6F4577B68CE7}"/>
              </a:ext>
            </a:extLst>
          </p:cNvPr>
          <p:cNvSpPr/>
          <p:nvPr/>
        </p:nvSpPr>
        <p:spPr>
          <a:xfrm flipH="false" flipV="false" rot="0">
            <a:off x="3581400" y="1124445"/>
            <a:ext cx="1985353" cy="3214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CcspWiFiAgent</a:t>
            </a:r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/</a:t>
            </a:r>
            <a:r>
              <a:rPr dirty="0" lang="en-US" sz="1200">
                <a:solidFill>
                  <a:srgbClr val="ffffff"/>
                </a:solidFill>
                <a:latin typeface="Quicksand-medium"/>
              </a:rPr>
              <a:t>OneWiFi</a:t>
            </a:r>
            <a:endParaRPr dirty="0" lang="en-US" sz="1200">
              <a:solidFill>
                <a:srgbClr val="ffffff"/>
              </a:solidFill>
              <a:latin typeface="Quicksand-medium"/>
            </a:endParaRPr>
          </a:p>
        </p:txBody>
      </p:sp>
      <p:sp>
        <p:nvSpPr>
          <p:cNvPr id="3" name="Title Placeholder 1">
            <a:extLst>
              <a:ext uri="{F3718194-05DB-4C04-99FD-455FF2C563AF}">
                <a16:creationId xmlns:a16="http://schemas.microsoft.com/office/drawing/2010/main" id="{17BA85D7-7B5E-420E-B397-08BCA1DADDC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2400"/>
              <a:t>Wi-Fi Control Pane Across OSes</a:t>
            </a:r>
            <a:endParaRPr dirty="0" lang="en-US" sz="2400"/>
          </a:p>
        </p:txBody>
      </p:sp>
      <p:sp>
        <p:nvSpPr>
          <p:cNvPr id="4" name="Footer Placeholder 3">
            <a:extLst>
              <a:ext uri="{9E10885E-BFAD-4ED2-B86A-3FF93E2096E9}">
                <a16:creationId xmlns:a16="http://schemas.microsoft.com/office/drawing/2010/main" id="{00A6DF20-945D-4F96-BC5E-5C97CE2E2C5F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AB386C59-997D-4853-B973-07AE5B5733B4}">
                <a16:creationId xmlns:a16="http://schemas.microsoft.com/office/drawing/2010/main" id="{6CCDAF0F-DF77-4BA1-8829-712C948610D0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76B810EC-7514-4DC9-9817-7C080D28DE2F}" type="slidenum"/>
            <a:endParaRPr dirty="0" lang="en-US"/>
          </a:p>
        </p:txBody>
      </p:sp>
      <p:grpSp>
        <p:nvGrpSpPr>
          <p:cNvPr id="6" name="Group Shape 19">
            <a:extLst>
              <a:ext uri="{D4F43FB0-D197-46F2-8233-198D661D8170}">
                <a16:creationId xmlns:a16="http://schemas.microsoft.com/office/drawing/2010/main" id="{89E20BF6-10F5-4A5F-89E5-0EB8436EAB94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1265539" y="3745459"/>
            <a:ext cx="6611492" cy="655109"/>
            <a:chOff x="295836" y="4175112"/>
            <a:chExt cx="8522417" cy="844457"/>
          </a:xfrm>
        </p:grpSpPr>
        <p:sp>
          <p:nvSpPr>
            <p:cNvPr id="7" name="Rectangle 17">
              <a:extLst>
                <a:ext uri="{62C6A47C-F18B-4D64-AE12-8BE004877646}">
                  <a16:creationId xmlns:a16="http://schemas.microsoft.com/office/drawing/2010/main" id="{A6E9CAAF-E8EA-4832-8AE4-5B78EED16818}"/>
                </a:ext>
              </a:extLst>
            </p:cNvPr>
            <p:cNvSpPr/>
            <p:nvPr/>
          </p:nvSpPr>
          <p:spPr>
            <a:xfrm flipH="false" flipV="false" rot="0">
              <a:off x="323850" y="4262418"/>
              <a:ext cx="8494405" cy="757151"/>
            </a:xfrm>
            <a:prstGeom prst="roundRect">
              <a:avLst/>
            </a:prstGeom>
            <a:solidFill>
              <a:schemeClr val="accent3">
                <a:alpha val="66000"/>
                <a:lumMod val="20000"/>
                <a:lumOff val="80000"/>
              </a:schemeClr>
            </a:solidFill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8" name="Text Box 18">
              <a:extLst>
                <a:ext uri="{0D3F535A-09DC-4893-8634-B2DBBE71FC1F}">
                  <a16:creationId xmlns:a16="http://schemas.microsoft.com/office/drawing/2010/main" id="{E98EDF9D-3E5A-4BD9-8B57-AE1DD20BFEFE}"/>
                </a:ext>
              </a:extLst>
            </p:cNvPr>
            <p:cNvSpPr txBox="1"/>
            <p:nvPr/>
          </p:nvSpPr>
          <p:spPr>
            <a:xfrm flipH="false" flipV="false" rot="16200000">
              <a:off x="121081" y="4349868"/>
              <a:ext cx="825807" cy="476289"/>
            </a:xfrm>
            <a:prstGeom prst="rect">
              <a:avLst/>
            </a:prstGeom>
          </p:spPr>
          <p:txBody>
            <a:bodyPr anchor="t" bIns="47625" lIns="95250" rIns="95250" rtlCol="0" tIns="47625">
              <a:spAutoFit/>
            </a:bodyPr>
            <a:lstStyle/>
            <a:p>
              <a:pPr algn="just">
                <a:defRPr dirty="0" lang="en-US" sz="1400"/>
              </a:pPr>
              <a:r>
                <a:rPr dirty="0" lang="en-US" sz="900">
                  <a:latin typeface="Quicksand-medium"/>
                </a:rPr>
                <a:t>Vendor </a:t>
              </a:r>
            </a:p>
            <a:p>
              <a:pPr algn="just">
                <a:defRPr dirty="0" lang="en-US" sz="1400"/>
              </a:pPr>
              <a:r>
                <a:rPr dirty="0" lang="en-US" sz="900">
                  <a:latin typeface="Quicksand-medium"/>
                </a:rPr>
                <a:t>Lock-In</a:t>
              </a:r>
              <a:endParaRPr dirty="0" lang="en-US" sz="900">
                <a:latin typeface="Quicksand-medium"/>
              </a:endParaRPr>
            </a:p>
          </p:txBody>
        </p:sp>
      </p:grpSp>
      <p:cxnSp>
        <p:nvCxnSpPr>
          <p:cNvPr id="9" name="Connector 8">
            <a:extLst>
              <a:ext uri="{0CED4657-14FB-443A-A9CB-0B7BD90391D0}">
                <a16:creationId xmlns:a16="http://schemas.microsoft.com/office/drawing/2010/main" id="{88AA7609-BB53-47E7-9D86-E5A0248221DE}"/>
              </a:ext>
            </a:extLst>
          </p:cNvPr>
          <p:cNvCxnSpPr/>
          <p:nvPr/>
        </p:nvCxnSpPr>
        <p:spPr>
          <a:xfrm flipH="false" flipV="true" rot="10800000">
            <a:off x="3606032" y="1068096"/>
            <a:ext cx="11039" cy="3063807"/>
          </a:xfrm>
          <a:prstGeom prst="line">
            <a:avLst/>
          </a:prstGeom>
          <a:ln cap="flat" w="16669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10" name="Connector 9">
            <a:extLst>
              <a:ext uri="{2DAD2BA1-197E-443E-904F-2FCC3BF3AFC6}">
                <a16:creationId xmlns:a16="http://schemas.microsoft.com/office/drawing/2010/main" id="{AE20D73E-52CC-4FE2-A059-9675A974A5CC}"/>
              </a:ext>
            </a:extLst>
          </p:cNvPr>
          <p:cNvCxnSpPr/>
          <p:nvPr/>
        </p:nvCxnSpPr>
        <p:spPr>
          <a:xfrm flipH="false" flipV="true" rot="0">
            <a:off x="5551221" y="1068096"/>
            <a:ext cx="108" cy="3063807"/>
          </a:xfrm>
          <a:prstGeom prst="line">
            <a:avLst/>
          </a:prstGeom>
          <a:ln cap="flat" w="16669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11" name="Text Box 10">
            <a:extLst>
              <a:ext uri="{B24C8D6A-C754-4FC0-B083-BADEF54206CB}">
                <a16:creationId xmlns:a16="http://schemas.microsoft.com/office/drawing/2010/main" id="{2C6DC520-25F7-4766-A90F-29C469691135}"/>
              </a:ext>
            </a:extLst>
          </p:cNvPr>
          <p:cNvSpPr txBox="1"/>
          <p:nvPr/>
        </p:nvSpPr>
        <p:spPr>
          <a:xfrm flipH="false" flipV="false" rot="0">
            <a:off x="1893190" y="722990"/>
            <a:ext cx="1477854" cy="278082"/>
          </a:xfrm>
          <a:prstGeom prst="rect">
            <a:avLst/>
          </a:prstGeom>
          <a:noFill/>
        </p:spPr>
        <p:txBody>
          <a:bodyPr anchor="ctr" bIns="47625" lIns="95250" rIns="95250" rtlCol="0" tIns="47625">
            <a:spAutoFit/>
          </a:bodyPr>
          <a:lstStyle/>
          <a:p>
            <a:pPr algn="ctr">
              <a:defRPr dirty="0" lang="en-US" sz="1400"/>
            </a:pPr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OpenWrt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2" name="Rectangle 4">
            <a:extLst>
              <a:ext uri="{C81C789D-FC56-4CA6-B17F-B19430AA33B8}">
                <a16:creationId xmlns:a16="http://schemas.microsoft.com/office/drawing/2010/main" id="{06E207BD-4E02-44C4-AA77-BABABF5EF6EB}"/>
              </a:ext>
            </a:extLst>
          </p:cNvPr>
          <p:cNvSpPr/>
          <p:nvPr/>
        </p:nvSpPr>
        <p:spPr>
          <a:xfrm flipH="false" flipV="false" rot="0">
            <a:off x="1634567" y="1124447"/>
            <a:ext cx="1947110" cy="3214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netifd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3" name="Rectangle 5">
            <a:extLst>
              <a:ext uri="{F3BC38FF-57DC-4CE2-99F1-61BF859A807A}">
                <a16:creationId xmlns:a16="http://schemas.microsoft.com/office/drawing/2010/main" id="{E6167E10-3F26-4ACA-BB8E-9D2377D2F790}"/>
              </a:ext>
            </a:extLst>
          </p:cNvPr>
          <p:cNvSpPr/>
          <p:nvPr/>
        </p:nvSpPr>
        <p:spPr>
          <a:xfrm flipH="false" flipV="false" rot="0">
            <a:off x="1634567" y="1694396"/>
            <a:ext cx="1947110" cy="3214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ucode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4" name="Rectangle 6">
            <a:extLst>
              <a:ext uri="{91771800-4F96-40C3-ACFA-8DD1F0F0EFAE}">
                <a16:creationId xmlns:a16="http://schemas.microsoft.com/office/drawing/2010/main" id="{D22E0404-298D-4484-B143-A1FB15A6EE47}"/>
              </a:ext>
            </a:extLst>
          </p:cNvPr>
          <p:cNvSpPr/>
          <p:nvPr/>
        </p:nvSpPr>
        <p:spPr>
          <a:xfrm flipH="false" flipV="false" rot="0">
            <a:off x="1634567" y="2264346"/>
            <a:ext cx="1947110" cy="3214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hostapd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5" name="Rectangle 7">
            <a:extLst>
              <a:ext uri="{AF2FF563-7A47-4176-A291-134194DE3CB9}">
                <a16:creationId xmlns:a16="http://schemas.microsoft.com/office/drawing/2010/main" id="{54A0D034-727D-4578-B598-D650CB7ADE49}"/>
              </a:ext>
            </a:extLst>
          </p:cNvPr>
          <p:cNvSpPr/>
          <p:nvPr/>
        </p:nvSpPr>
        <p:spPr>
          <a:xfrm flipH="false" flipV="false" rot="0">
            <a:off x="1634567" y="2834296"/>
            <a:ext cx="1947110" cy="3214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cfg80211/nl80211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6" name="Rectangle 11">
            <a:extLst>
              <a:ext uri="{08FFF430-C78B-409B-A6E1-D80360F4A5C6}">
                <a16:creationId xmlns:a16="http://schemas.microsoft.com/office/drawing/2010/main" id="{FD61E3C4-647C-42F4-8F63-90EF4C7E3C35}"/>
              </a:ext>
            </a:extLst>
          </p:cNvPr>
          <p:cNvSpPr/>
          <p:nvPr/>
        </p:nvSpPr>
        <p:spPr>
          <a:xfrm flipH="false" flipV="false" rot="0">
            <a:off x="1634567" y="3404246"/>
            <a:ext cx="1947110" cy="3214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Wi-Fi Drivers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cxnSp>
        <p:nvCxnSpPr>
          <p:cNvPr id="17" name="Connector 5">
            <a:extLst>
              <a:ext uri="{FA90694E-BD7A-424E-BF13-E3AF6D2ED2E8}">
                <a16:creationId xmlns:a16="http://schemas.microsoft.com/office/drawing/2010/main" id="{9153D01A-F41F-4121-9B0D-8218EB92B40C}"/>
              </a:ext>
            </a:extLst>
          </p:cNvPr>
          <p:cNvCxnSpPr/>
          <p:nvPr/>
        </p:nvCxnSpPr>
        <p:spPr>
          <a:xfrm flipH="false" flipV="true" rot="5400000">
            <a:off x="2483844" y="1568290"/>
            <a:ext cx="252211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18" name="Connector 12">
            <a:extLst>
              <a:ext uri="{B13EFF56-C73F-438C-B7A3-EACB379A6E9D}">
                <a16:creationId xmlns:a16="http://schemas.microsoft.com/office/drawing/2010/main" id="{51CB2EEF-7AD2-42AC-901E-DD3A3039EA4C}"/>
              </a:ext>
            </a:extLst>
          </p:cNvPr>
          <p:cNvCxnSpPr/>
          <p:nvPr/>
        </p:nvCxnSpPr>
        <p:spPr>
          <a:xfrm flipH="false" flipV="true" rot="5400000">
            <a:off x="2483844" y="2138240"/>
            <a:ext cx="252211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19" name="Connector 13">
            <a:extLst>
              <a:ext uri="{26B31D81-1D88-426F-B2F0-369791C63DC3}">
                <a16:creationId xmlns:a16="http://schemas.microsoft.com/office/drawing/2010/main" id="{59C7809E-E7B1-43F7-AB66-E63E523AD30B}"/>
              </a:ext>
            </a:extLst>
          </p:cNvPr>
          <p:cNvCxnSpPr/>
          <p:nvPr/>
        </p:nvCxnSpPr>
        <p:spPr>
          <a:xfrm flipH="false" flipV="true" rot="5400000">
            <a:off x="2483844" y="2708190"/>
            <a:ext cx="252211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20" name="Connector 14">
            <a:extLst>
              <a:ext uri="{FFE39901-86E0-4279-903F-8D96DFFBF1AE}">
                <a16:creationId xmlns:a16="http://schemas.microsoft.com/office/drawing/2010/main" id="{7031DB94-1724-4062-B786-6C26E1C1D1FC}"/>
              </a:ext>
            </a:extLst>
          </p:cNvPr>
          <p:cNvCxnSpPr/>
          <p:nvPr/>
        </p:nvCxnSpPr>
        <p:spPr>
          <a:xfrm flipH="false" flipV="true" rot="5400000">
            <a:off x="2483844" y="3278140"/>
            <a:ext cx="252211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21" name="Rectangle 15">
            <a:extLst>
              <a:ext uri="{1D3B65D6-1AC3-4880-B438-CF81526010C6}">
                <a16:creationId xmlns:a16="http://schemas.microsoft.com/office/drawing/2010/main" id="{599BE861-B73D-4DE8-B4E0-F65091DE7511}"/>
              </a:ext>
            </a:extLst>
          </p:cNvPr>
          <p:cNvSpPr/>
          <p:nvPr/>
        </p:nvSpPr>
        <p:spPr>
          <a:xfrm flipH="false" flipV="false" rot="0">
            <a:off x="1634567" y="3951051"/>
            <a:ext cx="1947110" cy="3214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Firmware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cxnSp>
        <p:nvCxnSpPr>
          <p:cNvPr id="22" name="Connector 16">
            <a:extLst>
              <a:ext uri="{CB400B97-DAF9-4028-B635-FD30CE8BB4F7}">
                <a16:creationId xmlns:a16="http://schemas.microsoft.com/office/drawing/2010/main" id="{A69F82F4-0A11-4640-BDFA-5C933BA28F42}"/>
              </a:ext>
            </a:extLst>
          </p:cNvPr>
          <p:cNvCxnSpPr/>
          <p:nvPr/>
        </p:nvCxnSpPr>
        <p:spPr>
          <a:xfrm flipH="false" flipV="true" rot="5400000">
            <a:off x="2483844" y="3839723"/>
            <a:ext cx="252211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23" name="Text Box 16">
            <a:extLst>
              <a:ext uri="{5321A88A-FCA3-4CE2-BE85-FAB37F59ABD9}">
                <a16:creationId xmlns:a16="http://schemas.microsoft.com/office/drawing/2010/main" id="{C2834472-DD8A-4F24-8186-180D6F17FB84}"/>
              </a:ext>
            </a:extLst>
          </p:cNvPr>
          <p:cNvSpPr txBox="1"/>
          <p:nvPr/>
        </p:nvSpPr>
        <p:spPr>
          <a:xfrm flipH="false" flipV="false" rot="0">
            <a:off x="3843959" y="722990"/>
            <a:ext cx="1477854" cy="278082"/>
          </a:xfrm>
          <a:prstGeom prst="rect">
            <a:avLst/>
          </a:prstGeom>
        </p:spPr>
        <p:txBody>
          <a:bodyPr anchor="ctr" bIns="47625" lIns="95250" rIns="95250" rtlCol="0" tIns="47625">
            <a:spAutoFit/>
          </a:bodyPr>
          <a:lstStyle/>
          <a:p>
            <a:pPr algn="ctr">
              <a:defRPr dirty="0" lang="en-US" sz="1400"/>
            </a:pPr>
            <a:r>
              <a:rPr dirty="0" err="1" lang="en-US" sz="1200">
                <a:latin typeface="Quicksand-medium"/>
              </a:rPr>
              <a:t>RDK-B</a:t>
            </a:r>
            <a:endParaRPr dirty="0" err="1" lang="en-US" sz="1200">
              <a:latin typeface="Quicksand-medium"/>
            </a:endParaRPr>
          </a:p>
        </p:txBody>
      </p:sp>
      <p:sp>
        <p:nvSpPr>
          <p:cNvPr id="24" name="Rectangle 18">
            <a:extLst>
              <a:ext uri="{EDC154EF-0547-4C4B-8E74-61A59A37AECC}">
                <a16:creationId xmlns:a16="http://schemas.microsoft.com/office/drawing/2010/main" id="{A52E2370-EA47-4515-8A16-F92C0B86941D}"/>
              </a:ext>
            </a:extLst>
          </p:cNvPr>
          <p:cNvSpPr/>
          <p:nvPr/>
        </p:nvSpPr>
        <p:spPr>
          <a:xfrm flipH="false" flipV="false" rot="0">
            <a:off x="3644448" y="1694396"/>
            <a:ext cx="1879114" cy="321417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RDK</a:t>
            </a:r>
            <a:r>
              <a:rPr dirty="0" lang="en-US" sz="1200">
                <a:solidFill>
                  <a:srgbClr val="ffffff"/>
                </a:solidFill>
                <a:latin typeface="Quicksand-medium"/>
              </a:rPr>
              <a:t> WiFi HAL</a:t>
            </a:r>
            <a:endParaRPr dirty="0" lang="en-US" sz="1200">
              <a:solidFill>
                <a:srgbClr val="ffffff"/>
              </a:solidFill>
              <a:latin typeface="Quicksand-medium"/>
            </a:endParaRPr>
          </a:p>
        </p:txBody>
      </p:sp>
      <p:sp>
        <p:nvSpPr>
          <p:cNvPr id="25" name="Rectangle 19">
            <a:extLst>
              <a:ext uri="{AFD9DAEA-1BCB-45BD-9C97-59FCC60146AC}">
                <a16:creationId xmlns:a16="http://schemas.microsoft.com/office/drawing/2010/main" id="{33EBF45C-6113-4D33-85B6-9CE7D7215181}"/>
              </a:ext>
            </a:extLst>
          </p:cNvPr>
          <p:cNvSpPr/>
          <p:nvPr/>
        </p:nvSpPr>
        <p:spPr>
          <a:xfrm flipH="false" flipV="false" rot="0">
            <a:off x="3644448" y="2264346"/>
            <a:ext cx="1879114" cy="321417"/>
          </a:xfrm>
          <a:prstGeom prst="roundRect">
            <a:avLst/>
          </a:prstGeom>
          <a:solidFill>
            <a:schemeClr val="accent2"/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latin typeface="Quicksand-medium"/>
              </a:rPr>
              <a:t>hostapd</a:t>
            </a:r>
            <a:endParaRPr dirty="0" err="1" lang="en-US" sz="1200">
              <a:latin typeface="Quicksand-medium"/>
            </a:endParaRPr>
          </a:p>
        </p:txBody>
      </p:sp>
      <p:sp>
        <p:nvSpPr>
          <p:cNvPr id="26" name="Rectangle 20">
            <a:extLst>
              <a:ext uri="{679C3700-90D4-4701-8A69-203B73585AC8}">
                <a16:creationId xmlns:a16="http://schemas.microsoft.com/office/drawing/2010/main" id="{99BF7B94-0EAC-4764-AC92-18CE3AF977F8}"/>
              </a:ext>
            </a:extLst>
          </p:cNvPr>
          <p:cNvSpPr/>
          <p:nvPr/>
        </p:nvSpPr>
        <p:spPr>
          <a:xfrm flipH="false" flipV="false" rot="0">
            <a:off x="3644448" y="2834296"/>
            <a:ext cx="1879114" cy="321417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latin typeface="Quicksand-medium"/>
              </a:rPr>
              <a:t>cfg80211/nl80211</a:t>
            </a:r>
            <a:endParaRPr dirty="0" lang="en-US" sz="1200">
              <a:latin typeface="Quicksand-medium"/>
            </a:endParaRPr>
          </a:p>
        </p:txBody>
      </p:sp>
      <p:sp>
        <p:nvSpPr>
          <p:cNvPr id="27" name="Rectangle 21">
            <a:extLst>
              <a:ext uri="{D7315CBF-4E34-4F36-AF45-A98BA0204B1D}">
                <a16:creationId xmlns:a16="http://schemas.microsoft.com/office/drawing/2010/main" id="{0F011628-DC3A-49EC-83A7-6ABF06866307}"/>
              </a:ext>
            </a:extLst>
          </p:cNvPr>
          <p:cNvSpPr/>
          <p:nvPr/>
        </p:nvSpPr>
        <p:spPr>
          <a:xfrm flipH="false" flipV="false" rot="0">
            <a:off x="3644448" y="3404246"/>
            <a:ext cx="1879114" cy="321417"/>
          </a:xfrm>
          <a:prstGeom prst="roundRect">
            <a:avLst/>
          </a:prstGeom>
          <a:solidFill>
            <a:srgbClr val="7030a0"/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latin typeface="Quicksand-medium"/>
              </a:rPr>
              <a:t>Wi-Fi Drivers</a:t>
            </a:r>
            <a:endParaRPr dirty="0" lang="en-US" sz="1200">
              <a:latin typeface="Quicksand-medium"/>
            </a:endParaRPr>
          </a:p>
        </p:txBody>
      </p:sp>
      <p:cxnSp>
        <p:nvCxnSpPr>
          <p:cNvPr id="28" name="Connector 15">
            <a:extLst>
              <a:ext uri="{28BFAABA-22A2-4750-BD28-7C05C04B43AE}">
                <a16:creationId xmlns:a16="http://schemas.microsoft.com/office/drawing/2010/main" id="{75120784-E806-422D-83C7-EDD745F281CF}"/>
              </a:ext>
            </a:extLst>
          </p:cNvPr>
          <p:cNvCxnSpPr/>
          <p:nvPr/>
        </p:nvCxnSpPr>
        <p:spPr>
          <a:xfrm flipH="false" flipV="true" rot="5400000">
            <a:off x="4457269" y="1561506"/>
            <a:ext cx="252211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29" name="Connector 17">
            <a:extLst>
              <a:ext uri="{0EFBDE14-178D-4982-85EE-B8C673A33E0F}">
                <a16:creationId xmlns:a16="http://schemas.microsoft.com/office/drawing/2010/main" id="{A0E965EE-A37B-4CAC-BEF6-0353077C3B55}"/>
              </a:ext>
            </a:extLst>
          </p:cNvPr>
          <p:cNvCxnSpPr/>
          <p:nvPr/>
        </p:nvCxnSpPr>
        <p:spPr>
          <a:xfrm flipH="false" flipV="true" rot="5400000">
            <a:off x="4457269" y="2126518"/>
            <a:ext cx="252210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30" name="Connector 18">
            <a:extLst>
              <a:ext uri="{B2A695F6-1C51-40B7-843F-9F097AE60B21}">
                <a16:creationId xmlns:a16="http://schemas.microsoft.com/office/drawing/2010/main" id="{9F5EC03D-82F6-4E6A-8B2B-1BC4AC80DAC3}"/>
              </a:ext>
            </a:extLst>
          </p:cNvPr>
          <p:cNvCxnSpPr/>
          <p:nvPr/>
        </p:nvCxnSpPr>
        <p:spPr>
          <a:xfrm flipH="false" flipV="true" rot="5400000">
            <a:off x="4457269" y="2699223"/>
            <a:ext cx="252210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31" name="Connector 19">
            <a:extLst>
              <a:ext uri="{27D331D2-A259-4106-8DE4-F380C1BEE2A6}">
                <a16:creationId xmlns:a16="http://schemas.microsoft.com/office/drawing/2010/main" id="{57257FA9-3625-415F-9E3B-2248B1AB955F}"/>
              </a:ext>
            </a:extLst>
          </p:cNvPr>
          <p:cNvCxnSpPr/>
          <p:nvPr/>
        </p:nvCxnSpPr>
        <p:spPr>
          <a:xfrm flipH="false" flipV="true" rot="5400000">
            <a:off x="4457269" y="3268018"/>
            <a:ext cx="252210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32" name="Rectangle 25">
            <a:extLst>
              <a:ext uri="{394FCADE-F95B-4F62-BF0B-4C077F106741}">
                <a16:creationId xmlns:a16="http://schemas.microsoft.com/office/drawing/2010/main" id="{9F6A84AF-ADF5-499A-8410-534058C22C98}"/>
              </a:ext>
            </a:extLst>
          </p:cNvPr>
          <p:cNvSpPr/>
          <p:nvPr/>
        </p:nvSpPr>
        <p:spPr>
          <a:xfrm flipH="false" flipV="false" rot="0">
            <a:off x="3629671" y="3951051"/>
            <a:ext cx="1888373" cy="321417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Firmware</a:t>
            </a:r>
            <a:endParaRPr dirty="0" err="1" lang="en-US" sz="1200">
              <a:solidFill>
                <a:srgbClr val="ffffff"/>
              </a:solidFill>
              <a:latin typeface="Quicksand-medium"/>
            </a:endParaRPr>
          </a:p>
        </p:txBody>
      </p:sp>
      <p:cxnSp>
        <p:nvCxnSpPr>
          <p:cNvPr id="33" name="Connector 26">
            <a:extLst>
              <a:ext uri="{84507355-2404-4560-9D08-224F218F57F3}">
                <a16:creationId xmlns:a16="http://schemas.microsoft.com/office/drawing/2010/main" id="{C00E9346-E032-439D-8833-ACE683288AD7}"/>
              </a:ext>
            </a:extLst>
          </p:cNvPr>
          <p:cNvCxnSpPr/>
          <p:nvPr/>
        </p:nvCxnSpPr>
        <p:spPr>
          <a:xfrm flipH="false" flipV="true" rot="5400000">
            <a:off x="4449391" y="3839723"/>
            <a:ext cx="252211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</p:spTree>
    <p:extLst>
      <p:ext uri="{45093E8E-83DE-47DD-9FAD-2870CDCEA991}">
        <p14:creationId xmlns:p14="http://schemas.microsoft.com/office/powerpoint/2010/main" val="1779201544162"/>
      </p:ext>
    </p:extLst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C2F75A9F-0E63-4A80-A642-0B1BC3418FFF}">
                <a16:creationId xmlns:a16="http://schemas.microsoft.com/office/drawing/2010/main" id="{16DC179B-9FA0-4DF6-913C-9C17DDEE8799}"/>
              </a:ext>
            </a:extLst>
          </p:cNvPr>
          <p:cNvSpPr/>
          <p:nvPr/>
        </p:nvSpPr>
        <p:spPr>
          <a:xfrm flipH="false" flipV="false" rot="0">
            <a:off x="3571494" y="1127062"/>
            <a:ext cx="1999583" cy="32116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CcspWiFiAgent</a:t>
            </a:r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/</a:t>
            </a:r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OneWiFi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3" name="Title Placeholder 1">
            <a:extLst>
              <a:ext uri="{2F5EA3BD-F6CA-4A30-B9F3-2279C65DFF72}">
                <a16:creationId xmlns:a16="http://schemas.microsoft.com/office/drawing/2010/main" id="{299898F6-880D-4B0A-BAC2-689F45B4E2A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2400"/>
              <a:t>Wi-Fi Control Pane Across OSes</a:t>
            </a:r>
            <a:endParaRPr dirty="0" lang="en-US" sz="2400"/>
          </a:p>
        </p:txBody>
      </p:sp>
      <p:sp>
        <p:nvSpPr>
          <p:cNvPr id="4" name="Footer Placeholder 3">
            <a:extLst>
              <a:ext uri="{8FF38DF2-5D2E-4D9D-B6A4-8C804920811E}">
                <a16:creationId xmlns:a16="http://schemas.microsoft.com/office/drawing/2010/main" id="{FD3CF915-4016-4FA1-812E-6D6FE9C92623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9D30A637-F0EA-43E8-BAA8-F907ADA12E06}">
                <a16:creationId xmlns:a16="http://schemas.microsoft.com/office/drawing/2010/main" id="{139A42C6-B87B-4229-AE52-CE36D134D0FE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497EED26-9372-46EC-8E1F-E4ACA4C96FB7}" type="slidenum"/>
            <a:endParaRPr dirty="0" lang="en-US"/>
          </a:p>
        </p:txBody>
      </p:sp>
      <p:grpSp>
        <p:nvGrpSpPr>
          <p:cNvPr id="6" name="Group Shape 19">
            <a:extLst>
              <a:ext uri="{DA42C0D0-42DE-47C6-8BB2-FD077F6A21A8}">
                <a16:creationId xmlns:a16="http://schemas.microsoft.com/office/drawing/2010/main" id="{1BA4DE5C-B882-4CA6-B4B0-FD116738E958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1276350" y="3704459"/>
            <a:ext cx="6584442" cy="696090"/>
            <a:chOff x="323850" y="4121572"/>
            <a:chExt cx="8494405" cy="898007"/>
          </a:xfrm>
        </p:grpSpPr>
        <p:sp>
          <p:nvSpPr>
            <p:cNvPr id="7" name="Rectangle 17">
              <a:extLst>
                <a:ext uri="{E3E03CBB-7846-4736-A772-0B30D250AE1E}">
                  <a16:creationId xmlns:a16="http://schemas.microsoft.com/office/drawing/2010/main" id="{F10BC7B9-B689-4568-88BE-F86A6EAA4167}"/>
                </a:ext>
              </a:extLst>
            </p:cNvPr>
            <p:cNvSpPr/>
            <p:nvPr/>
          </p:nvSpPr>
          <p:spPr>
            <a:xfrm flipH="false" flipV="false" rot="0">
              <a:off x="323850" y="4262418"/>
              <a:ext cx="8494405" cy="757151"/>
            </a:xfrm>
            <a:prstGeom prst="roundRect">
              <a:avLst/>
            </a:prstGeom>
            <a:solidFill>
              <a:schemeClr val="accent3">
                <a:alpha val="66000"/>
                <a:lumMod val="20000"/>
                <a:lumOff val="80000"/>
              </a:schemeClr>
            </a:solidFill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8" name="Text Box 18">
              <a:extLst>
                <a:ext uri="{0E176EBB-94D2-4E25-ADE0-696B07E52526}">
                  <a16:creationId xmlns:a16="http://schemas.microsoft.com/office/drawing/2010/main" id="{B25706AB-01BE-481D-85C4-D080FFDDA5C5}"/>
                </a:ext>
              </a:extLst>
            </p:cNvPr>
            <p:cNvSpPr txBox="1"/>
            <p:nvPr/>
          </p:nvSpPr>
          <p:spPr>
            <a:xfrm flipH="false" flipV="false" rot="16200000">
              <a:off x="121081" y="4349724"/>
              <a:ext cx="825807" cy="369493"/>
            </a:xfrm>
            <a:prstGeom prst="rect">
              <a:avLst/>
            </a:prstGeom>
          </p:spPr>
          <p:txBody>
            <a:bodyPr anchor="t" bIns="47625" lIns="95250" rIns="95250" rtlCol="0" tIns="47625">
              <a:spAutoFit/>
            </a:bodyPr>
            <a:lstStyle/>
            <a:p>
              <a:pPr algn="just">
                <a:defRPr dirty="0" lang="en-US" sz="1400"/>
              </a:pPr>
              <a:r>
                <a:rPr b="0" dirty="0" lang="en-US" sz="900">
                  <a:latin typeface="Quicksand"/>
                </a:rPr>
                <a:t>Vendor </a:t>
              </a:r>
            </a:p>
            <a:p>
              <a:pPr algn="just">
                <a:defRPr dirty="0" lang="en-US" sz="1400"/>
              </a:pPr>
              <a:r>
                <a:rPr b="0" dirty="0" lang="en-US" sz="900">
                  <a:latin typeface="Quicksand"/>
                </a:rPr>
                <a:t>Lock-In</a:t>
              </a:r>
              <a:endParaRPr b="0" dirty="0" lang="en-US" sz="900">
                <a:latin typeface="Quicksand"/>
              </a:endParaRPr>
            </a:p>
          </p:txBody>
        </p:sp>
      </p:grpSp>
      <p:cxnSp>
        <p:nvCxnSpPr>
          <p:cNvPr id="9" name="Connector 8">
            <a:extLst>
              <a:ext uri="{BE695C96-3E56-448E-BD18-3567C6956CDF}">
                <a16:creationId xmlns:a16="http://schemas.microsoft.com/office/drawing/2010/main" id="{20E28BD0-986E-4716-BA0C-72649281AA33}"/>
              </a:ext>
            </a:extLst>
          </p:cNvPr>
          <p:cNvCxnSpPr/>
          <p:nvPr/>
        </p:nvCxnSpPr>
        <p:spPr>
          <a:xfrm flipH="false" flipV="true" rot="10800000">
            <a:off x="3593239" y="1070753"/>
            <a:ext cx="11030" cy="3061339"/>
          </a:xfrm>
          <a:prstGeom prst="line">
            <a:avLst/>
          </a:prstGeom>
          <a:ln cap="flat" w="16669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10" name="Connector 9">
            <a:extLst>
              <a:ext uri="{5E15FE13-2E82-4249-8DDD-D6024823876A}">
                <a16:creationId xmlns:a16="http://schemas.microsoft.com/office/drawing/2010/main" id="{B0BBB06C-2D1E-414A-8B5A-FEE55532B8ED}"/>
              </a:ext>
            </a:extLst>
          </p:cNvPr>
          <p:cNvCxnSpPr/>
          <p:nvPr/>
        </p:nvCxnSpPr>
        <p:spPr>
          <a:xfrm flipH="false" flipV="true" rot="0">
            <a:off x="5536858" y="1070753"/>
            <a:ext cx="108" cy="3061339"/>
          </a:xfrm>
          <a:prstGeom prst="line">
            <a:avLst/>
          </a:prstGeom>
          <a:ln cap="flat" w="16669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11" name="Text Box 10">
            <a:extLst>
              <a:ext uri="{E61E7F43-ACA2-46BF-904C-CB8461754FE0}">
                <a16:creationId xmlns:a16="http://schemas.microsoft.com/office/drawing/2010/main" id="{7CA4A9E9-6908-4569-8AA7-41816790AAC5}"/>
              </a:ext>
            </a:extLst>
          </p:cNvPr>
          <p:cNvSpPr txBox="1"/>
          <p:nvPr/>
        </p:nvSpPr>
        <p:spPr>
          <a:xfrm flipH="false" flipV="false" rot="0">
            <a:off x="1881781" y="756244"/>
            <a:ext cx="1476661" cy="215555"/>
          </a:xfrm>
          <a:prstGeom prst="rect">
            <a:avLst/>
          </a:prstGeom>
          <a:noFill/>
        </p:spPr>
        <p:txBody>
          <a:bodyPr anchor="ctr" bIns="47625" lIns="95250" rIns="95250" rtlCol="0" tIns="47625">
            <a:spAutoFit/>
          </a:bodyPr>
          <a:lstStyle/>
          <a:p>
            <a:pPr algn="ctr">
              <a:defRPr dirty="0" lang="en-US" sz="1400"/>
            </a:pPr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OpenWrt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2" name="Rectangle 4">
            <a:extLst>
              <a:ext uri="{79AEB5A1-AD12-490C-9D5B-A6D80F5D344C}">
                <a16:creationId xmlns:a16="http://schemas.microsoft.com/office/drawing/2010/main" id="{24A51181-B95A-4D5D-B72D-EE953D09468D}"/>
              </a:ext>
            </a:extLst>
          </p:cNvPr>
          <p:cNvSpPr/>
          <p:nvPr/>
        </p:nvSpPr>
        <p:spPr>
          <a:xfrm flipH="false" flipV="false" rot="0">
            <a:off x="1623365" y="1127059"/>
            <a:ext cx="194553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netifd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3" name="Rectangle 5">
            <a:extLst>
              <a:ext uri="{C1D68997-5933-4265-B9C8-BF9939B9A0F9}">
                <a16:creationId xmlns:a16="http://schemas.microsoft.com/office/drawing/2010/main" id="{FC5783BC-2660-4E02-88BE-70333F880DE4}"/>
              </a:ext>
            </a:extLst>
          </p:cNvPr>
          <p:cNvSpPr/>
          <p:nvPr/>
        </p:nvSpPr>
        <p:spPr>
          <a:xfrm flipH="false" flipV="false" rot="0">
            <a:off x="1623365" y="1696550"/>
            <a:ext cx="194553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ucode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4" name="Rectangle 6">
            <a:extLst>
              <a:ext uri="{249D0362-360C-4871-8DEA-28FB7CECA7AC}">
                <a16:creationId xmlns:a16="http://schemas.microsoft.com/office/drawing/2010/main" id="{3900EEEC-7E91-4239-B0DD-D39AA1F0A930}"/>
              </a:ext>
            </a:extLst>
          </p:cNvPr>
          <p:cNvSpPr/>
          <p:nvPr/>
        </p:nvSpPr>
        <p:spPr>
          <a:xfrm flipH="false" flipV="false" rot="0">
            <a:off x="1623365" y="2266040"/>
            <a:ext cx="194553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hostapd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5" name="Rectangle 7">
            <a:extLst>
              <a:ext uri="{B8897ED1-573F-4DC4-B500-611BFE57D06F}">
                <a16:creationId xmlns:a16="http://schemas.microsoft.com/office/drawing/2010/main" id="{E755C5A5-2F7B-458B-9897-4C4CFA6ABE9D}"/>
              </a:ext>
            </a:extLst>
          </p:cNvPr>
          <p:cNvSpPr/>
          <p:nvPr/>
        </p:nvSpPr>
        <p:spPr>
          <a:xfrm flipH="false" flipV="false" rot="0">
            <a:off x="1623365" y="2835531"/>
            <a:ext cx="194553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cfg80211/nl80211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16" name="Rectangle 11">
            <a:extLst>
              <a:ext uri="{397ACB2D-E518-4C20-854F-F66184C4D204}">
                <a16:creationId xmlns:a16="http://schemas.microsoft.com/office/drawing/2010/main" id="{73C7E927-1105-4508-8C0A-EF59D89B35E0}"/>
              </a:ext>
            </a:extLst>
          </p:cNvPr>
          <p:cNvSpPr/>
          <p:nvPr/>
        </p:nvSpPr>
        <p:spPr>
          <a:xfrm flipH="false" flipV="false" rot="0">
            <a:off x="1623365" y="3405022"/>
            <a:ext cx="194553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Wi-Fi Drivers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cxnSp>
        <p:nvCxnSpPr>
          <p:cNvPr id="17" name="Connector 5">
            <a:extLst>
              <a:ext uri="{F5359FCF-66EF-4ED4-BCBC-4B03E73B42D2}">
                <a16:creationId xmlns:a16="http://schemas.microsoft.com/office/drawing/2010/main" id="{9E9D1948-0A18-4BE0-8063-397D1713ED82}"/>
              </a:ext>
            </a:extLst>
          </p:cNvPr>
          <p:cNvCxnSpPr/>
          <p:nvPr/>
        </p:nvCxnSpPr>
        <p:spPr>
          <a:xfrm flipH="false" flipV="true" rot="5400000">
            <a:off x="2471957" y="1570545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18" name="Connector 12">
            <a:extLst>
              <a:ext uri="{C0820374-D496-44FD-AC82-B25F5F2C4CA9}">
                <a16:creationId xmlns:a16="http://schemas.microsoft.com/office/drawing/2010/main" id="{85C31444-161B-4282-8ECA-0AC724036AC0}"/>
              </a:ext>
            </a:extLst>
          </p:cNvPr>
          <p:cNvCxnSpPr/>
          <p:nvPr/>
        </p:nvCxnSpPr>
        <p:spPr>
          <a:xfrm flipH="false" flipV="true" rot="5400000">
            <a:off x="2471957" y="2140036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19" name="Connector 13">
            <a:extLst>
              <a:ext uri="{D229B013-3A09-43D4-A571-9292C27C75DF}">
                <a16:creationId xmlns:a16="http://schemas.microsoft.com/office/drawing/2010/main" id="{F8223A19-EFEE-40FA-9C13-14297B26A47B}"/>
              </a:ext>
            </a:extLst>
          </p:cNvPr>
          <p:cNvCxnSpPr/>
          <p:nvPr/>
        </p:nvCxnSpPr>
        <p:spPr>
          <a:xfrm flipH="false" flipV="true" rot="5400000">
            <a:off x="2471957" y="2709527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20" name="Connector 14">
            <a:extLst>
              <a:ext uri="{462D8F25-4213-422E-84B2-5BCEE5C61C28}">
                <a16:creationId xmlns:a16="http://schemas.microsoft.com/office/drawing/2010/main" id="{43FB2A90-C2B2-4CC0-9132-0AF77BE537E3}"/>
              </a:ext>
            </a:extLst>
          </p:cNvPr>
          <p:cNvCxnSpPr/>
          <p:nvPr/>
        </p:nvCxnSpPr>
        <p:spPr>
          <a:xfrm flipH="false" flipV="true" rot="5400000">
            <a:off x="2471957" y="3279017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21" name="Rectangle 15">
            <a:extLst>
              <a:ext uri="{31B24039-9F26-4C63-A946-D0ECBC3220BF}">
                <a16:creationId xmlns:a16="http://schemas.microsoft.com/office/drawing/2010/main" id="{8E9C4E39-001D-4842-BE2D-28D654BDE4BB}"/>
              </a:ext>
            </a:extLst>
          </p:cNvPr>
          <p:cNvSpPr/>
          <p:nvPr/>
        </p:nvSpPr>
        <p:spPr>
          <a:xfrm flipH="false" flipV="false" rot="0">
            <a:off x="1623365" y="3951387"/>
            <a:ext cx="194553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Firmware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cxnSp>
        <p:nvCxnSpPr>
          <p:cNvPr id="22" name="Connector 16">
            <a:extLst>
              <a:ext uri="{10543E1C-FD93-4A0F-A470-B696C3C916F4}">
                <a16:creationId xmlns:a16="http://schemas.microsoft.com/office/drawing/2010/main" id="{40CCA237-ECC0-42CA-9A57-04CAAA4A7E2F}"/>
              </a:ext>
            </a:extLst>
          </p:cNvPr>
          <p:cNvCxnSpPr/>
          <p:nvPr/>
        </p:nvCxnSpPr>
        <p:spPr>
          <a:xfrm flipH="false" flipV="true" rot="5400000">
            <a:off x="2471957" y="3840148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23" name="Text Box 16">
            <a:extLst>
              <a:ext uri="{2E33B72E-97FF-4274-A45B-F848E22AA793}">
                <a16:creationId xmlns:a16="http://schemas.microsoft.com/office/drawing/2010/main" id="{F8908E4C-57A5-45FE-A923-5532F6788E21}"/>
              </a:ext>
            </a:extLst>
          </p:cNvPr>
          <p:cNvSpPr txBox="1"/>
          <p:nvPr/>
        </p:nvSpPr>
        <p:spPr>
          <a:xfrm flipH="false" flipV="false" rot="0">
            <a:off x="3830975" y="756244"/>
            <a:ext cx="1476661" cy="215555"/>
          </a:xfrm>
          <a:prstGeom prst="rect">
            <a:avLst/>
          </a:prstGeom>
        </p:spPr>
        <p:txBody>
          <a:bodyPr anchor="ctr" bIns="47625" lIns="95250" rIns="95250" rtlCol="0" tIns="47625">
            <a:spAutoFit/>
          </a:bodyPr>
          <a:lstStyle/>
          <a:p>
            <a:pPr algn="ctr">
              <a:defRPr dirty="0" lang="en-US" sz="1400"/>
            </a:pPr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RDK-B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24" name="Rectangle 18">
            <a:extLst>
              <a:ext uri="{19BC81BF-B3A2-4FA6-B6B8-36587DC24A7E}">
                <a16:creationId xmlns:a16="http://schemas.microsoft.com/office/drawing/2010/main" id="{67B155DE-A001-49BE-A2E0-C62EED262198}"/>
              </a:ext>
            </a:extLst>
          </p:cNvPr>
          <p:cNvSpPr/>
          <p:nvPr/>
        </p:nvSpPr>
        <p:spPr>
          <a:xfrm flipH="false" flipV="false" rot="0">
            <a:off x="3631625" y="1696550"/>
            <a:ext cx="1877597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RDK</a:t>
            </a:r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 WiFi HAL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25" name="Rectangle 19">
            <a:extLst>
              <a:ext uri="{B0C67682-7A1F-49B0-A5F8-7D07AD87CE50}">
                <a16:creationId xmlns:a16="http://schemas.microsoft.com/office/drawing/2010/main" id="{A1361D92-AD10-4945-A191-51E655AE359D}"/>
              </a:ext>
            </a:extLst>
          </p:cNvPr>
          <p:cNvSpPr/>
          <p:nvPr/>
        </p:nvSpPr>
        <p:spPr>
          <a:xfrm flipH="false" flipV="false" rot="0">
            <a:off x="3631625" y="2266040"/>
            <a:ext cx="1877597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hostapd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26" name="Rectangle 20">
            <a:extLst>
              <a:ext uri="{F54EE760-FE27-4280-942E-3F347B1DAE67}">
                <a16:creationId xmlns:a16="http://schemas.microsoft.com/office/drawing/2010/main" id="{9FF0A5CB-CFDD-4D5E-8DCE-A05F283ED585}"/>
              </a:ext>
            </a:extLst>
          </p:cNvPr>
          <p:cNvSpPr/>
          <p:nvPr/>
        </p:nvSpPr>
        <p:spPr>
          <a:xfrm flipH="false" flipV="false" rot="0">
            <a:off x="3631625" y="2835531"/>
            <a:ext cx="1877597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cfg80211/nl80211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sp>
        <p:nvSpPr>
          <p:cNvPr id="27" name="Rectangle 21">
            <a:extLst>
              <a:ext uri="{F9265746-C9A6-4A49-89F6-B4A1BB417FA0}">
                <a16:creationId xmlns:a16="http://schemas.microsoft.com/office/drawing/2010/main" id="{9A0E2308-BD48-47A7-AF06-53D7586E8C15}"/>
              </a:ext>
            </a:extLst>
          </p:cNvPr>
          <p:cNvSpPr/>
          <p:nvPr/>
        </p:nvSpPr>
        <p:spPr>
          <a:xfrm flipH="false" flipV="false" rot="0">
            <a:off x="3631625" y="3405022"/>
            <a:ext cx="1877597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Wi-Fi Drivers</a:t>
            </a:r>
            <a:endParaRPr dirty="0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cxnSp>
        <p:nvCxnSpPr>
          <p:cNvPr id="28" name="Connector 15">
            <a:extLst>
              <a:ext uri="{7EA585B1-4CEF-4B14-926B-32F759C8A27D}">
                <a16:creationId xmlns:a16="http://schemas.microsoft.com/office/drawing/2010/main" id="{4AE7F741-BF01-4190-A49A-95169692DE3C}"/>
              </a:ext>
            </a:extLst>
          </p:cNvPr>
          <p:cNvCxnSpPr/>
          <p:nvPr/>
        </p:nvCxnSpPr>
        <p:spPr>
          <a:xfrm flipH="false" flipV="true" rot="5400000">
            <a:off x="4443789" y="1563766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29" name="Connector 17">
            <a:extLst>
              <a:ext uri="{63624645-4394-46A3-BC7A-D7F6C643413A}">
                <a16:creationId xmlns:a16="http://schemas.microsoft.com/office/drawing/2010/main" id="{BECCA3E3-D17E-4693-8CFD-B0FD8431D9CE}"/>
              </a:ext>
            </a:extLst>
          </p:cNvPr>
          <p:cNvCxnSpPr/>
          <p:nvPr/>
        </p:nvCxnSpPr>
        <p:spPr>
          <a:xfrm flipH="false" flipV="true" rot="5400000">
            <a:off x="4443789" y="2128323"/>
            <a:ext cx="252006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30" name="Connector 18">
            <a:extLst>
              <a:ext uri="{23CDBC66-99D1-4D87-B83A-78FEA9649B8D}">
                <a16:creationId xmlns:a16="http://schemas.microsoft.com/office/drawing/2010/main" id="{3BD18263-2275-49CC-ABA3-2D8703654D55}"/>
              </a:ext>
            </a:extLst>
          </p:cNvPr>
          <p:cNvCxnSpPr/>
          <p:nvPr/>
        </p:nvCxnSpPr>
        <p:spPr>
          <a:xfrm flipH="false" flipV="true" rot="5400000">
            <a:off x="4443789" y="2700566"/>
            <a:ext cx="252006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31" name="Connector 19">
            <a:extLst>
              <a:ext uri="{AC73A51B-BF86-456C-9B1B-AACF3813C216}">
                <a16:creationId xmlns:a16="http://schemas.microsoft.com/office/drawing/2010/main" id="{CEE346BE-6F9A-4E8C-9C45-5591DF0BEDA6}"/>
              </a:ext>
            </a:extLst>
          </p:cNvPr>
          <p:cNvCxnSpPr/>
          <p:nvPr/>
        </p:nvCxnSpPr>
        <p:spPr>
          <a:xfrm flipH="false" flipV="true" rot="5400000">
            <a:off x="4443789" y="3268903"/>
            <a:ext cx="252006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32" name="Rectangle 25">
            <a:extLst>
              <a:ext uri="{1BFCA689-9F9A-4B45-A76C-3EBBFCAE0D02}">
                <a16:creationId xmlns:a16="http://schemas.microsoft.com/office/drawing/2010/main" id="{F93E63E8-7821-4C23-A7DC-408400B53D01}"/>
              </a:ext>
            </a:extLst>
          </p:cNvPr>
          <p:cNvSpPr/>
          <p:nvPr/>
        </p:nvSpPr>
        <p:spPr>
          <a:xfrm flipH="false" flipV="false" rot="0">
            <a:off x="3616858" y="3951387"/>
            <a:ext cx="1886848" cy="3211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bg1">
                    <a:lumMod val="65000"/>
                  </a:schemeClr>
                </a:solidFill>
                <a:latin typeface="Quicksand-medium"/>
              </a:rPr>
              <a:t>Firmware</a:t>
            </a:r>
            <a:endParaRPr dirty="0" err="1" lang="en-US" sz="1200">
              <a:solidFill>
                <a:schemeClr val="bg1">
                  <a:lumMod val="65000"/>
                </a:schemeClr>
              </a:solidFill>
              <a:latin typeface="Quicksand-medium"/>
            </a:endParaRPr>
          </a:p>
        </p:txBody>
      </p:sp>
      <p:cxnSp>
        <p:nvCxnSpPr>
          <p:cNvPr id="33" name="Connector 26">
            <a:extLst>
              <a:ext uri="{9AD54E53-C98D-49B7-A912-AEEA0EED32D5}">
                <a16:creationId xmlns:a16="http://schemas.microsoft.com/office/drawing/2010/main" id="{9A5B80FD-93E4-48F2-999C-C53E56BDABCD}"/>
              </a:ext>
            </a:extLst>
          </p:cNvPr>
          <p:cNvCxnSpPr/>
          <p:nvPr/>
        </p:nvCxnSpPr>
        <p:spPr>
          <a:xfrm flipH="false" flipV="true" rot="5400000">
            <a:off x="4435918" y="3840148"/>
            <a:ext cx="252008" cy="0"/>
          </a:xfrm>
          <a:prstGeom prst="line">
            <a:avLst/>
          </a:prstGeom>
          <a:ln cap="flat" w="9525">
            <a:solidFill>
              <a:schemeClr val="tx2">
                <a:lumMod val="50000"/>
                <a:lumOff val="50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34" name="Text Box 27">
            <a:extLst>
              <a:ext uri="{84D864F1-BA57-4383-8AFD-4C9D2F0D361A}">
                <a16:creationId xmlns:a16="http://schemas.microsoft.com/office/drawing/2010/main" id="{CF6D1B3C-1C55-4A6E-9144-4BAE3FE24509}"/>
              </a:ext>
            </a:extLst>
          </p:cNvPr>
          <p:cNvSpPr txBox="1"/>
          <p:nvPr/>
        </p:nvSpPr>
        <p:spPr>
          <a:xfrm flipH="false" flipV="false" rot="0">
            <a:off x="5780168" y="742953"/>
            <a:ext cx="1476661" cy="215555"/>
          </a:xfrm>
          <a:prstGeom prst="rect">
            <a:avLst/>
          </a:prstGeom>
        </p:spPr>
        <p:txBody>
          <a:bodyPr anchor="ctr" bIns="47625" lIns="95250" rIns="95250" rtlCol="0" tIns="47625">
            <a:spAutoFit/>
          </a:bodyPr>
          <a:lstStyle/>
          <a:p>
            <a:pPr algn="ctr">
              <a:defRPr dirty="0" lang="en-US" sz="1400"/>
            </a:pPr>
            <a:r>
              <a:rPr dirty="0" err="1" lang="en-US" sz="1200">
                <a:latin typeface="Quicksand-medium"/>
              </a:rPr>
              <a:t>prplOS</a:t>
            </a:r>
            <a:endParaRPr dirty="0" err="1" lang="en-US" sz="1200">
              <a:latin typeface="Quicksand-medium"/>
            </a:endParaRPr>
          </a:p>
        </p:txBody>
      </p:sp>
      <p:sp>
        <p:nvSpPr>
          <p:cNvPr id="35" name="Rectangle 28">
            <a:extLst>
              <a:ext uri="{9EA06140-44FD-4196-BA37-EB42FCC79C41}">
                <a16:creationId xmlns:a16="http://schemas.microsoft.com/office/drawing/2010/main" id="{29E9AFFA-D382-419C-87DA-574790C598F4}"/>
              </a:ext>
            </a:extLst>
          </p:cNvPr>
          <p:cNvSpPr/>
          <p:nvPr/>
        </p:nvSpPr>
        <p:spPr>
          <a:xfrm flipH="false" flipV="false" rot="0">
            <a:off x="5580818" y="1127059"/>
            <a:ext cx="1877597" cy="3211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pWHM</a:t>
            </a:r>
            <a:endParaRPr dirty="0" err="1" lang="en-US" sz="1200">
              <a:solidFill>
                <a:srgbClr val="ffffff"/>
              </a:solidFill>
              <a:latin typeface="Quicksand-medium"/>
            </a:endParaRPr>
          </a:p>
        </p:txBody>
      </p:sp>
      <p:sp>
        <p:nvSpPr>
          <p:cNvPr id="36" name="Rectangle 29">
            <a:extLst>
              <a:ext uri="{3AB65557-BBF3-4431-88E9-6D0E88EE1D5F}">
                <a16:creationId xmlns:a16="http://schemas.microsoft.com/office/drawing/2010/main" id="{220AD0BE-1443-46BD-B153-21B28D14AC63}"/>
              </a:ext>
            </a:extLst>
          </p:cNvPr>
          <p:cNvSpPr/>
          <p:nvPr/>
        </p:nvSpPr>
        <p:spPr>
          <a:xfrm flipH="false" flipV="false" rot="0">
            <a:off x="5580818" y="1696550"/>
            <a:ext cx="1877597" cy="32115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uCode</a:t>
            </a:r>
            <a:endParaRPr dirty="0" err="1" lang="en-US" sz="1200">
              <a:solidFill>
                <a:srgbClr val="ffffff"/>
              </a:solidFill>
              <a:latin typeface="Quicksand-medium"/>
            </a:endParaRPr>
          </a:p>
        </p:txBody>
      </p:sp>
      <p:sp>
        <p:nvSpPr>
          <p:cNvPr id="37" name="Rectangle 30">
            <a:extLst>
              <a:ext uri="{8749F0C2-EDFE-4E85-BAEE-0C87E6AF9A3D}">
                <a16:creationId xmlns:a16="http://schemas.microsoft.com/office/drawing/2010/main" id="{2EE93951-79B1-4CA7-B35C-6B5E2CFACE39}"/>
              </a:ext>
            </a:extLst>
          </p:cNvPr>
          <p:cNvSpPr/>
          <p:nvPr/>
        </p:nvSpPr>
        <p:spPr>
          <a:xfrm flipH="false" flipV="false" rot="0">
            <a:off x="5580818" y="2266040"/>
            <a:ext cx="1877597" cy="321158"/>
          </a:xfrm>
          <a:prstGeom prst="roundRect">
            <a:avLst/>
          </a:prstGeom>
          <a:solidFill>
            <a:schemeClr val="accent2"/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latin typeface="Quicksand-medium"/>
              </a:rPr>
              <a:t>hostapd</a:t>
            </a:r>
            <a:endParaRPr dirty="0" err="1" lang="en-US" sz="1200">
              <a:latin typeface="Quicksand-medium"/>
            </a:endParaRPr>
          </a:p>
        </p:txBody>
      </p:sp>
      <p:sp>
        <p:nvSpPr>
          <p:cNvPr id="38" name="Rectangle 31">
            <a:extLst>
              <a:ext uri="{EE3D416F-24B0-4676-A59C-E79DB862DEF0}">
                <a16:creationId xmlns:a16="http://schemas.microsoft.com/office/drawing/2010/main" id="{A149A4ED-9196-4BD7-9576-8DDF401E1DA5}"/>
              </a:ext>
            </a:extLst>
          </p:cNvPr>
          <p:cNvSpPr/>
          <p:nvPr/>
        </p:nvSpPr>
        <p:spPr>
          <a:xfrm flipH="false" flipV="false" rot="0">
            <a:off x="5580818" y="2835531"/>
            <a:ext cx="1877597" cy="321158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latin typeface="Quicksand-medium"/>
              </a:rPr>
              <a:t>cfg80211/nl80211</a:t>
            </a:r>
            <a:endParaRPr dirty="0" lang="en-US" sz="1200">
              <a:latin typeface="Quicksand-medium"/>
            </a:endParaRPr>
          </a:p>
        </p:txBody>
      </p:sp>
      <p:sp>
        <p:nvSpPr>
          <p:cNvPr id="39" name="Rectangle 32">
            <a:extLst>
              <a:ext uri="{B4AF02EC-E88B-4702-BC87-EBFAA2678B24}">
                <a16:creationId xmlns:a16="http://schemas.microsoft.com/office/drawing/2010/main" id="{793302BC-4A6E-425F-9BA6-A43AB70BA4C8}"/>
              </a:ext>
            </a:extLst>
          </p:cNvPr>
          <p:cNvSpPr/>
          <p:nvPr/>
        </p:nvSpPr>
        <p:spPr>
          <a:xfrm flipH="false" flipV="false" rot="0">
            <a:off x="5580818" y="3405022"/>
            <a:ext cx="1877597" cy="321158"/>
          </a:xfrm>
          <a:prstGeom prst="roundRect">
            <a:avLst/>
          </a:prstGeom>
          <a:solidFill>
            <a:srgbClr val="7030a0"/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latin typeface="Quicksand-medium"/>
              </a:rPr>
              <a:t>Wi-Fi Drivers</a:t>
            </a:r>
            <a:endParaRPr dirty="0" lang="en-US" sz="1200">
              <a:latin typeface="Quicksand-medium"/>
            </a:endParaRPr>
          </a:p>
        </p:txBody>
      </p:sp>
      <p:cxnSp>
        <p:nvCxnSpPr>
          <p:cNvPr id="40" name="Connector 29">
            <a:extLst>
              <a:ext uri="{5008E0F0-4C2F-47AF-A3DB-169E8BFAAE78}">
                <a16:creationId xmlns:a16="http://schemas.microsoft.com/office/drawing/2010/main" id="{A82C8856-D50E-4867-98C3-89E95746CB92}"/>
              </a:ext>
            </a:extLst>
          </p:cNvPr>
          <p:cNvCxnSpPr/>
          <p:nvPr/>
        </p:nvCxnSpPr>
        <p:spPr>
          <a:xfrm flipH="false" flipV="true" rot="5400000">
            <a:off x="6392983" y="1568019"/>
            <a:ext cx="252008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41" name="Connector 30">
            <a:extLst>
              <a:ext uri="{14912D42-2415-47BD-AE09-50FABCA5B457}">
                <a16:creationId xmlns:a16="http://schemas.microsoft.com/office/drawing/2010/main" id="{CDAB5FA0-B4AA-4CB4-9F0D-26F852F59737}"/>
              </a:ext>
            </a:extLst>
          </p:cNvPr>
          <p:cNvCxnSpPr/>
          <p:nvPr/>
        </p:nvCxnSpPr>
        <p:spPr>
          <a:xfrm flipH="false" flipV="true" rot="5400000">
            <a:off x="6392983" y="2132576"/>
            <a:ext cx="252006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42" name="Connector 31">
            <a:extLst>
              <a:ext uri="{B24E98F9-B77C-413E-BF2F-CC1FFD3F7482}">
                <a16:creationId xmlns:a16="http://schemas.microsoft.com/office/drawing/2010/main" id="{4D7536E6-4E49-4FE1-A04E-A132E20F4EC9}"/>
              </a:ext>
            </a:extLst>
          </p:cNvPr>
          <p:cNvCxnSpPr/>
          <p:nvPr/>
        </p:nvCxnSpPr>
        <p:spPr>
          <a:xfrm flipH="false" flipV="true" rot="5400000">
            <a:off x="6392983" y="2704818"/>
            <a:ext cx="252006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cxnSp>
        <p:nvCxnSpPr>
          <p:cNvPr id="43" name="Connector 32">
            <a:extLst>
              <a:ext uri="{E492B8BB-009D-4DEE-8172-3B45E6E0FF57}">
                <a16:creationId xmlns:a16="http://schemas.microsoft.com/office/drawing/2010/main" id="{492300AC-794A-4B19-BD3C-CA6F23745AD6}"/>
              </a:ext>
            </a:extLst>
          </p:cNvPr>
          <p:cNvCxnSpPr/>
          <p:nvPr/>
        </p:nvCxnSpPr>
        <p:spPr>
          <a:xfrm flipH="false" flipV="true" rot="5400000">
            <a:off x="6392983" y="3273156"/>
            <a:ext cx="252006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  <p:sp>
        <p:nvSpPr>
          <p:cNvPr id="44" name="Rectangle 37">
            <a:extLst>
              <a:ext uri="{D5AC2878-61F2-49F6-AAF1-2A191CDA5750}">
                <a16:creationId xmlns:a16="http://schemas.microsoft.com/office/drawing/2010/main" id="{6C8AAFB6-8382-46DC-9041-D1EA570C6DF1}"/>
              </a:ext>
            </a:extLst>
          </p:cNvPr>
          <p:cNvSpPr/>
          <p:nvPr/>
        </p:nvSpPr>
        <p:spPr>
          <a:xfrm flipH="false" flipV="false" rot="0">
            <a:off x="5566052" y="3951387"/>
            <a:ext cx="1886848" cy="321158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rgbClr val="ffffff"/>
                </a:solidFill>
                <a:latin typeface="Quicksand-medium"/>
              </a:rPr>
              <a:t>Firmware</a:t>
            </a:r>
            <a:endParaRPr dirty="0" err="1" lang="en-US" sz="1200">
              <a:solidFill>
                <a:srgbClr val="ffffff"/>
              </a:solidFill>
              <a:latin typeface="Quicksand-medium"/>
            </a:endParaRPr>
          </a:p>
        </p:txBody>
      </p:sp>
      <p:cxnSp>
        <p:nvCxnSpPr>
          <p:cNvPr id="45" name="Connector 38">
            <a:extLst>
              <a:ext uri="{42EB9DCD-5DCC-47DE-89B1-3DE9B0D1E74F}">
                <a16:creationId xmlns:a16="http://schemas.microsoft.com/office/drawing/2010/main" id="{088E53F2-BD7F-4638-A860-FD3F0B31AAED}"/>
              </a:ext>
            </a:extLst>
          </p:cNvPr>
          <p:cNvCxnSpPr/>
          <p:nvPr/>
        </p:nvCxnSpPr>
        <p:spPr>
          <a:xfrm flipH="false" flipV="true" rot="5400000">
            <a:off x="6385111" y="3840148"/>
            <a:ext cx="252008" cy="0"/>
          </a:xfrm>
          <a:prstGeom prst="line">
            <a:avLst/>
          </a:prstGeom>
          <a:ln cap="flat" w="9525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len="lg" type="triangle" w="lg"/>
            <a:tailEnd len="lg" type="triangle" w="lg"/>
          </a:ln>
        </p:spPr>
        <p:style>
          <a:lnRef idx="1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</p:cxnSp>
    </p:spTree>
    <p:extLst>
      <p:ext uri="{5E389A9C-19C1-48C4-B022-7D316F5AB784}">
        <p14:creationId xmlns:p14="http://schemas.microsoft.com/office/powerpoint/2010/main" val="1779201544168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267ECCE7-950E-43CD-BF07-A143F22444B9}">
                <a16:creationId xmlns:a16="http://schemas.microsoft.com/office/drawing/2010/main" id="{B0F97731-E677-4CBF-834E-335044CBD6E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err="1" lang="en-US" sz="2800"/>
              <a:t>WiFi</a:t>
            </a:r>
            <a:r>
              <a:rPr dirty="0" lang="en-US" sz="2800"/>
              <a:t> Managers</a:t>
            </a:r>
            <a:endParaRPr dirty="0" lang="en-US" sz="2800"/>
          </a:p>
        </p:txBody>
      </p:sp>
      <p:sp>
        <p:nvSpPr>
          <p:cNvPr id="3" name="Content Placeholder 9">
            <a:extLst>
              <a:ext uri="{B488ED79-112F-48D9-AB5B-ED1EBC6E3440}">
                <a16:creationId xmlns:a16="http://schemas.microsoft.com/office/drawing/2010/main" id="{B4AC1B11-2F1B-48A7-9A9D-2DA8B52CB70D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428750"/>
            <a:ext cx="7959518" cy="3048000"/>
          </a:xfrm>
        </p:spPr>
        <p:txBody>
          <a:bodyPr rtlCol="0"/>
          <a:lstStyle/>
          <a:p>
            <a:pPr/>
            <a:r>
              <a:rPr dirty="0" err="1" lang="en-US"/>
              <a:t>CCSPwifi</a:t>
            </a:r>
            <a:r>
              <a:rPr dirty="0" lang="en-US"/>
              <a:t> agent</a:t>
            </a:r>
          </a:p>
          <a:p>
            <a:pPr lvl="1"/>
            <a:r>
              <a:rPr dirty="0" lang="en-US"/>
              <a:t>HAL spawns hostapd</a:t>
            </a:r>
          </a:p>
          <a:p>
            <a:pPr/>
            <a:r>
              <a:rPr dirty="0" err="1" lang="en-US"/>
              <a:t>pWHM</a:t>
            </a:r>
          </a:p>
          <a:p>
            <a:pPr lvl="1"/>
            <a:r>
              <a:rPr dirty="0" err="1" lang="en-US"/>
              <a:t>Hostapd</a:t>
            </a:r>
            <a:r>
              <a:rPr dirty="0" lang="en-US"/>
              <a:t> is called directly by </a:t>
            </a:r>
            <a:r>
              <a:rPr dirty="0" err="1" lang="en-US"/>
              <a:t>pWHM</a:t>
            </a:r>
            <a:endParaRPr dirty="0" err="1" lang="en-US"/>
          </a:p>
        </p:txBody>
      </p:sp>
      <p:sp>
        <p:nvSpPr>
          <p:cNvPr id="4" name="Footer Placeholder 3">
            <a:extLst>
              <a:ext uri="{F012D068-5402-47CC-B872-F7ECEBCA83D1}">
                <a16:creationId xmlns:a16="http://schemas.microsoft.com/office/drawing/2010/main" id="{F81753E8-B069-4CB0-8A5D-AEE1859616C6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D7C4D084-7AD2-4CE0-8405-F37C0083C7FD}">
                <a16:creationId xmlns:a16="http://schemas.microsoft.com/office/drawing/2010/main" id="{506EF7B1-DFD0-4344-BC2B-5565028A1FDA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9D61F878-B002-4B6A-AF85-E547C0F5B3DF}" type="slidenum"/>
            <a:endParaRPr dirty="0" lang="en-US"/>
          </a:p>
        </p:txBody>
      </p:sp>
    </p:spTree>
    <p:extLst>
      <p:ext uri="{1216DA46-AB91-4DFD-929A-BB63A60C0AF8}">
        <p14:creationId xmlns:p14="http://schemas.microsoft.com/office/powerpoint/2010/main" val="1779201544173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AA714BA8-9DAF-4ACF-A90B-014760D19252}">
                <a16:creationId xmlns:a16="http://schemas.microsoft.com/office/drawing/2010/main" id="{23363599-FE91-492E-9B29-C7FE770AAAF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2800"/>
              <a:t>Cloud to Chip flow diagram - </a:t>
            </a:r>
            <a:r>
              <a:rPr dirty="0" err="1" lang="en-US" sz="2800"/>
              <a:t>SSID</a:t>
            </a:r>
            <a:r>
              <a:rPr dirty="0" lang="en-US" sz="2800"/>
              <a:t> change</a:t>
            </a:r>
            <a:endParaRPr dirty="0" lang="en-US" sz="2800"/>
          </a:p>
        </p:txBody>
      </p:sp>
      <p:sp>
        <p:nvSpPr>
          <p:cNvPr id="3" name="Content Placeholder 9">
            <a:extLst>
              <a:ext uri="{F9D008CE-DC40-4904-9E13-016144E9A82B}">
                <a16:creationId xmlns:a16="http://schemas.microsoft.com/office/drawing/2010/main" id="{66B727FA-4A2F-4508-8F0A-AC861599643B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3400596" y="1047740"/>
            <a:ext cx="4582210" cy="3048000"/>
          </a:xfrm>
        </p:spPr>
        <p:txBody>
          <a:bodyPr rtlCol="0"/>
          <a:lstStyle/>
          <a:p>
            <a:pPr indent="0" marL="0">
              <a:buNone/>
            </a:pPr>
            <a:br>
              <a:rPr dirty="0" lang="en-US" sz="1000"/>
            </a:br>
            <a:r>
              <a:rPr dirty="0" lang="en-US" sz="1000">
                <a:latin typeface="monospace"/>
              </a:rPr>
              <a:t>Cloud / Mobile App                                            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  (TR 069/369)                                         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▼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Agent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   </a:t>
            </a:r>
            <a:r>
              <a:rPr dirty="0" lang="en-US" sz="1000">
                <a:highlight>
                  <a:srgbClr val="00b0f0"/>
                </a:highlight>
                <a:latin typeface="monospace"/>
              </a:rPr>
              <a:t>(TR 181)</a:t>
            </a:r>
            <a:r>
              <a:rPr dirty="0" lang="en-US" sz="1000">
                <a:latin typeface="monospace"/>
              </a:rPr>
              <a:t>  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▼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Wi-Fi Manager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(netifd / </a:t>
            </a:r>
            <a:r>
              <a:rPr dirty="0" err="1" lang="en-US" sz="1000">
                <a:latin typeface="monospace"/>
              </a:rPr>
              <a:t>CCSPwifiagent</a:t>
            </a:r>
            <a:r>
              <a:rPr dirty="0" lang="en-US" sz="1000">
                <a:latin typeface="monospace"/>
              </a:rPr>
              <a:t> /</a:t>
            </a:r>
            <a:r>
              <a:rPr dirty="0" err="1" lang="en-US" sz="1000">
                <a:latin typeface="monospace"/>
              </a:rPr>
              <a:t>pWHM</a:t>
            </a:r>
            <a:r>
              <a:rPr dirty="0" lang="en-US" sz="1000">
                <a:latin typeface="monospace"/>
              </a:rPr>
              <a:t>)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▼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hostapd Configuration Update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▼</a:t>
            </a:r>
            <a:br>
              <a:rPr dirty="0" lang="en-US" sz="1000"/>
            </a:br>
            <a:r>
              <a:rPr dirty="0" lang="en-US" sz="1000">
                <a:highlight>
                  <a:srgbClr val="00b0f0"/>
                </a:highlight>
                <a:latin typeface="monospace"/>
              </a:rPr>
              <a:t>cfg80211 / nl80211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▼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Wi-Fi Driver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</a:t>
            </a:r>
            <a:r>
              <a:rPr dirty="0" lang="en-US" sz="1000">
                <a:latin typeface="monospace"/>
              </a:rPr>
              <a:t> ▼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Firmware / Radio Chip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│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        ▼</a:t>
            </a:r>
            <a:br>
              <a:rPr dirty="0" lang="en-US" sz="1000"/>
            </a:br>
            <a:r>
              <a:rPr dirty="0" lang="en-US" sz="1000">
                <a:latin typeface="monospace"/>
              </a:rPr>
              <a:t>Beacon Updated </a:t>
            </a:r>
            <a:r>
              <a:rPr dirty="0" lang="en-US" sz="1000">
                <a:latin typeface="monospace"/>
              </a:rPr>
              <a:t>OTA</a:t>
            </a:r>
          </a:p>
          <a:p>
            <a:pPr/>
            <a:r>
              <a:rPr dirty="0" lang="en-US" sz="1000"/>
              <a:t/>
            </a:r>
            <a:endParaRPr dirty="0" lang="en-US" sz="1000"/>
          </a:p>
        </p:txBody>
      </p:sp>
      <p:sp>
        <p:nvSpPr>
          <p:cNvPr id="4" name="Footer Placeholder 3">
            <a:extLst>
              <a:ext uri="{1E757A2F-F179-46AE-A11A-01DDA3CB8640}">
                <a16:creationId xmlns:a16="http://schemas.microsoft.com/office/drawing/2010/main" id="{34AF2CDD-C681-43EE-9FCE-C67157BC02AE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3018F8E9-EF2E-4E6F-8814-B6D3BE43E48E}">
                <a16:creationId xmlns:a16="http://schemas.microsoft.com/office/drawing/2010/main" id="{5FE90E73-3831-41C4-AC6B-551033C4D0D5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B386346C-35E6-481D-8389-F45720B757C3}" type="slidenum"/>
            <a:endParaRPr dirty="0" lang="en-US"/>
          </a:p>
        </p:txBody>
      </p:sp>
    </p:spTree>
    <p:extLst>
      <p:ext uri="{9540A50E-D607-4C83-AA54-81F89A21807B}">
        <p14:creationId xmlns:p14="http://schemas.microsoft.com/office/powerpoint/2010/main" val="1779201544176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003CC091-2CB7-42E0-874C-1AD61554164E}">
                <a16:creationId xmlns:a16="http://schemas.microsoft.com/office/drawing/2010/main" id="{A9DA2BB9-5160-4D0A-8D5F-D5492062B8F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2800"/>
              <a:t>Concluding Remarks</a:t>
            </a:r>
            <a:endParaRPr dirty="0" lang="en-US" sz="2800"/>
          </a:p>
        </p:txBody>
      </p:sp>
      <p:sp>
        <p:nvSpPr>
          <p:cNvPr id="3" name="Content Placeholder 9">
            <a:extLst>
              <a:ext uri="{097E1ED4-B2FE-4C21-AB26-5B1495915746}">
                <a16:creationId xmlns:a16="http://schemas.microsoft.com/office/drawing/2010/main" id="{48FF02B4-6DBD-4EF5-B7D1-04594AED77E9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414462"/>
            <a:ext cx="7959518" cy="3048000"/>
          </a:xfrm>
        </p:spPr>
        <p:txBody>
          <a:bodyPr rtlCol="0"/>
          <a:lstStyle/>
          <a:p>
            <a:pPr/>
            <a:r>
              <a:rPr dirty="0" err="1" lang="en-US"/>
              <a:t>Openwifi</a:t>
            </a:r>
          </a:p>
          <a:p>
            <a:pPr/>
            <a:r>
              <a:rPr dirty="0" lang="en-US"/>
              <a:t>Some challenges in open source eco-system</a:t>
            </a:r>
            <a:endParaRPr dirty="0" lang="en-US"/>
          </a:p>
        </p:txBody>
      </p:sp>
      <p:sp>
        <p:nvSpPr>
          <p:cNvPr id="4" name="Footer Placeholder 3">
            <a:extLst>
              <a:ext uri="{06756429-DD36-4255-BE20-5F61691732CD}">
                <a16:creationId xmlns:a16="http://schemas.microsoft.com/office/drawing/2010/main" id="{8AF1999C-5494-4919-A858-11D9180A2E86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F71AE6EC-E627-4529-8CF0-56E52EEF5217}">
                <a16:creationId xmlns:a16="http://schemas.microsoft.com/office/drawing/2010/main" id="{E303A85A-97A0-45A5-87F1-3ACC7993371A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294F5A2A-14D1-4141-A892-9193134C5DE2}" type="slidenum"/>
            <a:endParaRPr dirty="0" lang="en-US"/>
          </a:p>
        </p:txBody>
      </p:sp>
    </p:spTree>
    <p:extLst>
      <p:ext uri="{855C381A-4ED5-4DAA-8C8B-DECC2CD774A5}">
        <p14:creationId xmlns:p14="http://schemas.microsoft.com/office/powerpoint/2010/main" val="1779201544179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B81F2D2F-FAF1-41AD-8C25-E00F08AC2262}">
                <a16:creationId xmlns:a16="http://schemas.microsoft.com/office/drawing/2010/main" id="{158BAC7F-5918-40FC-BE6D-9C0C8AD6253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803519" y="2341940"/>
            <a:ext cx="7620000" cy="857250"/>
          </a:xfrm>
        </p:spPr>
        <p:txBody>
          <a:bodyPr rtlCol="0"/>
          <a:lstStyle/>
          <a:p>
            <a:pPr/>
            <a:r>
              <a:rPr dirty="0" lang="en-US" sz="2800"/>
              <a:t>                                   Q &amp; A</a:t>
            </a:r>
            <a:endParaRPr dirty="0" lang="en-US" sz="2800"/>
          </a:p>
        </p:txBody>
      </p:sp>
      <p:sp>
        <p:nvSpPr>
          <p:cNvPr id="3" name="Content Placeholder 9">
            <a:extLst>
              <a:ext uri="{38EA976C-3E95-40B2-9800-67C2C6C2B1DA}">
                <a16:creationId xmlns:a16="http://schemas.microsoft.com/office/drawing/2010/main" id="{51A1B81C-9543-44A0-9A96-17FFC535AF3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Slide Number Placeholder 4">
            <a:extLst>
              <a:ext uri="{04A1924D-4EB9-44E9-B520-B452BEBEA13D}">
                <a16:creationId xmlns:a16="http://schemas.microsoft.com/office/drawing/2010/main" id="{6DFFEFCE-9694-45C6-833E-D22F908B9B0D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35AD7D60-0C95-4E4C-BD2A-BD4E2BD4A4D3}" type="slidenum"/>
            <a:endParaRPr dirty="0" lang="en-US"/>
          </a:p>
        </p:txBody>
      </p:sp>
      <p:sp>
        <p:nvSpPr>
          <p:cNvPr id="5" name="Footer Placeholder 3">
            <a:extLst>
              <a:ext uri="{138F205D-917F-4F20-A609-5637FCE13DC7}">
                <a16:creationId xmlns:a16="http://schemas.microsoft.com/office/drawing/2010/main" id="{30E71DB3-910B-4766-932B-33FD188312C0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</p:spTree>
    <p:extLst>
      <p:ext uri="{72A97C6F-F08C-42DF-B487-C64F8831235C}">
        <p14:creationId xmlns:p14="http://schemas.microsoft.com/office/powerpoint/2010/main" val="1779201544181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87E93BF2-3CC6-4415-8C9E-EE8DE373ED78}">
                <a16:creationId xmlns:a16="http://schemas.microsoft.com/office/drawing/2010/main" id="{CE1F72A2-9DCE-4107-BE63-6A0226B4922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Agenda</a:t>
            </a:r>
            <a:endParaRPr dirty="0" lang="en-US"/>
          </a:p>
        </p:txBody>
      </p:sp>
      <p:sp>
        <p:nvSpPr>
          <p:cNvPr id="3" name="Content Placeholder 9">
            <a:extLst>
              <a:ext uri="{337F73A9-A803-41A0-85DA-6132F6E5F17E}">
                <a16:creationId xmlns:a16="http://schemas.microsoft.com/office/drawing/2010/main" id="{6E837719-DBA2-4A26-A28A-9CE54B449C2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rtlCol="0"/>
          <a:lstStyle/>
          <a:p>
            <a:pPr/>
            <a:r>
              <a:rPr b="0" dirty="0" lang="en-US">
                <a:latin typeface="Proxima Nova Semibold"/>
              </a:rPr>
              <a:t>Broadband equipment sits at the boundary between the public internet and the private network. </a:t>
            </a:r>
          </a:p>
          <a:p>
            <a:pPr/>
            <a:r>
              <a:rPr b="0" dirty="0" lang="en-US">
                <a:latin typeface="Proxima Nova Semibold"/>
              </a:rPr>
              <a:t/>
            </a:r>
          </a:p>
          <a:p>
            <a:pPr/>
            <a:r>
              <a:rPr b="0" dirty="0" lang="en-US">
                <a:latin typeface="Proxima Nova Semibold"/>
              </a:rPr>
              <a:t>The </a:t>
            </a:r>
            <a:r>
              <a:rPr b="0" dirty="0" err="1" lang="en-US">
                <a:latin typeface="Proxima Nova Semibold"/>
              </a:rPr>
              <a:t>CPE</a:t>
            </a:r>
            <a:r>
              <a:rPr b="0" dirty="0" lang="en-US">
                <a:latin typeface="Proxima Nova Semibold"/>
              </a:rPr>
              <a:t> or the Residential gateway evolution from being a consumer device to an operator- friendly device is the context of this talk</a:t>
            </a:r>
          </a:p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Footer Placeholder 3">
            <a:extLst>
              <a:ext uri="{BB649A73-6CA7-4649-8E05-77047A9DFCC9}">
                <a16:creationId xmlns:a16="http://schemas.microsoft.com/office/drawing/2010/main" id="{B142BE7A-C789-4446-9006-B930647D75D1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60D84922-657D-40DB-9D9B-29CEEB2E5AFD}">
                <a16:creationId xmlns:a16="http://schemas.microsoft.com/office/drawing/2010/main" id="{05A1E611-DA47-4C77-AF85-FA67ED38652C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375BA8C8-FF92-483A-B362-9E2EF541482F}" type="slidenum"/>
            <a:endParaRPr dirty="0" lang="en-US"/>
          </a:p>
        </p:txBody>
      </p:sp>
    </p:spTree>
    <p:extLst>
      <p:ext uri="{6B8D8880-BD13-43CD-B170-65B5BF04493B}">
        <p14:creationId xmlns:p14="http://schemas.microsoft.com/office/powerpoint/2010/main" val="1779201544092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79BC19DF-232D-4057-ABB1-E389BB9F8741}">
                <a16:creationId xmlns:a16="http://schemas.microsoft.com/office/drawing/2010/main" id="{BB3A4C01-48A7-4F31-BDB5-687BEF74652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What</a:t>
            </a:r>
            <a:r>
              <a:rPr dirty="0" lang="en-US"/>
              <a:t> are </a:t>
            </a:r>
            <a:r>
              <a:rPr dirty="0" lang="en-US"/>
              <a:t>CPE's</a:t>
            </a:r>
            <a:r>
              <a:rPr dirty="0" err="1" lang="en-US"/>
              <a:t>?</a:t>
            </a:r>
            <a:endParaRPr dirty="0" err="1" lang="en-US"/>
          </a:p>
        </p:txBody>
      </p:sp>
      <p:sp>
        <p:nvSpPr>
          <p:cNvPr id="3" name="Content Placeholder 9">
            <a:extLst>
              <a:ext uri="{5DA36671-5408-483C-90A2-6521383CB5A2}">
                <a16:creationId xmlns:a16="http://schemas.microsoft.com/office/drawing/2010/main" id="{8EEA6BF4-ABDC-4E9D-B425-06847DA7733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rtlCol="0"/>
          <a:lstStyle/>
          <a:p>
            <a:pPr/>
            <a:r>
              <a:rPr dirty="0" lang="en-US"/>
              <a:t>The Carrier Routers are provided and controlled by Network/Internet Service Providers along with your internet subscription</a:t>
            </a:r>
          </a:p>
          <a:p>
            <a:pPr/>
            <a:r>
              <a:rPr dirty="0" lang="en-US"/>
              <a:t>The Home routers/gateways are Customer Premises Equipment</a:t>
            </a:r>
          </a:p>
          <a:p>
            <a:pPr/>
            <a:r>
              <a:rPr dirty="0" lang="en-US"/>
              <a:t>They are remotely managed by </a:t>
            </a:r>
          </a:p>
          <a:p>
            <a:pPr lvl="1"/>
            <a:r>
              <a:rPr b="1" dirty="0" lang="en-US">
                <a:latin typeface="+mn-lt"/>
              </a:rPr>
              <a:t>Access</a:t>
            </a:r>
            <a:r>
              <a:rPr dirty="0" lang="en-US"/>
              <a:t> </a:t>
            </a:r>
            <a:r>
              <a:rPr b="1" dirty="0" lang="en-US">
                <a:latin typeface="+mn-lt"/>
              </a:rPr>
              <a:t>Control Server</a:t>
            </a:r>
            <a:r>
              <a:rPr dirty="0" lang="en-US"/>
              <a:t> (</a:t>
            </a:r>
            <a:r>
              <a:rPr dirty="0" err="1" lang="en-US"/>
              <a:t>ACS</a:t>
            </a:r>
            <a:r>
              <a:rPr dirty="0" lang="en-US"/>
              <a:t>) using TR-069 </a:t>
            </a:r>
            <a:r>
              <a:rPr b="1" dirty="0" err="1" lang="en-US">
                <a:latin typeface="Open Sans"/>
              </a:rPr>
              <a:t>CPE</a:t>
            </a:r>
            <a:r>
              <a:rPr b="1" dirty="0" lang="en-US">
                <a:latin typeface="Open Sans"/>
              </a:rPr>
              <a:t> WAN Management Protocol</a:t>
            </a:r>
          </a:p>
          <a:p>
            <a:pPr lvl="1"/>
            <a:r>
              <a:rPr b="1" dirty="0" lang="en-US">
                <a:latin typeface="Open Sans"/>
              </a:rPr>
              <a:t>User services Platform (</a:t>
            </a:r>
            <a:r>
              <a:rPr b="0" dirty="0" lang="en-US">
                <a:latin typeface="Open Sans"/>
              </a:rPr>
              <a:t>USP</a:t>
            </a:r>
            <a:r>
              <a:rPr b="1" dirty="0" lang="en-US">
                <a:latin typeface="Open Sans"/>
              </a:rPr>
              <a:t>) </a:t>
            </a:r>
            <a:r>
              <a:rPr b="0" dirty="0" lang="en-US">
                <a:latin typeface="Open Sans"/>
              </a:rPr>
              <a:t>using TR-369 USP based Protocol</a:t>
            </a:r>
          </a:p>
          <a:p>
            <a:pPr lvl="0"/>
            <a:r>
              <a:rPr b="0" dirty="0" err="1" lang="en-US">
                <a:latin typeface="Open Sans"/>
              </a:rPr>
              <a:t>CPE</a:t>
            </a:r>
            <a:r>
              <a:rPr b="0" dirty="0" lang="en-US">
                <a:latin typeface="Open Sans"/>
              </a:rPr>
              <a:t> Devices has unified </a:t>
            </a:r>
            <a:r>
              <a:rPr b="1" dirty="0" lang="en-US">
                <a:latin typeface="Open Sans"/>
              </a:rPr>
              <a:t>Data model </a:t>
            </a:r>
            <a:r>
              <a:rPr b="0" dirty="0" lang="en-US">
                <a:latin typeface="Open Sans"/>
              </a:rPr>
              <a:t> to set /get the </a:t>
            </a:r>
            <a:r>
              <a:rPr b="0" dirty="0" err="1" lang="en-US">
                <a:latin typeface="Open Sans"/>
              </a:rPr>
              <a:t>CPE</a:t>
            </a:r>
            <a:r>
              <a:rPr b="0" dirty="0" lang="en-US">
                <a:latin typeface="Open Sans"/>
              </a:rPr>
              <a:t> configuration Parameters </a:t>
            </a:r>
          </a:p>
          <a:p>
            <a:pPr lvl="1"/>
            <a:r>
              <a:rPr b="0" dirty="0" lang="en-US">
                <a:latin typeface="Open Sans"/>
              </a:rPr>
              <a:t>TR-181- Device Data Model</a:t>
            </a:r>
          </a:p>
          <a:p>
            <a:pPr lvl="0"/>
            <a:r>
              <a:rPr dirty="0" lang="en-US"/>
              <a:t>The ISP can provide triple play (Voice - Video - Data) integrated in a single device</a:t>
            </a:r>
          </a:p>
          <a:p>
            <a:pPr/>
            <a:r>
              <a:rPr dirty="0" lang="en-US"/>
              <a:t/>
            </a:r>
          </a:p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Footer Placeholder 3">
            <a:extLst>
              <a:ext uri="{6F6F32F0-0F30-47A1-BBF6-C29276B570C5}">
                <a16:creationId xmlns:a16="http://schemas.microsoft.com/office/drawing/2010/main" id="{1E6424C7-44C8-44C7-AFD0-4E7C65F30E4E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11F572B3-1437-4F2E-A0A3-7772AE8CCDFD}">
                <a16:creationId xmlns:a16="http://schemas.microsoft.com/office/drawing/2010/main" id="{3BE6B08F-8EF7-45EC-AB6D-C6001FDAE71F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009136E7-DDD6-4007-9F2B-E2A66712C674}" type="slidenum"/>
            <a:endParaRPr dirty="0" lang="en-US"/>
          </a:p>
        </p:txBody>
      </p:sp>
    </p:spTree>
    <p:extLst>
      <p:ext uri="{FDD47E4C-A97A-4D28-988D-7C0DCE69F2E8}">
        <p14:creationId xmlns:p14="http://schemas.microsoft.com/office/powerpoint/2010/main" val="1779201544096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5EA3B1FB-408F-440C-B38A-3882B6CBEE6A}">
                <a16:creationId xmlns:a16="http://schemas.microsoft.com/office/drawing/2010/main" id="{B8D820B9-6D01-4B78-A30F-AC95C675C52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anchor="t" rtlCol="0"/>
          <a:lstStyle/>
          <a:p>
            <a:pPr/>
            <a:r>
              <a:rPr dirty="0" lang="en-US"/>
              <a:t>Triple Play E2E</a:t>
            </a:r>
            <a:endParaRPr dirty="0" lang="en-US"/>
          </a:p>
        </p:txBody>
      </p:sp>
      <p:grpSp>
        <p:nvGrpSpPr>
          <p:cNvPr id="3" name="Group Shape 8">
            <a:extLst>
              <a:ext uri="{8FAC90CA-BEB5-4481-B0DA-6E814DF3C4CA}">
                <a16:creationId xmlns:a16="http://schemas.microsoft.com/office/drawing/2010/main" id="{A56C764B-43CD-48CE-85B0-E13CB6E9539A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3730075" y="1066476"/>
            <a:ext cx="1822399" cy="901931"/>
            <a:chOff x="3469424" y="1305848"/>
            <a:chExt cx="2342826" cy="115948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" name="Oval 2">
              <a:extLst>
                <a:ext uri="{5AFF581F-F559-49BD-9649-1489375D3184}">
                  <a16:creationId xmlns:a16="http://schemas.microsoft.com/office/drawing/2010/main" id="{5A210490-1C11-4823-9DBE-6D277FEC6A63}"/>
                </a:ext>
              </a:extLst>
            </p:cNvPr>
            <p:cNvSpPr/>
            <p:nvPr/>
          </p:nvSpPr>
          <p:spPr>
            <a:xfrm flipH="false" flipV="false" rot="0">
              <a:off x="4032951" y="1305848"/>
              <a:ext cx="1145190" cy="1159487"/>
            </a:xfrm>
            <a:prstGeom prst="ellipse">
              <a:avLst/>
            </a:prstGeom>
            <a:grpFill/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5" name="">
              <a:extLst>
                <a:ext uri="{24F83C80-7746-4BE1-B521-7F4D9181A6ED}">
                  <a16:creationId xmlns:a16="http://schemas.microsoft.com/office/drawing/2010/main" id="{C0C34154-FA0E-467A-B998-AE9291D66DCA}"/>
                </a:ext>
              </a:extLst>
            </p:cNvPr>
            <p:cNvSpPr/>
            <p:nvPr/>
          </p:nvSpPr>
          <p:spPr>
            <a:xfrm flipH="false" flipV="false" rot="0">
              <a:off x="3866321" y="1308154"/>
              <a:ext cx="944213" cy="956005"/>
            </a:xfrm>
            <a:prstGeom prst="ellipse">
              <a:avLst/>
            </a:prstGeom>
            <a:grpFill/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6" name="">
              <a:extLst>
                <a:ext uri="{447574A7-6673-455B-98AA-97C49ECE5D84}">
                  <a16:creationId xmlns:a16="http://schemas.microsoft.com/office/drawing/2010/main" id="{EF4981E3-2205-4327-B61B-3F7E13614FE8}"/>
                </a:ext>
              </a:extLst>
            </p:cNvPr>
            <p:cNvSpPr/>
            <p:nvPr/>
          </p:nvSpPr>
          <p:spPr>
            <a:xfrm flipH="false" flipV="false" rot="0">
              <a:off x="3797912" y="1583026"/>
              <a:ext cx="813739" cy="823903"/>
            </a:xfrm>
            <a:prstGeom prst="ellipse">
              <a:avLst/>
            </a:prstGeom>
            <a:grpFill/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7" name="">
              <a:extLst>
                <a:ext uri="{907F2487-4234-4EC0-8E74-2CFD96A76C09}">
                  <a16:creationId xmlns:a16="http://schemas.microsoft.com/office/drawing/2010/main" id="{0EAC1BF6-87F9-4820-8C75-9C512519C4F3}"/>
                </a:ext>
              </a:extLst>
            </p:cNvPr>
            <p:cNvSpPr/>
            <p:nvPr/>
          </p:nvSpPr>
          <p:spPr>
            <a:xfrm flipH="false" flipV="false" rot="0">
              <a:off x="3469424" y="1565852"/>
              <a:ext cx="644823" cy="652872"/>
            </a:xfrm>
            <a:prstGeom prst="ellipse">
              <a:avLst/>
            </a:prstGeom>
            <a:grpFill/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8" name="">
              <a:extLst>
                <a:ext uri="{CBDEDC57-E73A-44AA-A173-43AE73E03569}">
                  <a16:creationId xmlns:a16="http://schemas.microsoft.com/office/drawing/2010/main" id="{D282E7EB-79F4-4F86-9176-9A87026FF916}"/>
                </a:ext>
              </a:extLst>
            </p:cNvPr>
            <p:cNvSpPr/>
            <p:nvPr/>
          </p:nvSpPr>
          <p:spPr>
            <a:xfrm flipH="false" flipV="false" rot="0">
              <a:off x="3653437" y="1444847"/>
              <a:ext cx="644823" cy="652872"/>
            </a:xfrm>
            <a:prstGeom prst="ellipse">
              <a:avLst/>
            </a:prstGeom>
            <a:grpFill/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grpSp>
          <p:nvGrpSpPr>
            <p:cNvPr id="9" name="Group Shape 11">
              <a:extLst>
                <a:ext uri="{0D025F17-4044-4DD8-A692-A1810C211EFD}">
                  <a16:creationId xmlns:a16="http://schemas.microsoft.com/office/drawing/2010/main" id="{2F8FCC60-4878-436C-85A7-00728A5395A1}"/>
                </a:ext>
              </a:extLst>
            </p:cNvPr>
            <p:cNvGrpSpPr>
              <a:grpSpLocks noChangeAspect="true"/>
            </p:cNvGrpSpPr>
            <p:nvPr/>
          </p:nvGrpSpPr>
          <p:grpSpPr>
            <a:xfrm flipH="true" flipV="true" rot="0">
              <a:off x="4471140" y="1336414"/>
              <a:ext cx="1341110" cy="1098775"/>
              <a:chOff x="6061119" y="1673875"/>
              <a:chExt cx="1341110" cy="1098775"/>
            </a:xfrm>
            <a:grpFill/>
          </p:grpSpPr>
          <p:sp>
            <p:nvSpPr>
              <p:cNvPr id="10" name="">
                <a:extLst>
                  <a:ext uri="{97D6CDEF-6AB9-440C-9BEF-6305FECE411E}">
                    <a16:creationId xmlns:a16="http://schemas.microsoft.com/office/drawing/2010/main" id="{3A1A9F1A-85C7-4895-8334-D7BAFA20756F}"/>
                  </a:ext>
                </a:extLst>
              </p:cNvPr>
              <p:cNvSpPr/>
              <p:nvPr/>
            </p:nvSpPr>
            <p:spPr>
              <a:xfrm flipH="false" flipV="false" rot="0">
                <a:off x="6458016" y="1673875"/>
                <a:ext cx="944213" cy="956005"/>
              </a:xfrm>
              <a:prstGeom prst="ellipse">
                <a:avLst/>
              </a:prstGeom>
              <a:grpFill/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lang="en-US"/>
                  <a:t/>
                </a:r>
                <a:endParaRPr dirty="0" lang="en-US"/>
              </a:p>
            </p:txBody>
          </p:sp>
          <p:sp>
            <p:nvSpPr>
              <p:cNvPr id="11" name="">
                <a:extLst>
                  <a:ext uri="{F8C15715-3052-42B1-BE6E-A53C095E04C8}">
                    <a16:creationId xmlns:a16="http://schemas.microsoft.com/office/drawing/2010/main" id="{A0747602-4D20-4F44-A0E5-88607006B9A7}"/>
                  </a:ext>
                </a:extLst>
              </p:cNvPr>
              <p:cNvSpPr/>
              <p:nvPr/>
            </p:nvSpPr>
            <p:spPr>
              <a:xfrm flipH="false" flipV="false" rot="0">
                <a:off x="6389608" y="1948748"/>
                <a:ext cx="813739" cy="823903"/>
              </a:xfrm>
              <a:prstGeom prst="ellipse">
                <a:avLst/>
              </a:prstGeom>
              <a:grpFill/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lang="en-US"/>
                  <a:t/>
                </a:r>
                <a:endParaRPr dirty="0" lang="en-US"/>
              </a:p>
            </p:txBody>
          </p:sp>
          <p:sp>
            <p:nvSpPr>
              <p:cNvPr id="12" name="">
                <a:extLst>
                  <a:ext uri="{47EB9F3B-0DFC-4DB4-AC51-B3F64C94E3F9}">
                    <a16:creationId xmlns:a16="http://schemas.microsoft.com/office/drawing/2010/main" id="{6DB603FC-FABF-48E8-8A15-D35F4D2A7A3E}"/>
                  </a:ext>
                </a:extLst>
              </p:cNvPr>
              <p:cNvSpPr/>
              <p:nvPr/>
            </p:nvSpPr>
            <p:spPr>
              <a:xfrm flipH="false" flipV="false" rot="0">
                <a:off x="6061119" y="1931574"/>
                <a:ext cx="644823" cy="652872"/>
              </a:xfrm>
              <a:prstGeom prst="ellipse">
                <a:avLst/>
              </a:prstGeom>
              <a:grpFill/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lang="en-US"/>
                  <a:t/>
                </a:r>
                <a:endParaRPr dirty="0" lang="en-US"/>
              </a:p>
            </p:txBody>
          </p:sp>
          <p:sp>
            <p:nvSpPr>
              <p:cNvPr id="13" name="">
                <a:extLst>
                  <a:ext uri="{C5199D2B-D853-4E9F-B20F-AF8ED405F84D}">
                    <a16:creationId xmlns:a16="http://schemas.microsoft.com/office/drawing/2010/main" id="{BAAD2EDD-548B-47B9-BDC8-CD5D48DA6180}"/>
                  </a:ext>
                </a:extLst>
              </p:cNvPr>
              <p:cNvSpPr/>
              <p:nvPr/>
            </p:nvSpPr>
            <p:spPr>
              <a:xfrm flipH="false" flipV="false" rot="0">
                <a:off x="6245132" y="1810569"/>
                <a:ext cx="644823" cy="652872"/>
              </a:xfrm>
              <a:prstGeom prst="ellipse">
                <a:avLst/>
              </a:prstGeom>
              <a:grpFill/>
              <a:effectLst/>
            </p:spPr>
            <p:style>
              <a:lnRef idx="1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rgbClr val="ffffff"/>
              </a:fontRef>
            </p:style>
            <p:txBody>
              <a:bodyPr anchor="ctr" rtlCol="0">
                <a:noAutofit/>
              </a:bodyPr>
              <a:lstStyle/>
              <a:p>
                <a:pPr algn="ctr"/>
                <a:r>
                  <a:rPr dirty="0" lang="en-US"/>
                  <a:t/>
                </a:r>
                <a:endParaRPr dirty="0" lang="en-US"/>
              </a:p>
            </p:txBody>
          </p:sp>
        </p:grpSp>
      </p:grpSp>
      <p:sp>
        <p:nvSpPr>
          <p:cNvPr id="14" name="Rectangle 3">
            <a:extLst>
              <a:ext uri="{D751FEEB-ADB2-4F0B-BD04-5097EC62FC6C}">
                <a16:creationId xmlns:a16="http://schemas.microsoft.com/office/drawing/2010/main" id="{1963EEDC-E874-42A8-BD20-EC3A4F08D4B5}"/>
              </a:ext>
            </a:extLst>
          </p:cNvPr>
          <p:cNvSpPr/>
          <p:nvPr/>
        </p:nvSpPr>
        <p:spPr>
          <a:xfrm flipH="false" flipV="false" rot="0">
            <a:off x="4029075" y="1314450"/>
            <a:ext cx="1271987" cy="4650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accent1">
                    <a:lumMod val="75000"/>
                  </a:schemeClr>
                </a:solidFill>
                <a:latin typeface="Quicksand-medium"/>
              </a:rPr>
              <a:t>ACS</a:t>
            </a:r>
            <a:r>
              <a:rPr dirty="0" lang="en-US" sz="1200">
                <a:solidFill>
                  <a:schemeClr val="accent1">
                    <a:lumMod val="75000"/>
                  </a:schemeClr>
                </a:solidFill>
                <a:latin typeface="Quicksand-medium"/>
              </a:rPr>
              <a:t> </a:t>
            </a:r>
            <a:r>
              <a:rPr dirty="0" lang="en-US" sz="1200">
                <a:solidFill>
                  <a:schemeClr val="accent1">
                    <a:lumMod val="75000"/>
                  </a:schemeClr>
                </a:solidFill>
                <a:latin typeface="Quicksand-medium"/>
              </a:rPr>
              <a:t>/ </a:t>
            </a:r>
            <a:r>
              <a:rPr dirty="0" lang="en-US" sz="1200">
                <a:solidFill>
                  <a:schemeClr val="accent1">
                    <a:lumMod val="75000"/>
                  </a:schemeClr>
                </a:solidFill>
                <a:latin typeface="Quicksand-medium"/>
              </a:rPr>
              <a:t>USP</a:t>
            </a:r>
          </a:p>
          <a:p>
            <a:pPr algn="ctr"/>
            <a:r>
              <a:rPr dirty="0" lang="en-US" sz="1200">
                <a:solidFill>
                  <a:schemeClr val="accent1">
                    <a:lumMod val="75000"/>
                  </a:schemeClr>
                </a:solidFill>
                <a:latin typeface="Quicksand-medium"/>
              </a:rPr>
              <a:t>Server</a:t>
            </a:r>
            <a:endParaRPr dirty="0" lang="en-US" sz="1200">
              <a:solidFill>
                <a:schemeClr val="accent1">
                  <a:lumMod val="75000"/>
                </a:schemeClr>
              </a:solidFill>
              <a:latin typeface="Quicksand-medium"/>
            </a:endParaRPr>
          </a:p>
        </p:txBody>
      </p:sp>
      <p:sp>
        <p:nvSpPr>
          <p:cNvPr id="15" name="Rectangle 5">
            <a:extLst>
              <a:ext uri="{19EABAB6-32E5-48AB-8802-F17EAC28E131}">
                <a16:creationId xmlns:a16="http://schemas.microsoft.com/office/drawing/2010/main" id="{40793CBC-9575-4538-B63B-3C7DFF6A54A2}"/>
              </a:ext>
            </a:extLst>
          </p:cNvPr>
          <p:cNvSpPr/>
          <p:nvPr/>
        </p:nvSpPr>
        <p:spPr>
          <a:xfrm flipH="false" flipV="false" rot="0">
            <a:off x="3649008" y="2333939"/>
            <a:ext cx="2015566" cy="113584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accent1">
                    <a:lumMod val="75000"/>
                    <a:lumMod val="75000"/>
                  </a:schemeClr>
                </a:solidFill>
                <a:latin typeface="Quicksand-medium"/>
              </a:rPr>
              <a:t>CPE</a:t>
            </a:r>
            <a:endParaRPr dirty="0" err="1" lang="en-US" sz="1200">
              <a:solidFill>
                <a:schemeClr val="accent1">
                  <a:lumMod val="75000"/>
                  <a:lumMod val="75000"/>
                </a:schemeClr>
              </a:solidFill>
              <a:latin typeface="Quicksand-medium"/>
            </a:endParaRPr>
          </a:p>
        </p:txBody>
      </p:sp>
      <p:sp>
        <p:nvSpPr>
          <p:cNvPr id="16" name="">
            <a:extLst>
              <a:ext uri="{20F8ECA5-11BF-45CE-B06E-32BBA2B026E4}">
                <a16:creationId xmlns:a16="http://schemas.microsoft.com/office/drawing/2010/main" id="{A81E46DB-9673-42B2-8F5E-66E284C1A800}"/>
              </a:ext>
            </a:extLst>
          </p:cNvPr>
          <p:cNvSpPr/>
          <p:nvPr/>
        </p:nvSpPr>
        <p:spPr>
          <a:xfrm flipH="false" flipV="false" rot="0">
            <a:off x="2377020" y="3800475"/>
            <a:ext cx="1271987" cy="4650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accent1">
                    <a:lumMod val="75000"/>
                    <a:lumMod val="75000"/>
                  </a:schemeClr>
                </a:solidFill>
                <a:latin typeface="Quicksand-medium"/>
              </a:rPr>
              <a:t>Telephony</a:t>
            </a:r>
            <a:endParaRPr dirty="0" lang="en-US" sz="1200">
              <a:solidFill>
                <a:schemeClr val="accent1">
                  <a:lumMod val="75000"/>
                  <a:lumMod val="75000"/>
                </a:schemeClr>
              </a:solidFill>
              <a:latin typeface="Quicksand-medium"/>
            </a:endParaRPr>
          </a:p>
        </p:txBody>
      </p:sp>
      <p:sp>
        <p:nvSpPr>
          <p:cNvPr id="17" name="">
            <a:extLst>
              <a:ext uri="{805E57EB-6AD6-4F54-91DC-184A6ADF9926}">
                <a16:creationId xmlns:a16="http://schemas.microsoft.com/office/drawing/2010/main" id="{96408E6F-4BFC-4010-BFE5-9E1443BE171C}"/>
              </a:ext>
            </a:extLst>
          </p:cNvPr>
          <p:cNvSpPr/>
          <p:nvPr/>
        </p:nvSpPr>
        <p:spPr>
          <a:xfrm flipH="false" flipV="false" rot="0">
            <a:off x="4029075" y="3800475"/>
            <a:ext cx="1271987" cy="4650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err="1" lang="en-US" sz="1200">
                <a:solidFill>
                  <a:schemeClr val="accent1">
                    <a:lumMod val="75000"/>
                    <a:lumMod val="75000"/>
                  </a:schemeClr>
                </a:solidFill>
                <a:latin typeface="Quicksand-medium"/>
              </a:rPr>
              <a:t>IPTV</a:t>
            </a:r>
            <a:endParaRPr dirty="0" err="1" lang="en-US" sz="1200">
              <a:solidFill>
                <a:schemeClr val="accent1">
                  <a:lumMod val="75000"/>
                  <a:lumMod val="75000"/>
                </a:schemeClr>
              </a:solidFill>
              <a:latin typeface="Quicksand-medium"/>
            </a:endParaRPr>
          </a:p>
        </p:txBody>
      </p:sp>
      <p:sp>
        <p:nvSpPr>
          <p:cNvPr id="18" name="">
            <a:extLst>
              <a:ext uri="{FADD654A-9A7F-457C-81E2-E6968656B204}">
                <a16:creationId xmlns:a16="http://schemas.microsoft.com/office/drawing/2010/main" id="{AA849418-53C0-4BED-9E05-CA5B04A79D1F}"/>
              </a:ext>
            </a:extLst>
          </p:cNvPr>
          <p:cNvSpPr/>
          <p:nvPr/>
        </p:nvSpPr>
        <p:spPr>
          <a:xfrm flipH="false" flipV="false" rot="0">
            <a:off x="5664574" y="3800475"/>
            <a:ext cx="1271987" cy="4650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200">
                <a:solidFill>
                  <a:schemeClr val="accent1">
                    <a:lumMod val="75000"/>
                    <a:lumMod val="75000"/>
                  </a:schemeClr>
                </a:solidFill>
                <a:latin typeface="Quicksand-medium"/>
              </a:rPr>
              <a:t>Data</a:t>
            </a:r>
            <a:endParaRPr dirty="0" lang="en-US" sz="1200">
              <a:solidFill>
                <a:schemeClr val="accent1">
                  <a:lumMod val="75000"/>
                  <a:lumMod val="75000"/>
                </a:schemeClr>
              </a:solidFill>
              <a:latin typeface="Quicksand-medium"/>
            </a:endParaRPr>
          </a:p>
        </p:txBody>
      </p:sp>
      <p:sp>
        <p:nvSpPr>
          <p:cNvPr id="19" name="Arrow 9">
            <a:extLst>
              <a:ext uri="{371AB23C-07D4-4AD0-AFD1-0CE6775ED685}">
                <a16:creationId xmlns:a16="http://schemas.microsoft.com/office/drawing/2010/main" id="{8F29FCE3-D0EF-4D11-8CBA-A3DE5D670A66}"/>
              </a:ext>
            </a:extLst>
          </p:cNvPr>
          <p:cNvSpPr/>
          <p:nvPr/>
        </p:nvSpPr>
        <p:spPr>
          <a:xfrm flipH="false" flipV="false" rot="0">
            <a:off x="4568542" y="1778479"/>
            <a:ext cx="185585" cy="537724"/>
          </a:xfrm>
          <a:prstGeom prst="upDownArrow">
            <a:avLst/>
          </a:prstGeom>
          <a:solidFill>
            <a:schemeClr val="bg2"/>
          </a:solidFill>
          <a:ln>
            <a:solidFill>
              <a:schemeClr val="accent3">
                <a:lumMod val="50000"/>
              </a:schemeClr>
            </a:solidFill>
            <a:prstDash val="solid"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20" name="Arrow 11">
            <a:extLst>
              <a:ext uri="{A0672EA4-9AFD-4061-AC00-4B3B66F6B8AA}">
                <a16:creationId xmlns:a16="http://schemas.microsoft.com/office/drawing/2010/main" id="{98B62735-19D5-4A87-9EC4-D3C84E23E450}"/>
              </a:ext>
            </a:extLst>
          </p:cNvPr>
          <p:cNvSpPr/>
          <p:nvPr/>
        </p:nvSpPr>
        <p:spPr>
          <a:xfrm flipH="false" flipV="false" rot="0">
            <a:off x="4561236" y="3487521"/>
            <a:ext cx="182089" cy="295217"/>
          </a:xfrm>
          <a:prstGeom prst="upDownArrow">
            <a:avLst/>
          </a:prstGeom>
          <a:solidFill>
            <a:schemeClr val="bg2"/>
          </a:solidFill>
          <a:ln>
            <a:solidFill>
              <a:schemeClr val="accent3">
                <a:lumMod val="50000"/>
              </a:schemeClr>
            </a:solidFill>
            <a:prstDash val="solid"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21" name="Arrow 10">
            <a:extLst>
              <a:ext uri="{0706B265-43CB-454D-9B96-B046A7080E31}">
                <a16:creationId xmlns:a16="http://schemas.microsoft.com/office/drawing/2010/main" id="{3687751B-7035-4E99-B9E7-E857D2D43A2B}"/>
              </a:ext>
            </a:extLst>
          </p:cNvPr>
          <p:cNvSpPr/>
          <p:nvPr/>
        </p:nvSpPr>
        <p:spPr>
          <a:xfrm flipH="true" flipV="true" rot="0">
            <a:off x="2900248" y="2926099"/>
            <a:ext cx="748760" cy="843667"/>
          </a:xfrm>
          <a:prstGeom prst="leftUpArrow">
            <a:avLst>
              <a:gd fmla="val 10806" name="adj1"/>
              <a:gd fmla="val 10806" name="adj2"/>
              <a:gd fmla="val 8921" name="adj3"/>
            </a:avLst>
          </a:prstGeom>
          <a:solidFill>
            <a:schemeClr val="accent3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22" name="Arrow 12">
            <a:extLst>
              <a:ext uri="{092D910F-8D31-4AA9-B96C-6493D2FDF460}">
                <a16:creationId xmlns:a16="http://schemas.microsoft.com/office/drawing/2010/main" id="{39BBAE71-2443-436C-A3DB-B916906B30A7}"/>
              </a:ext>
            </a:extLst>
          </p:cNvPr>
          <p:cNvSpPr/>
          <p:nvPr/>
        </p:nvSpPr>
        <p:spPr>
          <a:xfrm flipH="false" flipV="true" rot="0">
            <a:off x="5655554" y="2922860"/>
            <a:ext cx="764419" cy="862183"/>
          </a:xfrm>
          <a:prstGeom prst="leftUpArrow">
            <a:avLst>
              <a:gd fmla="val 10806" name="adj1"/>
              <a:gd fmla="val 10806" name="adj2"/>
              <a:gd fmla="val 8921" name="adj3"/>
            </a:avLst>
          </a:prstGeom>
          <a:solidFill>
            <a:schemeClr val="accent3">
              <a:lumMod val="40000"/>
              <a:lumOff val="60000"/>
            </a:schemeClr>
          </a:solidFill>
          <a:ln cap="flat" w="9525">
            <a:solidFill>
              <a:schemeClr val="accent3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ot="10800000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23" name="Footer Placeholder 3">
            <a:extLst>
              <a:ext uri="{1FA8E7F6-5BAA-4B06-813A-30A5DDB8D4C4}">
                <a16:creationId xmlns:a16="http://schemas.microsoft.com/office/drawing/2010/main" id="{49FCA258-23F9-49BE-AE26-9BE3985973E2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24" name="Slide Number Placeholder 4">
            <a:extLst>
              <a:ext uri="{CFEFC5F3-4A51-4923-B00C-31A98448140C}">
                <a16:creationId xmlns:a16="http://schemas.microsoft.com/office/drawing/2010/main" id="{C5AD9529-21EC-4561-A4D9-21A59A700E0C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58C28741-7B84-448F-B57B-A088B347A1C4}" type="slidenum"/>
            <a:endParaRPr dirty="0" lang="en-US"/>
          </a:p>
        </p:txBody>
      </p:sp>
      <p:sp>
        <p:nvSpPr>
          <p:cNvPr id="25" name="Text Box 14">
            <a:extLst>
              <a:ext uri="{ED616930-BE06-4715-9605-D1C9152DBF9B}">
                <a16:creationId xmlns:a16="http://schemas.microsoft.com/office/drawing/2010/main" id="{AEF199D5-C727-4B96-9502-ED2199E8D2F6}"/>
              </a:ext>
            </a:extLst>
          </p:cNvPr>
          <p:cNvSpPr txBox="1"/>
          <p:nvPr/>
        </p:nvSpPr>
        <p:spPr>
          <a:xfrm flipH="false" flipV="false" rot="0">
            <a:off x="4833547" y="1902466"/>
            <a:ext cx="1905000" cy="247611"/>
          </a:xfrm>
          <a:prstGeom prst="rect">
            <a:avLst/>
          </a:prstGeom>
        </p:spPr>
        <p:txBody>
          <a:bodyPr anchor="t" bIns="47625" lIns="95250" rIns="95250" rtlCol="0" tIns="47625">
            <a:spAutoFit/>
          </a:bodyPr>
          <a:lstStyle/>
          <a:p>
            <a:pPr>
              <a:defRPr dirty="0" lang="en-US" sz="1400"/>
            </a:pPr>
            <a:r>
              <a:rPr dirty="0" lang="en-US" sz="1000"/>
              <a:t>CWMP / USP Protocol</a:t>
            </a:r>
            <a:endParaRPr dirty="0" lang="en-US" sz="1000"/>
          </a:p>
        </p:txBody>
      </p:sp>
      <p:sp>
        <p:nvSpPr>
          <p:cNvPr id="26" name="Rectangle 21">
            <a:extLst>
              <a:ext uri="{BD802A69-6A47-42FB-8A86-7DC185933ADA}">
                <a16:creationId xmlns:a16="http://schemas.microsoft.com/office/drawing/2010/main" id="{92B70076-7BA8-4E23-87CE-B327512B5CD7}"/>
              </a:ext>
            </a:extLst>
          </p:cNvPr>
          <p:cNvSpPr/>
          <p:nvPr/>
        </p:nvSpPr>
        <p:spPr>
          <a:xfrm flipH="false" flipV="false" rot="0">
            <a:off x="3889143" y="2457450"/>
            <a:ext cx="679399" cy="281397"/>
          </a:xfrm>
          <a:prstGeom prst="roundRect">
            <a:avLst>
              <a:gd fmla="val 13773" name="adj"/>
            </a:avLst>
          </a:prstGeom>
          <a:solidFill>
            <a:srgbClr val="fffcdd"/>
          </a:solidFill>
          <a:ln cap="flat" w="9525">
            <a:solidFill>
              <a:schemeClr val="accent1">
                <a:shade val="50000"/>
                <a:satMod val="104999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rPr>
              <a:t>CWMP Agent</a:t>
            </a:r>
            <a:endParaRPr dirty="0" lang="en-US" sz="800">
              <a:solidFill>
                <a:schemeClr val="accent2">
                  <a:lumMod val="50000"/>
                </a:schemeClr>
              </a:solidFill>
              <a:latin typeface="Quicksand-medium"/>
            </a:endParaRPr>
          </a:p>
        </p:txBody>
      </p:sp>
      <p:sp>
        <p:nvSpPr>
          <p:cNvPr id="27" name="Rectangle 16">
            <a:extLst>
              <a:ext uri="{CA1AD174-C397-4EF4-A3F7-30FFCB2853A3}">
                <a16:creationId xmlns:a16="http://schemas.microsoft.com/office/drawing/2010/main" id="{0C5D00E0-ADC9-4991-A451-E76C6CB8C563}"/>
              </a:ext>
            </a:extLst>
          </p:cNvPr>
          <p:cNvSpPr/>
          <p:nvPr/>
        </p:nvSpPr>
        <p:spPr>
          <a:xfrm flipH="false" flipV="false" rot="0">
            <a:off x="4776863" y="2457450"/>
            <a:ext cx="679399" cy="281397"/>
          </a:xfrm>
          <a:prstGeom prst="roundRect">
            <a:avLst>
              <a:gd fmla="val 13773" name="adj"/>
            </a:avLst>
          </a:prstGeom>
          <a:solidFill>
            <a:srgbClr val="fffcdd"/>
          </a:solidFill>
          <a:ln cap="flat" w="9525">
            <a:solidFill>
              <a:schemeClr val="accent1">
                <a:shade val="50000"/>
                <a:satMod val="104999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rPr>
              <a:t>USP Agent</a:t>
            </a:r>
            <a:endParaRPr dirty="0" lang="en-US" sz="800">
              <a:solidFill>
                <a:schemeClr val="accent2">
                  <a:lumMod val="50000"/>
                </a:schemeClr>
              </a:solidFill>
              <a:latin typeface="Quicksand-medium"/>
            </a:endParaRPr>
          </a:p>
        </p:txBody>
      </p:sp>
      <p:sp>
        <p:nvSpPr>
          <p:cNvPr id="28" name="Rectangle 17">
            <a:extLst>
              <a:ext uri="{BF409A98-C34A-4586-95D1-356C1CEB2006}">
                <a16:creationId xmlns:a16="http://schemas.microsoft.com/office/drawing/2010/main" id="{438DF757-D0C1-4E59-BDD3-25ADCD84D8F1}"/>
              </a:ext>
            </a:extLst>
          </p:cNvPr>
          <p:cNvSpPr/>
          <p:nvPr/>
        </p:nvSpPr>
        <p:spPr>
          <a:xfrm flipH="false" flipV="false" rot="0">
            <a:off x="4133431" y="3041189"/>
            <a:ext cx="1038929" cy="305085"/>
          </a:xfrm>
          <a:prstGeom prst="roundRect">
            <a:avLst>
              <a:gd fmla="val 13773" name="adj"/>
            </a:avLst>
          </a:prstGeom>
          <a:solidFill>
            <a:srgbClr val="fffcdd"/>
          </a:solidFill>
          <a:ln cap="flat" w="9525">
            <a:solidFill>
              <a:schemeClr val="accent1">
                <a:shade val="50000"/>
                <a:satMod val="104999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rPr>
              <a:t>TR-181 </a:t>
            </a:r>
            <a:r>
              <a: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rPr>
              <a:t>Data</a:t>
            </a:r>
            <a:r>
              <a: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rPr>
              <a:t> </a:t>
            </a:r>
            <a:r>
              <a: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rPr>
              <a:t>model</a:t>
            </a:r>
            <a:endParaRPr dirty="0" lang="en-US" sz="800">
              <a:solidFill>
                <a:schemeClr val="accent2">
                  <a:lumMod val="50000"/>
                </a:schemeClr>
              </a:solidFill>
              <a:latin typeface="Quicksand-medium"/>
            </a:endParaRPr>
          </a:p>
        </p:txBody>
      </p:sp>
    </p:spTree>
    <p:extLst>
      <p:ext uri="{D85EEC07-BE9B-4D79-BA89-1A99B581DE80}">
        <p14:creationId xmlns:p14="http://schemas.microsoft.com/office/powerpoint/2010/main" val="1779201544102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A2CE83D2-E358-44DC-B85D-BF0EA4A4A802}">
                <a16:creationId xmlns:a16="http://schemas.microsoft.com/office/drawing/2010/main" id="{B5098FFB-A25D-4A1B-BFBF-244192AAC77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err="1" lang="en-US" sz="2800"/>
              <a:t>CPE</a:t>
            </a:r>
            <a:r>
              <a:rPr dirty="0" lang="en-US" sz="2800"/>
              <a:t> - Features</a:t>
            </a:r>
            <a:endParaRPr dirty="0" lang="en-US" sz="2800"/>
          </a:p>
        </p:txBody>
      </p:sp>
      <p:sp>
        <p:nvSpPr>
          <p:cNvPr id="3" name="Content Placeholder 9">
            <a:extLst>
              <a:ext uri="{04BAC1A1-DF88-4696-8A30-85F0F6377B49}">
                <a16:creationId xmlns:a16="http://schemas.microsoft.com/office/drawing/2010/main" id="{02ADC596-2002-4D7E-BEAA-E309DBF73718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428750"/>
            <a:ext cx="7959518" cy="3048000"/>
          </a:xfrm>
        </p:spPr>
        <p:txBody>
          <a:bodyPr rtlCol="0"/>
          <a:lstStyle/>
          <a:p>
            <a:pPr/>
            <a:r>
              <a:rPr dirty="0" lang="en-US"/>
              <a:t>WAN connectivity</a:t>
            </a:r>
          </a:p>
          <a:p>
            <a:pPr/>
            <a:r>
              <a:rPr dirty="0" err="1" lang="en-US"/>
              <a:t>WiFI</a:t>
            </a:r>
          </a:p>
          <a:p>
            <a:pPr/>
            <a:r>
              <a:rPr dirty="0" lang="en-US"/>
              <a:t>LAN/routing</a:t>
            </a:r>
          </a:p>
          <a:p>
            <a:pPr/>
            <a:r>
              <a:rPr dirty="0" lang="en-US"/>
              <a:t>Security</a:t>
            </a:r>
          </a:p>
          <a:p>
            <a:pPr/>
            <a:r>
              <a:rPr dirty="0" err="1" lang="en-US"/>
              <a:t>QoS</a:t>
            </a:r>
            <a:r>
              <a:rPr dirty="0" lang="en-US"/>
              <a:t>/Traffic Management</a:t>
            </a:r>
          </a:p>
          <a:p>
            <a:pPr/>
            <a:r>
              <a:rPr dirty="0" err="1" lang="en-US"/>
              <a:t>VAS</a:t>
            </a:r>
          </a:p>
          <a:p>
            <a:pPr/>
            <a:r>
              <a:rPr dirty="0" lang="en-US"/>
              <a:t>Device management</a:t>
            </a:r>
          </a:p>
          <a:p>
            <a:pPr/>
            <a:r>
              <a:rPr dirty="0" lang="en-US"/>
              <a:t/>
            </a:r>
          </a:p>
          <a:p>
            <a:pPr lvl="1"/>
            <a:r>
              <a:rPr dirty="0" lang="en-US"/>
              <a:t/>
            </a:r>
          </a:p>
          <a:p>
            <a:pPr lvl="1"/>
            <a:r>
              <a:rPr dirty="0" lang="en-US"/>
              <a:t/>
            </a:r>
          </a:p>
          <a:p>
            <a:pPr indent="0" lvl="1" marL="457200">
              <a:buNone/>
            </a:pPr>
            <a:r>
              <a:rPr dirty="0" lang="en-US"/>
              <a:t/>
            </a:r>
          </a:p>
          <a:p>
            <a:pPr lvl="1"/>
            <a:r>
              <a:rPr dirty="0" lang="en-US"/>
              <a:t/>
            </a:r>
          </a:p>
          <a:p>
            <a:pPr lvl="1"/>
            <a:r>
              <a:rPr dirty="0" lang="en-US"/>
              <a:t/>
            </a:r>
          </a:p>
          <a:p>
            <a:pPr indent="0" lvl="1" marL="457200">
              <a:buNone/>
            </a:pPr>
            <a:r>
              <a:rPr dirty="0" lang="en-US"/>
              <a:t/>
            </a:r>
          </a:p>
          <a:p>
            <a:pPr indent="0" lvl="1" marL="457200">
              <a:buNone/>
            </a:pPr>
            <a:r>
              <a:rPr dirty="0" lang="en-US"/>
              <a:t/>
            </a:r>
          </a:p>
          <a:p>
            <a:pPr/>
            <a:r>
              <a:rPr dirty="0" lang="en-US"/>
              <a:t/>
            </a:r>
          </a:p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Footer Placeholder 3">
            <a:extLst>
              <a:ext uri="{11568739-35B9-4887-AE84-4FCB3DD16C7D}">
                <a16:creationId xmlns:a16="http://schemas.microsoft.com/office/drawing/2010/main" id="{1E529030-2BEC-40E1-A503-72CCDFE2AE38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69FA625D-130D-4C80-B60B-DA6FE44366ED}">
                <a16:creationId xmlns:a16="http://schemas.microsoft.com/office/drawing/2010/main" id="{C7C6936C-B95E-4698-BF81-B6D7F6128231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C19DBC35-C2CC-4419-8CE4-CD76593037BB}" type="slidenum"/>
            <a:endParaRPr dirty="0" lang="en-US"/>
          </a:p>
        </p:txBody>
      </p:sp>
    </p:spTree>
    <p:extLst>
      <p:ext uri="{08E7A28B-4CA3-46CC-977A-3220976F280F}">
        <p14:creationId xmlns:p14="http://schemas.microsoft.com/office/powerpoint/2010/main" val="1779201544107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Shape 34">
            <a:extLst>
              <a:ext uri="{BB04AC75-3730-4EA7-AA63-304B3D34B72B}">
                <a16:creationId xmlns:a16="http://schemas.microsoft.com/office/drawing/2010/main" id="{52963DC2-361B-4B73-B4DC-334D0A05CF39}"/>
              </a:ext>
            </a:extLst>
          </p:cNvPr>
          <p:cNvGrpSpPr>
            <a:grpSpLocks noChangeAspect="true"/>
          </p:cNvGrpSpPr>
          <p:nvPr/>
        </p:nvGrpSpPr>
        <p:grpSpPr>
          <a:xfrm flipH="false" flipV="false" rot="0">
            <a:off x="1352550" y="1317374"/>
            <a:ext cx="6430089" cy="3411893"/>
            <a:chOff x="1188577" y="1584074"/>
            <a:chExt cx="6430089" cy="3411893"/>
          </a:xfrm>
        </p:grpSpPr>
        <p:sp>
          <p:nvSpPr>
            <p:cNvPr id="3" name="Rectangle 5">
              <a:extLst>
                <a:ext uri="{E0217B3C-08D3-4A6C-A302-CD91DA4D0AB3}">
                  <a16:creationId xmlns:a16="http://schemas.microsoft.com/office/drawing/2010/main" id="{1ABED3E0-9148-49AB-90BB-8A832A669CF1}"/>
                </a:ext>
              </a:extLst>
            </p:cNvPr>
            <p:cNvSpPr/>
            <p:nvPr/>
          </p:nvSpPr>
          <p:spPr>
            <a:xfrm flipH="false" flipV="false" rot="0">
              <a:off x="1959245" y="1584074"/>
              <a:ext cx="2395537" cy="2308155"/>
            </a:xfrm>
            <a:prstGeom prst="roundRect">
              <a:avLst>
                <a:gd fmla="val 3087" name="adj"/>
              </a:avLst>
            </a:prstGeom>
            <a:solidFill>
              <a:schemeClr val="accent6">
                <a:lumMod val="20000"/>
                <a:lumOff val="80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cxnSp>
          <p:nvCxnSpPr>
            <p:cNvPr id="4" name="Connector 19">
              <a:extLst>
                <a:ext uri="{054A914F-EFA4-4F21-9DA3-7784D1D6B112}">
                  <a16:creationId xmlns:a16="http://schemas.microsoft.com/office/drawing/2010/main" id="{3BD4F462-9C5F-47AA-8804-6B423D0CF00D}"/>
                </a:ext>
              </a:extLst>
            </p:cNvPr>
            <p:cNvCxnSpPr/>
            <p:nvPr/>
          </p:nvCxnSpPr>
          <p:spPr>
            <a:xfrm flipH="false" flipV="true" rot="10800000">
              <a:off x="4577762" y="3990308"/>
              <a:ext cx="0" cy="1005659"/>
            </a:xfrm>
            <a:prstGeom prst="line">
              <a:avLst/>
            </a:prstGeom>
            <a:ln cap="flat" w="9525">
              <a:solidFill>
                <a:schemeClr val="accent1"/>
              </a:solidFill>
              <a:prstDash val="dash"/>
              <a:round/>
              <a:headEnd len="sm" type="none" w="lg"/>
              <a:tailEnd len="sm" type="none" w="sm"/>
            </a:ln>
            <a:effectLst>
              <a:outerShdw blurRad="0" dir="2700000" dist="0">
                <a:srgbClr val="3f3f3f">
                  <a:alpha val="39999"/>
                </a:srgbClr>
              </a:outerShdw>
            </a:effectLst>
          </p:spPr>
          <p:style>
            <a:lnRef idx="1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</p:cxnSp>
        <p:sp>
          <p:nvSpPr>
            <p:cNvPr id="5" name="">
              <a:extLst>
                <a:ext uri="{B84CC886-2ED2-49C5-8C37-245D9F6A6AE9}">
                  <a16:creationId xmlns:a16="http://schemas.microsoft.com/office/drawing/2010/main" id="{823615DA-AF8C-4195-B106-5863A538EFF1}"/>
                </a:ext>
              </a:extLst>
            </p:cNvPr>
            <p:cNvSpPr/>
            <p:nvPr/>
          </p:nvSpPr>
          <p:spPr>
            <a:xfrm flipH="false" flipV="false" rot="0">
              <a:off x="2013461" y="1618821"/>
              <a:ext cx="880300" cy="2241794"/>
            </a:xfrm>
            <a:prstGeom prst="roundRect">
              <a:avLst>
                <a:gd fmla="val 6693" name="adj"/>
              </a:avLst>
            </a:prstGeom>
            <a:solidFill>
              <a:schemeClr val="accent3">
                <a:lumMod val="20000"/>
                <a:lumOff val="80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1000">
                  <a:solidFill>
                    <a:schemeClr val="accent1">
                      <a:lumMod val="75000"/>
                    </a:schemeClr>
                  </a:solidFill>
                  <a:latin typeface="Quicksand-medium"/>
                </a:rPr>
                <a:t>Access</a:t>
              </a:r>
              <a:endParaRPr dirty="0" lang="en-US" sz="1000">
                <a:solidFill>
                  <a:schemeClr val="accent1">
                    <a:lumMod val="75000"/>
                  </a:schemeClr>
                </a:solidFill>
                <a:latin typeface="Quicksand-medium"/>
              </a:endParaRPr>
            </a:p>
          </p:txBody>
        </p:sp>
        <p:sp>
          <p:nvSpPr>
            <p:cNvPr id="6" name="Rectangle 5">
              <a:extLst>
                <a:ext uri="{EA990377-A264-4723-B24F-150E934EA7C5}">
                  <a16:creationId xmlns:a16="http://schemas.microsoft.com/office/drawing/2010/main" id="{F78070E8-7D86-4530-93F9-2E0A8ACBBF07}"/>
                </a:ext>
              </a:extLst>
            </p:cNvPr>
            <p:cNvSpPr/>
            <p:nvPr/>
          </p:nvSpPr>
          <p:spPr>
            <a:xfrm flipH="false" flipV="false" rot="0">
              <a:off x="4741621" y="1584074"/>
              <a:ext cx="2091394" cy="2308155"/>
            </a:xfrm>
            <a:prstGeom prst="roundRect">
              <a:avLst>
                <a:gd fmla="val 2621" name="adj"/>
              </a:avLst>
            </a:prstGeom>
            <a:solidFill>
              <a:schemeClr val="accent1">
                <a:lumMod val="20000"/>
                <a:lumOff val="80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/>
                <a:t/>
              </a:r>
              <a:endParaRPr dirty="0" lang="en-US"/>
            </a:p>
          </p:txBody>
        </p:sp>
        <p:sp>
          <p:nvSpPr>
            <p:cNvPr id="7" name="Rectangle 3">
              <a:extLst>
                <a:ext uri="{26907EE8-B579-4259-85EB-0145D4F3CC21}">
                  <a16:creationId xmlns:a16="http://schemas.microsoft.com/office/drawing/2010/main" id="{4E69B359-9712-4DE9-B357-6BDDBB2E36E1}"/>
                </a:ext>
              </a:extLst>
            </p:cNvPr>
            <p:cNvSpPr/>
            <p:nvPr/>
          </p:nvSpPr>
          <p:spPr>
            <a:xfrm flipH="false" flipV="false" rot="0">
              <a:off x="2058200" y="1657350"/>
              <a:ext cx="366436" cy="94532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E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T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H</a:t>
              </a:r>
              <a:endParaRPr dirty="0" lang="en-US" sz="10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8" name="Rectangle 7">
              <a:extLst>
                <a:ext uri="{811CC087-8DD4-4AC5-8B2D-3AD659F31C9C}">
                  <a16:creationId xmlns:a16="http://schemas.microsoft.com/office/drawing/2010/main" id="{F05D5368-7DD2-4B43-8B40-BA4DD7BF0563}"/>
                </a:ext>
              </a:extLst>
            </p:cNvPr>
            <p:cNvSpPr/>
            <p:nvPr/>
          </p:nvSpPr>
          <p:spPr>
            <a:xfrm flipH="false" flipV="false" rot="0">
              <a:off x="2066991" y="2876550"/>
              <a:ext cx="366436" cy="94532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1000">
                  <a:latin typeface="Quicksand-medium"/>
                </a:rPr>
                <a:t>F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W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A</a:t>
              </a:r>
              <a:endParaRPr dirty="0" lang="en-US" sz="10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9" name="Rectangle 6">
              <a:extLst>
                <a:ext uri="{14C18E53-FDD0-4F89-AF89-3D19DCB85837}">
                  <a16:creationId xmlns:a16="http://schemas.microsoft.com/office/drawing/2010/main" id="{DA7543EF-DC07-45B4-9521-36B19AF52E95}"/>
                </a:ext>
              </a:extLst>
            </p:cNvPr>
            <p:cNvSpPr/>
            <p:nvPr/>
          </p:nvSpPr>
          <p:spPr>
            <a:xfrm flipH="false" flipV="false" rot="0">
              <a:off x="4848005" y="1659359"/>
              <a:ext cx="564603" cy="559365"/>
            </a:xfrm>
            <a:prstGeom prst="roundRect">
              <a:avLst>
                <a:gd fmla="val 11359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err="1" lang="en-US" sz="8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DHCP</a:t>
              </a:r>
            </a:p>
            <a:p>
              <a:pPr algn="ctr"/>
              <a:r>
                <a:rPr dirty="0" lang="en-US" sz="8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Server</a:t>
              </a:r>
              <a:endPara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10" name="Rectangle 9">
              <a:extLst>
                <a:ext uri="{2B6A1E83-D7B2-456B-862C-EB91E0080CAD}">
                  <a16:creationId xmlns:a16="http://schemas.microsoft.com/office/drawing/2010/main" id="{E7E8BE79-DC4C-48FD-AC0C-837C9F78F78F}"/>
                </a:ext>
              </a:extLst>
            </p:cNvPr>
            <p:cNvSpPr/>
            <p:nvPr/>
          </p:nvSpPr>
          <p:spPr>
            <a:xfrm flipH="false" flipV="false" rot="0">
              <a:off x="3524250" y="1660607"/>
              <a:ext cx="712812" cy="642480"/>
            </a:xfrm>
            <a:prstGeom prst="roundRect">
              <a:avLst>
                <a:gd fmla="val 7919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err="1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DHCP</a:t>
              </a:r>
            </a:p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Client</a:t>
              </a:r>
              <a:endParaRPr dirty="0" lang="en-US" sz="9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11" name="Rectangle 8">
              <a:extLst>
                <a:ext uri="{721D4B0F-EB0E-426C-BF0B-B21B8C0DBC69}">
                  <a16:creationId xmlns:a16="http://schemas.microsoft.com/office/drawing/2010/main" id="{2A464252-795D-43F1-B0F3-50B0DF5A0289}"/>
                </a:ext>
              </a:extLst>
            </p:cNvPr>
            <p:cNvSpPr/>
            <p:nvPr/>
          </p:nvSpPr>
          <p:spPr>
            <a:xfrm flipH="false" flipV="false" rot="0">
              <a:off x="4378395" y="1588379"/>
              <a:ext cx="341128" cy="2300039"/>
            </a:xfrm>
            <a:prstGeom prst="roundRect">
              <a:avLst/>
            </a:prstGeom>
            <a:solidFill>
              <a:srgbClr val="fae9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1400">
                  <a:solidFill>
                    <a:schemeClr val="accent2">
                      <a:lumMod val="50000"/>
                    </a:schemeClr>
                  </a:solidFill>
                </a:rPr>
                <a:t>N</a:t>
              </a:r>
            </a:p>
            <a:p>
              <a:pPr algn="ctr"/>
              <a:r>
                <a:rPr dirty="0" lang="en-US" sz="1400">
                  <a:solidFill>
                    <a:schemeClr val="accent2">
                      <a:lumMod val="50000"/>
                    </a:schemeClr>
                  </a:solidFill>
                </a:rPr>
                <a:t>A</a:t>
              </a:r>
            </a:p>
            <a:p>
              <a:pPr algn="ctr"/>
              <a:r>
                <a:rPr dirty="0" lang="en-US" sz="1400">
                  <a:solidFill>
                    <a:schemeClr val="accent2">
                      <a:lumMod val="50000"/>
                    </a:schemeClr>
                  </a:solidFill>
                </a:rPr>
                <a:t>T</a:t>
              </a:r>
              <a:endParaRPr dirty="0" lang="en-US" sz="1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AA73CE33-E025-4A07-80F3-0803641FBF81}">
                  <a16:creationId xmlns:a16="http://schemas.microsoft.com/office/drawing/2010/main" id="{22C650D1-F6BC-4733-9284-7EA760BE337B}"/>
                </a:ext>
              </a:extLst>
            </p:cNvPr>
            <p:cNvSpPr/>
            <p:nvPr/>
          </p:nvSpPr>
          <p:spPr>
            <a:xfrm flipH="false" flipV="false" rot="0">
              <a:off x="6909777" y="2822686"/>
              <a:ext cx="708888" cy="1059351"/>
            </a:xfrm>
            <a:prstGeom prst="roundRect">
              <a:avLst>
                <a:gd fmla="val 7586" name="adj"/>
              </a:avLst>
            </a:prstGeom>
            <a:solidFill>
              <a:schemeClr val="accent1">
                <a:lumMod val="20000"/>
                <a:lumOff val="80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Wi-Fi</a:t>
              </a:r>
            </a:p>
            <a:p>
              <a:pPr algn="ctr"/>
              <a:r>
                <a:rPr dirty="0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Clients</a:t>
              </a:r>
              <a:endParaRPr dirty="0" lang="en-US" sz="10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13" name="Rectangle 12">
              <a:extLst>
                <a:ext uri="{884E0F0F-A2EB-4B0D-B8E1-9316F2050ADD}">
                  <a16:creationId xmlns:a16="http://schemas.microsoft.com/office/drawing/2010/main" id="{CF83C62C-D037-4244-94F6-58C66F224230}"/>
                </a:ext>
              </a:extLst>
            </p:cNvPr>
            <p:cNvSpPr/>
            <p:nvPr/>
          </p:nvSpPr>
          <p:spPr>
            <a:xfrm flipH="false" flipV="false" rot="0">
              <a:off x="1188577" y="1584074"/>
              <a:ext cx="708888" cy="2308155"/>
            </a:xfrm>
            <a:prstGeom prst="roundRect">
              <a:avLst>
                <a:gd fmla="val 7586" name="adj"/>
              </a:avLst>
            </a:prstGeom>
            <a:solidFill>
              <a:schemeClr val="accent6">
                <a:lumMod val="20000"/>
                <a:lumOff val="80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</a:rPr>
                <a:t>WAN</a:t>
              </a:r>
            </a:p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</a:rPr>
                <a:t>Network</a:t>
              </a:r>
            </a:p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</a:rPr>
                <a:t>Devices</a:t>
              </a:r>
              <a:endParaRPr dirty="0" lang="en-US" sz="9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95F220E9-8126-4F94-A997-F347E8FBA8C9}">
                  <a16:creationId xmlns:a16="http://schemas.microsoft.com/office/drawing/2010/main" id="{1E1932E4-CB0F-4468-BAC9-89B9FE14FD1D}"/>
                </a:ext>
              </a:extLst>
            </p:cNvPr>
            <p:cNvSpPr/>
            <p:nvPr/>
          </p:nvSpPr>
          <p:spPr>
            <a:xfrm flipH="false" flipV="false" rot="0">
              <a:off x="6078633" y="1637738"/>
              <a:ext cx="261346" cy="61149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V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15" name="Rectangle 14">
              <a:extLst>
                <a:ext uri="{935BD8BD-BA58-4F57-BEF1-19BFE4A1729B}">
                  <a16:creationId xmlns:a16="http://schemas.microsoft.com/office/drawing/2010/main" id="{D6B3C8BB-3CC3-4F7E-981D-159009A1C39E}"/>
                </a:ext>
              </a:extLst>
            </p:cNvPr>
            <p:cNvSpPr/>
            <p:nvPr/>
          </p:nvSpPr>
          <p:spPr>
            <a:xfrm flipH="false" flipV="false" rot="0">
              <a:off x="6077102" y="2415244"/>
              <a:ext cx="261346" cy="61149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V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16" name="Rectangle 15">
              <a:extLst>
                <a:ext uri="{A07010FD-860C-4B01-8080-13951AFC1452}">
                  <a16:creationId xmlns:a16="http://schemas.microsoft.com/office/drawing/2010/main" id="{AC26D6A5-9170-4667-A1B3-9027B5107407}"/>
                </a:ext>
              </a:extLst>
            </p:cNvPr>
            <p:cNvSpPr/>
            <p:nvPr/>
          </p:nvSpPr>
          <p:spPr>
            <a:xfrm flipH="false" flipV="false" rot="0">
              <a:off x="6077102" y="3192751"/>
              <a:ext cx="261346" cy="61149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V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17" name="Rectangle 16">
              <a:extLst>
                <a:ext uri="{AF6D6001-9739-4A19-88F7-3761A51D1122}">
                  <a16:creationId xmlns:a16="http://schemas.microsoft.com/office/drawing/2010/main" id="{65F8F2C5-7ABF-418C-9FAA-7D06B41D44DA}"/>
                </a:ext>
              </a:extLst>
            </p:cNvPr>
            <p:cNvSpPr/>
            <p:nvPr/>
          </p:nvSpPr>
          <p:spPr>
            <a:xfrm flipH="false" flipV="false" rot="0">
              <a:off x="5585079" y="1651025"/>
              <a:ext cx="366436" cy="215321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B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R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I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D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G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E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/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V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L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A</a:t>
              </a:r>
            </a:p>
            <a:p>
              <a:pPr algn="ctr">
                <a:lnSpc>
                  <a:spcPct val="100000"/>
                </a:lnSpc>
              </a:pPr>
              <a:r>
                <a:rPr dirty="0" lang="en-US" sz="1000">
                  <a:latin typeface="Quicksand-medium"/>
                </a:rPr>
                <a:t>N</a:t>
              </a:r>
              <a:endParaRPr dirty="0" lang="en-US" sz="1000">
                <a:latin typeface="Quicksand-medium"/>
              </a:endParaRPr>
            </a:p>
          </p:txBody>
        </p:sp>
        <p:sp>
          <p:nvSpPr>
            <p:cNvPr id="18" name="Rectangle 17">
              <a:extLst>
                <a:ext uri="{9ECA9A2E-124E-43CA-8E1E-AB6805614681}">
                  <a16:creationId xmlns:a16="http://schemas.microsoft.com/office/drawing/2010/main" id="{0719EF9B-415C-4E5D-8307-0FF2D1CAC6F1}"/>
                </a:ext>
              </a:extLst>
            </p:cNvPr>
            <p:cNvSpPr/>
            <p:nvPr/>
          </p:nvSpPr>
          <p:spPr>
            <a:xfrm flipH="false" flipV="false" rot="0">
              <a:off x="1952748" y="3931996"/>
              <a:ext cx="4880267" cy="616524"/>
            </a:xfrm>
            <a:prstGeom prst="roundRect">
              <a:avLst>
                <a:gd fmla="val 10737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Linux</a:t>
              </a:r>
              <a:r>
                <a:rPr dirty="0" err="1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 </a:t>
              </a:r>
              <a:r>
                <a:rPr dirty="0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Network</a:t>
              </a:r>
              <a:r>
                <a:rPr dirty="0" err="1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 </a:t>
              </a:r>
              <a:r>
                <a:rPr dirty="0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Stack</a:t>
              </a:r>
              <a:endParaRPr dirty="0" lang="en-US" sz="10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19" name="Text Box 19">
              <a:extLst>
                <a:ext uri="{6DEAC222-48F1-45A5-A1CC-C431C84F7B26}">
                  <a16:creationId xmlns:a16="http://schemas.microsoft.com/office/drawing/2010/main" id="{C397E160-C1E6-4B30-B243-F0B62D8C54C6}"/>
                </a:ext>
              </a:extLst>
            </p:cNvPr>
            <p:cNvSpPr txBox="1"/>
            <p:nvPr/>
          </p:nvSpPr>
          <p:spPr>
            <a:xfrm flipH="false" flipV="false" rot="0">
              <a:off x="2600096" y="4610100"/>
              <a:ext cx="1905000" cy="369493"/>
            </a:xfrm>
            <a:prstGeom prst="rect">
              <a:avLst/>
            </a:prstGeom>
            <a:ln cap="flat" w="28575">
              <a:noFill/>
              <a:prstDash val="solid"/>
              <a:round/>
            </a:ln>
          </p:spPr>
          <p:txBody>
            <a:bodyPr anchor="t" bIns="47625" lIns="95250" rIns="95250" rtlCol="0" tIns="47625">
              <a:spAutoFit/>
            </a:bodyPr>
            <a:lstStyle/>
            <a:p>
              <a:pPr algn="ctr">
                <a:defRPr dirty="0" lang="en-US" sz="1400"/>
              </a:pPr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WAN Network</a:t>
              </a:r>
            </a:p>
            <a:p>
              <a:pPr algn="ctr">
                <a:defRPr dirty="0" lang="en-US" sz="1400"/>
              </a:pPr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Private/Public IP Addresses</a:t>
              </a:r>
              <a:endParaRPr dirty="0" lang="en-US" sz="9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20" name="Text Box 21">
              <a:extLst>
                <a:ext uri="{2A4F2EA2-14BB-48A1-BDFF-8C610A492AC2}">
                  <a16:creationId xmlns:a16="http://schemas.microsoft.com/office/drawing/2010/main" id="{D8683A60-065D-4AAE-B8B9-1E61608791D2}"/>
                </a:ext>
              </a:extLst>
            </p:cNvPr>
            <p:cNvSpPr txBox="1"/>
            <p:nvPr/>
          </p:nvSpPr>
          <p:spPr>
            <a:xfrm flipH="false" flipV="false" rot="0">
              <a:off x="4691167" y="4610100"/>
              <a:ext cx="1905000" cy="369493"/>
            </a:xfrm>
            <a:prstGeom prst="rect">
              <a:avLst/>
            </a:prstGeom>
            <a:ln cap="flat" w="28575">
              <a:noFill/>
              <a:prstDash val="solid"/>
              <a:round/>
            </a:ln>
          </p:spPr>
          <p:txBody>
            <a:bodyPr anchor="t" bIns="47625" lIns="95250" rIns="95250" rtlCol="0" tIns="47625">
              <a:spAutoFit/>
            </a:bodyPr>
            <a:lstStyle/>
            <a:p>
              <a:pPr algn="ctr">
                <a:defRPr dirty="0" lang="en-US" sz="1400"/>
              </a:pPr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LAN Network</a:t>
              </a:r>
            </a:p>
            <a:p>
              <a:pPr algn="ctr">
                <a:defRPr dirty="0" lang="en-US" sz="1400"/>
              </a:pPr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Private IP Ranges</a:t>
              </a:r>
              <a:endParaRPr dirty="0" lang="en-US" sz="9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21" name="Rectangle 21">
              <a:extLst>
                <a:ext uri="{9DD80586-E502-40D0-A509-9093C49C1AD9}">
                  <a16:creationId xmlns:a16="http://schemas.microsoft.com/office/drawing/2010/main" id="{780F3FF3-569A-4781-AEAA-796A9AD02B90}"/>
                </a:ext>
              </a:extLst>
            </p:cNvPr>
            <p:cNvSpPr/>
            <p:nvPr/>
          </p:nvSpPr>
          <p:spPr>
            <a:xfrm flipH="false" flipV="false" rot="0">
              <a:off x="4821202" y="3224631"/>
              <a:ext cx="635993" cy="582796"/>
            </a:xfrm>
            <a:prstGeom prst="roundRect">
              <a:avLst>
                <a:gd fmla="val 13773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err="1" lang="en-US" sz="8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hostapd</a:t>
              </a:r>
              <a:endParaRPr dirty="0" err="1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22" name="">
              <a:extLst>
                <a:ext uri="{BEDC0D5C-6AD5-4F54-876E-EAC190F1A254}">
                  <a16:creationId xmlns:a16="http://schemas.microsoft.com/office/drawing/2010/main" id="{F7B492BE-5FF8-4957-90D2-003F730BD16C}"/>
                </a:ext>
              </a:extLst>
            </p:cNvPr>
            <p:cNvSpPr/>
            <p:nvPr/>
          </p:nvSpPr>
          <p:spPr>
            <a:xfrm flipH="false" flipV="false" rot="0">
              <a:off x="2475004" y="1657350"/>
              <a:ext cx="366436" cy="94532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DO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C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I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S</a:t>
              </a:r>
              <a:endParaRPr dirty="0" lang="en-US" sz="10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23" name="">
              <a:extLst>
                <a:ext uri="{AC21963A-E148-44B0-932E-BD0A90D86BA6}">
                  <a16:creationId xmlns:a16="http://schemas.microsoft.com/office/drawing/2010/main" id="{A04440E7-0A28-4520-ABD7-23B3392F3E6A}"/>
                </a:ext>
              </a:extLst>
            </p:cNvPr>
            <p:cNvSpPr/>
            <p:nvPr/>
          </p:nvSpPr>
          <p:spPr>
            <a:xfrm flipH="false" flipV="false" rot="0">
              <a:off x="2483796" y="2876550"/>
              <a:ext cx="366436" cy="94532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X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PO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10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24" name="">
              <a:extLst>
                <a:ext uri="{CC2B21AF-A5FF-4E64-A50A-E794287C827E}">
                  <a16:creationId xmlns:a16="http://schemas.microsoft.com/office/drawing/2010/main" id="{F096D5DC-E8D4-4436-A8EC-BD2C2D18A3AF}"/>
                </a:ext>
              </a:extLst>
            </p:cNvPr>
            <p:cNvSpPr/>
            <p:nvPr/>
          </p:nvSpPr>
          <p:spPr>
            <a:xfrm flipH="false" flipV="false" rot="0">
              <a:off x="2981325" y="1659645"/>
              <a:ext cx="366436" cy="94532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V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10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25" name="">
              <a:extLst>
                <a:ext uri="{438A7634-71D2-4EA1-BE75-EAA44A83A227}">
                  <a16:creationId xmlns:a16="http://schemas.microsoft.com/office/drawing/2010/main" id="{87663841-13A0-4344-A36F-1376960A56E3}"/>
                </a:ext>
              </a:extLst>
            </p:cNvPr>
            <p:cNvSpPr/>
            <p:nvPr/>
          </p:nvSpPr>
          <p:spPr>
            <a:xfrm flipH="false" flipV="false" rot="0">
              <a:off x="2981325" y="2869025"/>
              <a:ext cx="366436" cy="94532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err="1" lang="en-US" sz="1000">
                  <a:solidFill>
                    <a:srgbClr val="ffffff"/>
                  </a:solidFill>
                  <a:latin typeface="Quicksand-medium"/>
                </a:rPr>
                <a:t>VL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10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10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26" name="">
              <a:extLst>
                <a:ext uri="{DA7579A8-84AF-4B09-AC49-FC64348A0136}">
                  <a16:creationId xmlns:a16="http://schemas.microsoft.com/office/drawing/2010/main" id="{83F4E57C-F41C-4680-93B6-D80C6D7E9CDE}"/>
                </a:ext>
              </a:extLst>
            </p:cNvPr>
            <p:cNvSpPr/>
            <p:nvPr/>
          </p:nvSpPr>
          <p:spPr>
            <a:xfrm flipH="false" flipV="false" rot="0">
              <a:off x="3524250" y="2418959"/>
              <a:ext cx="712812" cy="642480"/>
            </a:xfrm>
            <a:prstGeom prst="roundRect">
              <a:avLst>
                <a:gd fmla="val 8929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TR-069</a:t>
              </a:r>
            </a:p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Client</a:t>
              </a:r>
              <a:endParaRPr dirty="0" lang="en-US" sz="9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27" name="">
              <a:extLst>
                <a:ext uri="{B7352338-5A18-4AC7-BBB0-1C272BB428CA}">
                  <a16:creationId xmlns:a16="http://schemas.microsoft.com/office/drawing/2010/main" id="{DCE99BC1-5039-4B9F-8723-91C3579C5791}"/>
                </a:ext>
              </a:extLst>
            </p:cNvPr>
            <p:cNvSpPr/>
            <p:nvPr/>
          </p:nvSpPr>
          <p:spPr>
            <a:xfrm flipH="false" flipV="false" rot="0">
              <a:off x="3524250" y="3177311"/>
              <a:ext cx="712812" cy="642480"/>
            </a:xfrm>
            <a:prstGeom prst="roundRect">
              <a:avLst>
                <a:gd fmla="val 8929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TR-369</a:t>
              </a:r>
            </a:p>
            <a:p>
              <a:pPr algn="ctr"/>
              <a:r>
                <a:rPr dirty="0" lang="en-US" sz="9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Client</a:t>
              </a:r>
              <a:endParaRPr dirty="0" lang="en-US" sz="9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28" name="">
              <a:extLst>
                <a:ext uri="{E9017F7A-6D16-4401-8C0C-142AA5CC25FF}">
                  <a16:creationId xmlns:a16="http://schemas.microsoft.com/office/drawing/2010/main" id="{08EDB407-F17A-4BAE-82F3-43538ACB1696}"/>
                </a:ext>
              </a:extLst>
            </p:cNvPr>
            <p:cNvSpPr/>
            <p:nvPr/>
          </p:nvSpPr>
          <p:spPr>
            <a:xfrm flipH="false" flipV="false" rot="0">
              <a:off x="4823498" y="2430280"/>
              <a:ext cx="635993" cy="582796"/>
            </a:xfrm>
            <a:prstGeom prst="roundRect">
              <a:avLst>
                <a:gd fmla="val 12659" name="adj"/>
              </a:avLst>
            </a:prstGeom>
            <a:solidFill>
              <a:srgbClr val="fffcdd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lang="en-US" sz="8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TR-181</a:t>
              </a:r>
            </a:p>
            <a:p>
              <a:pPr algn="ctr"/>
              <a:r>
                <a:rPr dirty="0" lang="en-US" sz="8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Data</a:t>
              </a:r>
            </a:p>
            <a:p>
              <a:pPr algn="ctr"/>
              <a:r>
                <a:rPr dirty="0" lang="en-US" sz="8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Model</a:t>
              </a:r>
              <a:endParaRPr dirty="0" lang="en-US" sz="8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29" name="Rectangle  - Group Shape 34 ">
              <a:extLst>
                <a:ext uri="{E43233EA-A7E1-418B-A459-DFFF9AFBA329}">
                  <a16:creationId xmlns:a16="http://schemas.microsoft.com/office/drawing/2010/main" id="{2102ACD6-E163-4D71-9038-E89CC8D3DC1F}"/>
                </a:ext>
              </a:extLst>
            </p:cNvPr>
            <p:cNvSpPr/>
            <p:nvPr/>
          </p:nvSpPr>
          <p:spPr>
            <a:xfrm flipH="false" flipV="false" rot="0">
              <a:off x="6899100" y="1611411"/>
              <a:ext cx="719566" cy="1121387"/>
            </a:xfrm>
            <a:prstGeom prst="roundRect">
              <a:avLst>
                <a:gd fmla="val 7586" name="adj"/>
              </a:avLst>
            </a:prstGeom>
            <a:solidFill>
              <a:schemeClr val="accent1">
                <a:lumMod val="20000"/>
                <a:lumOff val="80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/>
              <a:r>
                <a:rPr dirty="0" err="1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Eth</a:t>
              </a:r>
            </a:p>
            <a:p>
              <a:pPr algn="ctr"/>
              <a:r>
                <a:rPr dirty="0" lang="en-US" sz="1000">
                  <a:solidFill>
                    <a:schemeClr val="accent2">
                      <a:lumMod val="50000"/>
                    </a:schemeClr>
                  </a:solidFill>
                  <a:latin typeface="Quicksand-medium"/>
                </a:rPr>
                <a:t>Clients</a:t>
              </a:r>
              <a:endParaRPr dirty="0" lang="en-US" sz="1000">
                <a:solidFill>
                  <a:schemeClr val="accent2">
                    <a:lumMod val="50000"/>
                  </a:schemeClr>
                </a:solidFill>
                <a:latin typeface="Quicksand-medium"/>
              </a:endParaRPr>
            </a:p>
          </p:txBody>
        </p:sp>
        <p:sp>
          <p:nvSpPr>
            <p:cNvPr id="30" name="">
              <a:extLst>
                <a:ext uri="{79D9BE4E-8441-4124-B373-95989E7C64CF}">
                  <a16:creationId xmlns:a16="http://schemas.microsoft.com/office/drawing/2010/main" id="{0828DDB2-5DA0-44EC-AC2E-3357C14D2C6B}"/>
                </a:ext>
              </a:extLst>
            </p:cNvPr>
            <p:cNvSpPr/>
            <p:nvPr/>
          </p:nvSpPr>
          <p:spPr>
            <a:xfrm flipH="false" flipV="false" rot="0">
              <a:off x="6465932" y="3315481"/>
              <a:ext cx="261346" cy="51702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W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31" name="">
              <a:extLst>
                <a:ext uri="{CE53C961-0459-45A8-B07F-E8721756736E}">
                  <a16:creationId xmlns:a16="http://schemas.microsoft.com/office/drawing/2010/main" id="{A2637922-BD2B-4F26-A5D4-5C81BCA6FF99}"/>
                </a:ext>
              </a:extLst>
            </p:cNvPr>
            <p:cNvSpPr/>
            <p:nvPr/>
          </p:nvSpPr>
          <p:spPr>
            <a:xfrm flipH="false" flipV="false" rot="0">
              <a:off x="6461741" y="2755338"/>
              <a:ext cx="261346" cy="51702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W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32" name="">
              <a:extLst>
                <a:ext uri="{F34ACE02-6A71-4105-96F3-5D574C4B14AD}">
                  <a16:creationId xmlns:a16="http://schemas.microsoft.com/office/drawing/2010/main" id="{947ADEC7-4DD0-40AB-901C-AA37E9DA1912}"/>
                </a:ext>
              </a:extLst>
            </p:cNvPr>
            <p:cNvSpPr/>
            <p:nvPr/>
          </p:nvSpPr>
          <p:spPr>
            <a:xfrm flipH="false" flipV="false" rot="0">
              <a:off x="6464036" y="2195195"/>
              <a:ext cx="261346" cy="517026"/>
            </a:xfrm>
            <a:prstGeom prst="roundRect">
              <a:avLst/>
            </a:prstGeom>
            <a:solidFill>
              <a:schemeClr val="accent2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  <p:sp>
          <p:nvSpPr>
            <p:cNvPr id="33" name="">
              <a:extLst>
                <a:ext uri="{64AE9AE8-AADE-42E7-AD6A-097B36B0655E}">
                  <a16:creationId xmlns:a16="http://schemas.microsoft.com/office/drawing/2010/main" id="{75857842-548D-48FE-9BA2-BB3635E2B259}"/>
                </a:ext>
              </a:extLst>
            </p:cNvPr>
            <p:cNvSpPr/>
            <p:nvPr/>
          </p:nvSpPr>
          <p:spPr>
            <a:xfrm flipH="false" flipV="false" rot="0">
              <a:off x="6466332" y="1635052"/>
              <a:ext cx="261346" cy="517026"/>
            </a:xfrm>
            <a:prstGeom prst="roundRect">
              <a:avLst/>
            </a:prstGeom>
            <a:solidFill>
              <a:schemeClr val="accent2"/>
            </a:solidFill>
            <a:ln cap="flat" w="9525">
              <a:solidFill>
                <a:schemeClr val="accent1">
                  <a:shade val="50000"/>
                  <a:satMod val="104999"/>
                </a:schemeClr>
              </a:solidFill>
              <a:prstDash val="solid"/>
              <a:round/>
            </a:ln>
            <a:effectLst/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rgbClr val="ffffff"/>
            </a:fontRef>
          </p:style>
          <p:txBody>
            <a:bodyPr anchor="ctr" rtlCol="0">
              <a:noAutofit/>
            </a:bodyPr>
            <a:lstStyle/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L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dirty="0" lang="en-US" sz="700">
                  <a:solidFill>
                    <a:srgbClr val="ffffff"/>
                  </a:solidFill>
                  <a:latin typeface="Quicksand-medium"/>
                </a:rPr>
                <a:t>N</a:t>
              </a:r>
              <a:endParaRPr dirty="0" lang="en-US" sz="700">
                <a:solidFill>
                  <a:srgbClr val="ffffff"/>
                </a:solidFill>
                <a:latin typeface="Quicksand-medium"/>
              </a:endParaRPr>
            </a:p>
          </p:txBody>
        </p:sp>
      </p:grpSp>
      <p:sp>
        <p:nvSpPr>
          <p:cNvPr id="34" name="Title Placeholder 1">
            <a:extLst>
              <a:ext uri="{274C4612-C764-44DD-99ED-CA6D246CB479}">
                <a16:creationId xmlns:a16="http://schemas.microsoft.com/office/drawing/2010/main" id="{C8ADEC6A-AFF7-4621-858C-FBEC339A7CE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295275"/>
            <a:ext cx="7620000" cy="857250"/>
          </a:xfrm>
        </p:spPr>
        <p:txBody>
          <a:bodyPr rtlCol="0"/>
          <a:lstStyle/>
          <a:p>
            <a:pPr/>
            <a:r>
              <a:rPr dirty="0" err="1" lang="en-US"/>
              <a:t>Functional Representation</a:t>
            </a:r>
            <a:endParaRPr dirty="0" err="1" lang="en-US"/>
          </a:p>
        </p:txBody>
      </p:sp>
      <p:sp>
        <p:nvSpPr>
          <p:cNvPr id="35" name="Text Box 17">
            <a:extLst>
              <a:ext uri="{3A7B7A74-BFCE-4E48-A3DB-ED4F0560A1A5}">
                <a16:creationId xmlns:a16="http://schemas.microsoft.com/office/drawing/2010/main" id="{67241890-E438-4EE3-9EEC-15ED054DA5E7}"/>
              </a:ext>
            </a:extLst>
          </p:cNvPr>
          <p:cNvSpPr txBox="1"/>
          <p:nvPr/>
        </p:nvSpPr>
        <p:spPr>
          <a:xfrm flipH="false" flipV="false" rot="0">
            <a:off x="3636892" y="938764"/>
            <a:ext cx="1905000" cy="308552"/>
          </a:xfrm>
          <a:prstGeom prst="rect">
            <a:avLst/>
          </a:prstGeom>
          <a:ln cap="flat" w="28575">
            <a:noFill/>
            <a:prstDash val="solid"/>
            <a:round/>
          </a:ln>
        </p:spPr>
        <p:txBody>
          <a:bodyPr anchor="t" bIns="47625" lIns="95250" rIns="95250" rtlCol="0" tIns="47625">
            <a:spAutoFit/>
          </a:bodyPr>
          <a:lstStyle/>
          <a:p>
            <a:pPr algn="ctr">
              <a:defRPr dirty="0" lang="en-US" sz="1400"/>
            </a:pPr>
            <a:r>
              <a:rPr dirty="0" err="1" lang="en-US">
                <a:solidFill>
                  <a:schemeClr val="accent2">
                    <a:lumMod val="50000"/>
                    <a:lumMod val="50000"/>
                  </a:schemeClr>
                </a:solidFill>
                <a:latin typeface="Quicksand-medium"/>
              </a:rPr>
              <a:t>CPE</a:t>
            </a:r>
            <a:endParaRPr dirty="0" err="1" lang="en-US">
              <a:solidFill>
                <a:schemeClr val="accent2">
                  <a:lumMod val="50000"/>
                  <a:lumMod val="50000"/>
                </a:schemeClr>
              </a:solidFill>
              <a:latin typeface="Quicksand-medium"/>
            </a:endParaRPr>
          </a:p>
        </p:txBody>
      </p:sp>
      <p:sp>
        <p:nvSpPr>
          <p:cNvPr id="36" name="Footer Placeholder 3">
            <a:extLst>
              <a:ext uri="{CB12EF1E-3864-4F27-BD7C-6B1D05A73A03}">
                <a16:creationId xmlns:a16="http://schemas.microsoft.com/office/drawing/2010/main" id="{E61826A3-3ABC-4CBB-989D-CF7FDA952986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37" name="Slide Number Placeholder 4">
            <a:extLst>
              <a:ext uri="{DB5D2C36-B486-4C9A-AD3E-E0F79034642A}">
                <a16:creationId xmlns:a16="http://schemas.microsoft.com/office/drawing/2010/main" id="{5EDFBD22-9287-4D10-94CA-AA056E1DC3FE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1953AB4D-ADDE-4C67-AB72-8CEF4242CBC2}" type="slidenum"/>
            <a:endParaRPr dirty="0" lang="en-US"/>
          </a:p>
        </p:txBody>
      </p:sp>
    </p:spTree>
    <p:extLst>
      <p:ext uri="{28C74A70-0E32-4DD4-950F-DA9E1054D6B2}">
        <p14:creationId xmlns:p14="http://schemas.microsoft.com/office/powerpoint/2010/main" val="1779201544117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73F43080-8B15-4C0A-9298-093F9D0FEB89}">
                <a16:creationId xmlns:a16="http://schemas.microsoft.com/office/drawing/2010/main" id="{AE0CD587-B4EC-47FA-AAB0-FF257A064FF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180975"/>
            <a:ext cx="7620000" cy="412118"/>
          </a:xfrm>
        </p:spPr>
        <p:txBody>
          <a:bodyPr rtlCol="0"/>
          <a:lstStyle/>
          <a:p>
            <a:pPr/>
            <a:r>
              <a:rPr dirty="0" err="1" lang="en-US"/>
              <a:t>Architecture</a:t>
            </a:r>
            <a:r>
              <a:rPr dirty="0" lang="en-US"/>
              <a:t> - Functional Layers</a:t>
            </a:r>
            <a:endParaRPr dirty="0" lang="en-US"/>
          </a:p>
        </p:txBody>
      </p:sp>
      <p:sp>
        <p:nvSpPr>
          <p:cNvPr id="3" name="Slide Number Placeholder 4">
            <a:extLst>
              <a:ext uri="{92A58BED-ACFB-4986-BD91-8883B95C2FAE}">
                <a16:creationId xmlns:a16="http://schemas.microsoft.com/office/drawing/2010/main" id="{CEF5F9C9-0893-4B72-A035-62B7AEDFCACC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>
          <a:xfrm rot="0">
            <a:off x="7810500" y="4220661"/>
            <a:ext cx="613018" cy="285750"/>
          </a:xfrm>
        </p:spPr>
        <p:txBody>
          <a:bodyPr rtlCol="0"/>
          <a:lstStyle/>
          <a:p>
            <a:pPr/>
            <a:fld id="{426700B1-BF1D-463D-B588-5B8DCD53B645}" type="slidenum"/>
            <a:endParaRPr dirty="0" lang="en-US"/>
          </a:p>
        </p:txBody>
      </p:sp>
      <p:sp>
        <p:nvSpPr>
          <p:cNvPr id="4" name="Footer Placeholder 3">
            <a:extLst>
              <a:ext uri="{66DF6196-E5D7-424D-A8C8-79E6E2FEFBA7}">
                <a16:creationId xmlns:a16="http://schemas.microsoft.com/office/drawing/2010/main" id="{26A4BEA5-2FEF-4DED-8967-3468A36B1639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>
          <a:xfrm rot="0">
            <a:off x="2497893" y="4343400"/>
            <a:ext cx="5179257" cy="285750"/>
          </a:xfrm>
        </p:spPr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Rectangle 2">
            <a:extLst>
              <a:ext uri="{15DAF78A-4DEE-4D3F-AE94-F7B5A209E492}">
                <a16:creationId xmlns:a16="http://schemas.microsoft.com/office/drawing/2010/main" id="{0660A862-5DBF-41D6-83BB-467663FA9380}"/>
              </a:ext>
            </a:extLst>
          </p:cNvPr>
          <p:cNvSpPr/>
          <p:nvPr/>
        </p:nvSpPr>
        <p:spPr>
          <a:xfrm flipH="false" flipV="false" rot="0">
            <a:off x="838200" y="720766"/>
            <a:ext cx="7469657" cy="504034"/>
          </a:xfrm>
          <a:prstGeom prst="roundRect">
            <a:avLst>
              <a:gd fmla="val 8308" name="adj"/>
            </a:avLst>
          </a:prstGeom>
          <a:solidFill>
            <a:schemeClr val="accent6">
              <a:lumMod val="20000"/>
              <a:lumOff val="80000"/>
            </a:schemeClr>
          </a:solidFill>
          <a:ln cap="flat" w="9525">
            <a:solidFill>
              <a:schemeClr val="accent1">
                <a:lumMod val="60000"/>
                <a:lumOff val="4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6" name="Rectangle 6">
            <a:extLst>
              <a:ext uri="{79D01662-491A-488A-9109-9333169202CE}">
                <a16:creationId xmlns:a16="http://schemas.microsoft.com/office/drawing/2010/main" id="{42883CE3-57BF-49F4-875D-6C037C987211}"/>
              </a:ext>
            </a:extLst>
          </p:cNvPr>
          <p:cNvSpPr/>
          <p:nvPr/>
        </p:nvSpPr>
        <p:spPr>
          <a:xfrm flipH="false" flipV="false" rot="0">
            <a:off x="838200" y="1307134"/>
            <a:ext cx="7469657" cy="646671"/>
          </a:xfrm>
          <a:prstGeom prst="roundRect">
            <a:avLst>
              <a:gd fmla="val 8308" name="adj"/>
            </a:avLst>
          </a:prstGeom>
          <a:solidFill>
            <a:srgbClr val="fae9dd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7" name="Rectangle 8">
            <a:extLst>
              <a:ext uri="{9402C817-B1CC-443F-96C4-2250C27ADAEE}">
                <a16:creationId xmlns:a16="http://schemas.microsoft.com/office/drawing/2010/main" id="{79FB07BB-D664-41CD-8134-66CD46C87B83}"/>
              </a:ext>
            </a:extLst>
          </p:cNvPr>
          <p:cNvSpPr/>
          <p:nvPr/>
        </p:nvSpPr>
        <p:spPr>
          <a:xfrm flipH="false" flipV="false" rot="0">
            <a:off x="837171" y="2040826"/>
            <a:ext cx="7469657" cy="1273873"/>
          </a:xfrm>
          <a:prstGeom prst="roundRect">
            <a:avLst>
              <a:gd fmla="val 8308" name="adj"/>
            </a:avLst>
          </a:prstGeom>
          <a:solidFill>
            <a:schemeClr val="bg2">
              <a:lumMod val="9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8" name="Rectangle 9">
            <a:extLst>
              <a:ext uri="{FAB787B1-FEEF-4BBC-829E-066BE62FCF13}">
                <a16:creationId xmlns:a16="http://schemas.microsoft.com/office/drawing/2010/main" id="{F65C0648-7645-400A-92D3-21D6CA1B5015}"/>
              </a:ext>
            </a:extLst>
          </p:cNvPr>
          <p:cNvSpPr/>
          <p:nvPr/>
        </p:nvSpPr>
        <p:spPr>
          <a:xfrm flipH="false" flipV="false" rot="0">
            <a:off x="838200" y="3378812"/>
            <a:ext cx="7469657" cy="949394"/>
          </a:xfrm>
          <a:prstGeom prst="roundRect">
            <a:avLst>
              <a:gd fmla="val 8308" name="adj"/>
            </a:avLst>
          </a:prstGeom>
          <a:solidFill>
            <a:schemeClr val="accent4">
              <a:lumMod val="20000"/>
              <a:lumOff val="8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9" name="Rectangle 6">
            <a:extLst>
              <a:ext uri="{A4272ABA-E6DB-4129-A94E-E840B6EE97C4}">
                <a16:creationId xmlns:a16="http://schemas.microsoft.com/office/drawing/2010/main" id="{AD79F136-4F15-4DA1-B3B8-97FC14DA75DC}"/>
              </a:ext>
            </a:extLst>
          </p:cNvPr>
          <p:cNvSpPr/>
          <p:nvPr/>
        </p:nvSpPr>
        <p:spPr>
          <a:xfrm flipH="true" flipV="false" rot="0">
            <a:off x="1438275" y="3464004"/>
            <a:ext cx="1143000" cy="773344"/>
          </a:xfrm>
          <a:prstGeom prst="roundRect">
            <a:avLst>
              <a:gd fmla="val 9287" name="adj"/>
            </a:avLst>
          </a:prstGeom>
          <a:solidFill>
            <a:schemeClr val="accent4">
              <a:lumMod val="75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0" name="Rectangle 12">
            <a:extLst>
              <a:ext uri="{608E1C64-AA38-4D6A-8F94-68231FF05041}">
                <a16:creationId xmlns:a16="http://schemas.microsoft.com/office/drawing/2010/main" id="{8E9A36DE-5DCC-4C46-A303-AEA46EFF32A6}"/>
              </a:ext>
            </a:extLst>
          </p:cNvPr>
          <p:cNvSpPr/>
          <p:nvPr/>
        </p:nvSpPr>
        <p:spPr>
          <a:xfrm flipH="true" flipV="false" rot="0">
            <a:off x="1552575" y="3383918"/>
            <a:ext cx="907218" cy="378990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NW Subsystem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1" name="Rectangle 13">
            <a:extLst>
              <a:ext uri="{1AAA9DCF-C6F5-4795-86DF-69B5C05A0B5C}">
                <a16:creationId xmlns:a16="http://schemas.microsoft.com/office/drawing/2010/main" id="{98A6D0A5-7043-4605-9E5E-0764B00D6CEC}"/>
              </a:ext>
            </a:extLst>
          </p:cNvPr>
          <p:cNvSpPr/>
          <p:nvPr/>
        </p:nvSpPr>
        <p:spPr>
          <a:xfrm flipH="true" flipV="false" rot="0">
            <a:off x="1552575" y="3848100"/>
            <a:ext cx="907218" cy="359235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Network </a:t>
            </a:r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Drivers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2" name="Rectangle 29">
            <a:extLst>
              <a:ext uri="{1A3394BD-D794-4875-9ED7-A4B9ED9B228D}">
                <a16:creationId xmlns:a16="http://schemas.microsoft.com/office/drawing/2010/main" id="{5DD24608-A08E-4AE4-8AC6-FE070AF8BFC8}"/>
              </a:ext>
            </a:extLst>
          </p:cNvPr>
          <p:cNvSpPr/>
          <p:nvPr/>
        </p:nvSpPr>
        <p:spPr>
          <a:xfrm flipH="false" flipV="false" rot="0">
            <a:off x="1073934" y="21073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Firstboot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13" name="Rectangle 28">
            <a:extLst>
              <a:ext uri="{260BDC1A-569D-4541-B808-B487887C1711}">
                <a16:creationId xmlns:a16="http://schemas.microsoft.com/office/drawing/2010/main" id="{4204317B-8CCF-4E7F-BC8A-F0950FD7BEC4}"/>
              </a:ext>
            </a:extLst>
          </p:cNvPr>
          <p:cNvSpPr/>
          <p:nvPr/>
        </p:nvSpPr>
        <p:spPr>
          <a:xfrm flipH="false" flipV="false" rot="0">
            <a:off x="4052582" y="812368"/>
            <a:ext cx="1040892" cy="32299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cap="flat" w="9525">
            <a:solidFill>
              <a:schemeClr val="accent1">
                <a:lumMod val="60000"/>
                <a:lumOff val="4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Cloud Server</a:t>
            </a:r>
            <a:endParaRPr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4" name="Rectangle 43">
            <a:extLst>
              <a:ext uri="{A816A5B0-E24A-407F-917A-02BE612A3067}">
                <a16:creationId xmlns:a16="http://schemas.microsoft.com/office/drawing/2010/main" id="{FBE86C0E-90D0-42C0-844A-72EDCC292A3D}"/>
              </a:ext>
            </a:extLst>
          </p:cNvPr>
          <p:cNvSpPr/>
          <p:nvPr/>
        </p:nvSpPr>
        <p:spPr>
          <a:xfrm flipH="true" flipV="false" rot="0">
            <a:off x="3936168" y="3474434"/>
            <a:ext cx="1143000" cy="773344"/>
          </a:xfrm>
          <a:prstGeom prst="roundRect">
            <a:avLst>
              <a:gd fmla="val 9287" name="adj"/>
            </a:avLst>
          </a:prstGeom>
          <a:solidFill>
            <a:schemeClr val="accent4">
              <a:lumMod val="75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5" name="Rectangle 42">
            <a:extLst>
              <a:ext uri="{29F388DD-1A62-45EE-B368-08E7B9E062CD}">
                <a16:creationId xmlns:a16="http://schemas.microsoft.com/office/drawing/2010/main" id="{738E501C-613E-4C85-977F-562086073A0E}"/>
              </a:ext>
            </a:extLst>
          </p:cNvPr>
          <p:cNvSpPr/>
          <p:nvPr/>
        </p:nvSpPr>
        <p:spPr>
          <a:xfrm flipH="true" flipV="false" rot="0">
            <a:off x="4050468" y="3394348"/>
            <a:ext cx="907218" cy="378990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Storage Subsystem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6" name="Rectangle 44">
            <a:extLst>
              <a:ext uri="{AC9268DB-A3CD-4257-8D82-77E154DCBC50}">
                <a16:creationId xmlns:a16="http://schemas.microsoft.com/office/drawing/2010/main" id="{1B659B5C-54FE-4024-B4E1-64A57B0EF788}"/>
              </a:ext>
            </a:extLst>
          </p:cNvPr>
          <p:cNvSpPr/>
          <p:nvPr/>
        </p:nvSpPr>
        <p:spPr>
          <a:xfrm flipH="true" flipV="false" rot="0">
            <a:off x="4050468" y="3858530"/>
            <a:ext cx="907218" cy="359235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Storage </a:t>
            </a:r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Drivers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7" name="Rectangle 46">
            <a:extLst>
              <a:ext uri="{F429B9E2-2A4A-46E6-830D-6D86A7245ACF}">
                <a16:creationId xmlns:a16="http://schemas.microsoft.com/office/drawing/2010/main" id="{DAD82F2C-CD9F-4292-87A5-BF4FD4DE6AEB}"/>
              </a:ext>
            </a:extLst>
          </p:cNvPr>
          <p:cNvSpPr/>
          <p:nvPr/>
        </p:nvSpPr>
        <p:spPr>
          <a:xfrm flipH="true" flipV="false" rot="0">
            <a:off x="6488868" y="3474434"/>
            <a:ext cx="1143000" cy="773344"/>
          </a:xfrm>
          <a:prstGeom prst="roundRect">
            <a:avLst>
              <a:gd fmla="val 9287" name="adj"/>
            </a:avLst>
          </a:prstGeom>
          <a:solidFill>
            <a:schemeClr val="accent4">
              <a:lumMod val="75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/>
              <a:t/>
            </a:r>
            <a:endParaRPr dirty="0" lang="en-US"/>
          </a:p>
        </p:txBody>
      </p:sp>
      <p:sp>
        <p:nvSpPr>
          <p:cNvPr id="18" name="Rectangle 45">
            <a:extLst>
              <a:ext uri="{33CE2F55-500C-4E76-87A7-EB7EBBF27405}">
                <a16:creationId xmlns:a16="http://schemas.microsoft.com/office/drawing/2010/main" id="{4FB3F4A3-DFB9-40FA-A115-D63DE9E6C5E9}"/>
              </a:ext>
            </a:extLst>
          </p:cNvPr>
          <p:cNvSpPr/>
          <p:nvPr/>
        </p:nvSpPr>
        <p:spPr>
          <a:xfrm flipH="true" flipV="false" rot="0">
            <a:off x="6603168" y="3394348"/>
            <a:ext cx="907218" cy="378990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WiFi Subsystem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19" name="Rectangle 47">
            <a:extLst>
              <a:ext uri="{C0AAB518-A673-45BE-8718-6FE6C5069F3B}">
                <a16:creationId xmlns:a16="http://schemas.microsoft.com/office/drawing/2010/main" id="{B6BF8AB5-9F50-440A-AAA2-C822C54CBE72}"/>
              </a:ext>
            </a:extLst>
          </p:cNvPr>
          <p:cNvSpPr/>
          <p:nvPr/>
        </p:nvSpPr>
        <p:spPr>
          <a:xfrm flipH="true" flipV="false" rot="0">
            <a:off x="6603168" y="3858530"/>
            <a:ext cx="907218" cy="359235"/>
          </a:xfrm>
          <a:prstGeom prst="roundRect">
            <a:avLst>
              <a:gd fmla="val 9287" name="adj"/>
            </a:avLst>
          </a:prstGeom>
          <a:solidFill>
            <a:schemeClr val="accent4">
              <a:lumMod val="40000"/>
              <a:lumOff val="60000"/>
            </a:schemeClr>
          </a:solidFill>
          <a:ln cap="flat" w="9525">
            <a:solidFill>
              <a:schemeClr val="accent4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WiFi </a:t>
            </a:r>
            <a:r>
              <a:rPr dirty="0"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Quicksand-medium"/>
              </a:rPr>
              <a:t>Drivers</a:t>
            </a:r>
            <a:endParaRPr dirty="0" lang="en-US" sz="1000">
              <a:solidFill>
                <a:schemeClr val="tx1">
                  <a:lumMod val="75000"/>
                  <a:lumOff val="25000"/>
                </a:schemeClr>
              </a:solidFill>
              <a:latin typeface="Quicksand-medium"/>
            </a:endParaRPr>
          </a:p>
        </p:txBody>
      </p:sp>
      <p:sp>
        <p:nvSpPr>
          <p:cNvPr id="20" name="Rectangle 39">
            <a:extLst>
              <a:ext uri="{FCFF546C-A1C0-467B-B7AE-5FA1F7E835EF}">
                <a16:creationId xmlns:a16="http://schemas.microsoft.com/office/drawing/2010/main" id="{F9D290EB-167D-4F97-A109-6FF0E099968E}"/>
              </a:ext>
            </a:extLst>
          </p:cNvPr>
          <p:cNvSpPr/>
          <p:nvPr/>
        </p:nvSpPr>
        <p:spPr>
          <a:xfrm flipH="false" flipV="false" rot="0">
            <a:off x="1088193" y="14465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Provisioning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1" name="Rectangle 36">
            <a:extLst>
              <a:ext uri="{AB1DF048-0D93-4B27-9E1E-4EEB3855E5B9}">
                <a16:creationId xmlns:a16="http://schemas.microsoft.com/office/drawing/2010/main" id="{49B9300F-E730-432D-A015-2D289D80C3DE}"/>
              </a:ext>
            </a:extLst>
          </p:cNvPr>
          <p:cNvSpPr/>
          <p:nvPr/>
        </p:nvSpPr>
        <p:spPr>
          <a:xfrm flipH="false" flipV="false" rot="0">
            <a:off x="2535993" y="14465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Management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2" name="Rectangle 37">
            <a:extLst>
              <a:ext uri="{E34DE40D-2443-4EF2-8FD8-5BD316E45A21}">
                <a16:creationId xmlns:a16="http://schemas.microsoft.com/office/drawing/2010/main" id="{313D8F80-8332-45AA-A0E0-3218B5822276}"/>
              </a:ext>
            </a:extLst>
          </p:cNvPr>
          <p:cNvSpPr/>
          <p:nvPr/>
        </p:nvSpPr>
        <p:spPr>
          <a:xfrm flipH="false" flipV="false" rot="0">
            <a:off x="3983793" y="14465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Configuration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3" name="Rectangle 38">
            <a:extLst>
              <a:ext uri="{21CA34C6-4926-42EB-9F69-0C4E664B4F17}">
                <a16:creationId xmlns:a16="http://schemas.microsoft.com/office/drawing/2010/main" id="{B5313961-2A60-42CF-82E0-91C5703AC98A}"/>
              </a:ext>
            </a:extLst>
          </p:cNvPr>
          <p:cNvSpPr/>
          <p:nvPr/>
        </p:nvSpPr>
        <p:spPr>
          <a:xfrm flipH="false" flipV="false" rot="0">
            <a:off x="5393493" y="14465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Diagnostics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4" name="Rectangle 40">
            <a:extLst>
              <a:ext uri="{31C32282-83F0-4BD7-AF08-5543A73613D5}">
                <a16:creationId xmlns:a16="http://schemas.microsoft.com/office/drawing/2010/main" id="{EC541F49-3110-4A39-9635-EDD131465DEB}"/>
              </a:ext>
            </a:extLst>
          </p:cNvPr>
          <p:cNvSpPr/>
          <p:nvPr/>
        </p:nvSpPr>
        <p:spPr>
          <a:xfrm flipH="false" flipV="false" rot="0">
            <a:off x="6841292" y="1446571"/>
            <a:ext cx="1136484" cy="397135"/>
          </a:xfrm>
          <a:prstGeom prst="roundRect">
            <a:avLst/>
          </a:prstGeom>
          <a:solidFill>
            <a:srgbClr val="e8ccae"/>
          </a:solidFill>
          <a:ln cap="flat" w="9525">
            <a:solidFill>
              <a:srgbClr val="cf9c76"/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Telemetry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5" name="Rectangle 41">
            <a:extLst>
              <a:ext uri="{26543350-9934-489E-9D09-5AD955A62735}">
                <a16:creationId xmlns:a16="http://schemas.microsoft.com/office/drawing/2010/main" id="{659F2843-57A9-478A-9CDE-93578CDEE2B7}"/>
              </a:ext>
            </a:extLst>
          </p:cNvPr>
          <p:cNvSpPr/>
          <p:nvPr/>
        </p:nvSpPr>
        <p:spPr>
          <a:xfrm flipH="false" flipV="false" rot="0">
            <a:off x="1073934" y="25264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ISP Onboarding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6" name="Rectangle 48">
            <a:extLst>
              <a:ext uri="{D959CE08-541C-472B-BE5E-AC14977D0E30}">
                <a16:creationId xmlns:a16="http://schemas.microsoft.com/office/drawing/2010/main" id="{433128AF-31A8-4ED4-9701-9BF7BB157E3E}"/>
              </a:ext>
            </a:extLst>
          </p:cNvPr>
          <p:cNvSpPr/>
          <p:nvPr/>
        </p:nvSpPr>
        <p:spPr>
          <a:xfrm flipH="false" flipV="false" rot="0">
            <a:off x="1073934" y="29455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Factory Reset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7" name="Rectangle 26">
            <a:extLst>
              <a:ext uri="{9B3EADB5-E2C8-4BBD-933B-B413B9E922DF}">
                <a16:creationId xmlns:a16="http://schemas.microsoft.com/office/drawing/2010/main" id="{8084F83B-5680-4792-9FDE-48BD293D04B5}"/>
              </a:ext>
            </a:extLst>
          </p:cNvPr>
          <p:cNvSpPr/>
          <p:nvPr/>
        </p:nvSpPr>
        <p:spPr>
          <a:xfrm flipH="false" flipV="false" rot="0">
            <a:off x="2521734" y="21073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Firewall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 Rules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8" name="Rectangle 27">
            <a:extLst>
              <a:ext uri="{DAD095F6-119D-4AC3-B4B7-AA9731E31034}">
                <a16:creationId xmlns:a16="http://schemas.microsoft.com/office/drawing/2010/main" id="{9A5F07D8-9C8E-42BA-86D1-9D98B596414E}"/>
              </a:ext>
            </a:extLst>
          </p:cNvPr>
          <p:cNvSpPr/>
          <p:nvPr/>
        </p:nvSpPr>
        <p:spPr>
          <a:xfrm flipH="false" flipV="false" rot="0">
            <a:off x="2521734" y="25264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WAN/LAN Config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29" name="Rectangle 30">
            <a:extLst>
              <a:ext uri="{0042C8AF-2D21-42EB-8FBC-AF54E2170414}">
                <a16:creationId xmlns:a16="http://schemas.microsoft.com/office/drawing/2010/main" id="{9612A5F9-6F62-46CF-928B-72BDE6CB0649}"/>
              </a:ext>
            </a:extLst>
          </p:cNvPr>
          <p:cNvSpPr/>
          <p:nvPr/>
        </p:nvSpPr>
        <p:spPr>
          <a:xfrm flipH="false" flipV="false" rot="0">
            <a:off x="2521734" y="29455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Reboot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0" name="Rectangle 31">
            <a:extLst>
              <a:ext uri="{A60AB87A-9C25-4B1A-ADC9-607BDCE373FD}">
                <a16:creationId xmlns:a16="http://schemas.microsoft.com/office/drawing/2010/main" id="{0B066D27-446D-4979-B002-21BB24E21B98}"/>
              </a:ext>
            </a:extLst>
          </p:cNvPr>
          <p:cNvSpPr/>
          <p:nvPr/>
        </p:nvSpPr>
        <p:spPr>
          <a:xfrm flipH="false" flipV="false" rot="0">
            <a:off x="3969534" y="21073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Mod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SSID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,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Channel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,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BW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1" name="Rectangle 32">
            <a:extLst>
              <a:ext uri="{A5467CB6-5095-44FF-8BB4-78C6D44A97D6}">
                <a16:creationId xmlns:a16="http://schemas.microsoft.com/office/drawing/2010/main" id="{ECD9BFD9-882B-4ED2-A560-6F798567DC1E}"/>
              </a:ext>
            </a:extLst>
          </p:cNvPr>
          <p:cNvSpPr/>
          <p:nvPr/>
        </p:nvSpPr>
        <p:spPr>
          <a:xfrm flipH="false" flipV="false" rot="0">
            <a:off x="3969534" y="25264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Mod VLAN, </a:t>
            </a:r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DHCP</a:t>
            </a:r>
            <a:endParaRPr b="1" dirty="0" err="1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2" name="Rectangle 33">
            <a:extLst>
              <a:ext uri="{1BF565C0-BFAC-46C3-82AC-07E13A4281FE}">
                <a16:creationId xmlns:a16="http://schemas.microsoft.com/office/drawing/2010/main" id="{E367038B-2651-4103-A33C-05602021182E}"/>
              </a:ext>
            </a:extLst>
          </p:cNvPr>
          <p:cNvSpPr/>
          <p:nvPr/>
        </p:nvSpPr>
        <p:spPr>
          <a:xfrm flipH="false" flipV="false" rot="0">
            <a:off x="3969534" y="29455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WAN/LAN Config, Persistence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3" name="Rectangle 34">
            <a:extLst>
              <a:ext uri="{18FB13CA-2C89-4131-B938-BA64F10CDABB}">
                <a16:creationId xmlns:a16="http://schemas.microsoft.com/office/drawing/2010/main" id="{B8C8101B-E695-44AC-8F09-8391E70B5E42}"/>
              </a:ext>
            </a:extLst>
          </p:cNvPr>
          <p:cNvSpPr/>
          <p:nvPr/>
        </p:nvSpPr>
        <p:spPr>
          <a:xfrm flipH="false" flipV="false" rot="0">
            <a:off x="5379234" y="21073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Ping, Traceroute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4" name="Rectangle 35">
            <a:extLst>
              <a:ext uri="{73D71B4C-0756-4CDC-B3CE-6E151B7F2BDE}">
                <a16:creationId xmlns:a16="http://schemas.microsoft.com/office/drawing/2010/main" id="{245B7C8B-83CE-4821-B644-ED8D121C4069}"/>
              </a:ext>
            </a:extLst>
          </p:cNvPr>
          <p:cNvSpPr/>
          <p:nvPr/>
        </p:nvSpPr>
        <p:spPr>
          <a:xfrm flipH="false" flipV="false" rot="0">
            <a:off x="5379234" y="25264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Speed Test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5" name="Rectangle 49">
            <a:extLst>
              <a:ext uri="{EBDB34DF-C442-46AE-9307-B55BF62D414A}">
                <a16:creationId xmlns:a16="http://schemas.microsoft.com/office/drawing/2010/main" id="{BF09DB8F-735D-4F2D-A34C-A33695C05164}"/>
              </a:ext>
            </a:extLst>
          </p:cNvPr>
          <p:cNvSpPr/>
          <p:nvPr/>
        </p:nvSpPr>
        <p:spPr>
          <a:xfrm flipH="false" flipV="false" rot="0">
            <a:off x="5379234" y="29455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Scan &amp; Packet Capture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6" name="Rectangle 50">
            <a:extLst>
              <a:ext uri="{617F3645-967D-4AA3-9CE5-63353952B436}">
                <a16:creationId xmlns:a16="http://schemas.microsoft.com/office/drawing/2010/main" id="{B8951D17-05AF-4C05-AAD0-E23CB2D61FC4}"/>
              </a:ext>
            </a:extLst>
          </p:cNvPr>
          <p:cNvSpPr/>
          <p:nvPr/>
        </p:nvSpPr>
        <p:spPr>
          <a:xfrm flipH="false" flipV="false" rot="0">
            <a:off x="6827034" y="21073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err="1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RSSI</a:t>
            </a:r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, Client Count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7" name="Rectangle 51">
            <a:extLst>
              <a:ext uri="{983AA544-1A86-488A-97D2-779553BA6761}">
                <a16:creationId xmlns:a16="http://schemas.microsoft.com/office/drawing/2010/main" id="{3F94D480-A1A9-4C29-929E-CDEAF6A1B690}"/>
              </a:ext>
            </a:extLst>
          </p:cNvPr>
          <p:cNvSpPr/>
          <p:nvPr/>
        </p:nvSpPr>
        <p:spPr>
          <a:xfrm flipH="false" flipV="false" rot="0">
            <a:off x="6827034" y="25264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CPU, Mem usage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  <p:sp>
        <p:nvSpPr>
          <p:cNvPr id="38" name="Rectangle 52">
            <a:extLst>
              <a:ext uri="{D75514BB-380E-471A-84A1-C77431A39774}">
                <a16:creationId xmlns:a16="http://schemas.microsoft.com/office/drawing/2010/main" id="{E3C362C3-0811-4D02-AEE9-3716DD254019}"/>
              </a:ext>
            </a:extLst>
          </p:cNvPr>
          <p:cNvSpPr/>
          <p:nvPr/>
        </p:nvSpPr>
        <p:spPr>
          <a:xfrm flipH="false" flipV="false" rot="0">
            <a:off x="6827034" y="2945539"/>
            <a:ext cx="1188843" cy="322992"/>
          </a:xfrm>
          <a:prstGeom prst="roundRect">
            <a:avLst/>
          </a:prstGeom>
          <a:solidFill>
            <a:schemeClr val="bg2">
              <a:lumMod val="75000"/>
            </a:schemeClr>
          </a:solidFill>
          <a:ln cap="flat" w="9525">
            <a:solidFill>
              <a:schemeClr val="bg2">
                <a:lumMod val="50000"/>
              </a:schemeClr>
            </a:solidFill>
            <a:prstDash val="solid"/>
            <a:round/>
          </a:ln>
          <a:effectLst/>
        </p:spPr>
        <p:style>
          <a:lnRef idx="1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>
            <a:noAutofit/>
          </a:bodyPr>
          <a:lstStyle/>
          <a:p>
            <a:pPr algn="ctr"/>
            <a:r>
              <a:rPr b="1" dirty="0"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Quicksand"/>
              </a:rPr>
              <a:t>Retries, Packet drops</a:t>
            </a:r>
            <a:endParaRPr b="1" dirty="0" lang="en-US" sz="900">
              <a:solidFill>
                <a:schemeClr val="tx1">
                  <a:lumMod val="75000"/>
                  <a:lumOff val="25000"/>
                </a:schemeClr>
              </a:solidFill>
              <a:latin typeface="Quicksand"/>
            </a:endParaRPr>
          </a:p>
        </p:txBody>
      </p:sp>
    </p:spTree>
    <p:extLst>
      <p:ext uri="{99440131-3BC6-4ABC-BFEE-E4D67B5E23C5}">
        <p14:creationId xmlns:p14="http://schemas.microsoft.com/office/powerpoint/2010/main" val="1779201544130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1DF309E9-F78E-404A-8CA9-EB7806858151}">
                <a16:creationId xmlns:a16="http://schemas.microsoft.com/office/drawing/2010/main" id="{356A4987-81F0-4989-A455-D7023D30C0A6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2873225" cy="1002487"/>
          </a:xfrm>
        </p:spPr>
        <p:txBody>
          <a:bodyPr rtlCol="0"/>
          <a:lstStyle/>
          <a:p>
            <a:pPr/>
            <a:r>
              <a:rPr dirty="0" lang="en-US" sz="2800"/>
              <a:t>Challenges for operators</a:t>
            </a:r>
            <a:endParaRPr dirty="0" lang="en-US" sz="2800"/>
          </a:p>
        </p:txBody>
      </p:sp>
      <p:sp>
        <p:nvSpPr>
          <p:cNvPr id="3" name="Content Placeholder 9">
            <a:extLst>
              <a:ext uri="{51F15253-AC7E-451B-A510-B7054CA86773}">
                <a16:creationId xmlns:a16="http://schemas.microsoft.com/office/drawing/2010/main" id="{38C81EDD-8803-49F9-9A80-B131A4EEC7B2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428750"/>
            <a:ext cx="7959518" cy="3048000"/>
          </a:xfrm>
        </p:spPr>
        <p:txBody>
          <a:bodyPr rtlCol="0"/>
          <a:lstStyle/>
          <a:p>
            <a:pPr/>
            <a:r>
              <a:rPr dirty="0" lang="en-US"/>
              <a:t>Vendor Lock-in</a:t>
            </a:r>
          </a:p>
          <a:p>
            <a:pPr/>
            <a:r>
              <a:rPr dirty="0" lang="en-US"/>
              <a:t>Provisioning and debugging</a:t>
            </a:r>
          </a:p>
          <a:p>
            <a:pPr/>
            <a:r>
              <a:rPr dirty="0" lang="en-US"/>
              <a:t>Maintaining </a:t>
            </a:r>
            <a:r>
              <a:rPr dirty="0" err="1" lang="en-US"/>
              <a:t>QoE</a:t>
            </a:r>
          </a:p>
          <a:p>
            <a:pPr/>
            <a:r>
              <a:rPr dirty="0" err="1" lang="en-US"/>
              <a:t>Monetization</a:t>
            </a:r>
            <a:endParaRPr dirty="0" err="1" lang="en-US"/>
          </a:p>
        </p:txBody>
      </p:sp>
      <p:sp>
        <p:nvSpPr>
          <p:cNvPr id="4" name="Footer Placeholder 3">
            <a:extLst>
              <a:ext uri="{793CDEEE-7681-4C5C-929D-5377F6E45752}">
                <a16:creationId xmlns:a16="http://schemas.microsoft.com/office/drawing/2010/main" id="{73A8A21B-3FF1-4F6E-975C-B1574E3A9C39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5" name="Slide Number Placeholder 4">
            <a:extLst>
              <a:ext uri="{D6A15FD1-1792-4F11-8EA1-4C0F39976B8A}">
                <a16:creationId xmlns:a16="http://schemas.microsoft.com/office/drawing/2010/main" id="{839C3AFF-3742-4AAE-83F0-2818C7823122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AEADAB91-FAC9-451E-AD40-A7EBF4CE4A64}" type="slidenum"/>
            <a:endParaRPr dirty="0" lang="en-US"/>
          </a:p>
        </p:txBody>
      </p:sp>
    </p:spTree>
    <p:extLst>
      <p:ext uri="{54EC66AC-1221-4A00-85C5-B90375A9D1B5}">
        <p14:creationId xmlns:p14="http://schemas.microsoft.com/office/powerpoint/2010/main" val="1779201544137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hidden="false" id="2" name="Title Placeholder 5">
            <a:extLst>
              <a:ext uri="{9EC80784-39C7-42AE-9C29-EB3F489F2600}">
                <a16:creationId xmlns:a16="http://schemas.microsoft.com/office/drawing/2010/main" id="{29F933D1-8CA1-491E-8CEE-45024DEF2B0C}"/>
              </a:ext>
            </a:extLst>
          </p:cNvPr>
          <p:cNvSpPr txBox="1">
            <a:spLocks noGrp="true"/>
          </p:cNvSpPr>
          <p:nvPr/>
        </p:nvSpPr>
        <p:spPr>
          <a:xfrm rot="0">
            <a:off x="5289775" y="477964"/>
            <a:ext cx="1845116" cy="455266"/>
          </a:xfrm>
          <a:prstGeom prst="rect">
            <a:avLst/>
          </a:prstGeom>
          <a:ln w="0">
            <a:noFill/>
            <a:round/>
          </a:ln>
          <a:effectLst/>
        </p:spPr>
        <p:txBody>
          <a:bodyPr anchor="b" bIns="0" lIns="0" numCol="1" rIns="0" rtlCol="0" spcCol="0" tIns="0">
            <a:noAutofit/>
          </a:bodyPr>
          <a:lstStyle>
            <a:lvl1pPr algn="l" lvl="0" marL="0" rtl="fal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b="1" dirty="0" i="0" lang="en-US" sz="3200">
                <a:solidFill>
                  <a:schemeClr val="tx1"/>
                </a:solidFill>
                <a:latin typeface="Open Sans"/>
              </a:defRPr>
            </a:lvl1pPr>
            <a:lvl2pPr algn="l" lvl="1" marL="4572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2pPr>
            <a:lvl3pPr algn="l" lvl="2" marL="9144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3pPr>
            <a:lvl4pPr algn="l" lvl="3" marL="13716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4pPr>
            <a:lvl5pPr algn="l" lvl="4" marL="18288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5pPr>
            <a:lvl6pPr algn="l" lvl="5" marL="22860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6pPr>
            <a:lvl7pPr algn="l" lvl="6" marL="27432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7pPr>
            <a:lvl8pPr algn="l" lvl="7" marL="32004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8pPr>
            <a:lvl9pPr algn="l" lvl="8" marL="3657600" rtl="fal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dirty="0" lang="en-US" sz="1800">
                <a:solidFill>
                  <a:schemeClr val="tx1"/>
                </a:solidFill>
                <a:latin typeface="Open Sans"/>
              </a:defRPr>
            </a:lvl9pPr>
          </a:lstStyle>
          <a:p>
            <a:pPr algn="l" lvl="0" marL="0" rtl="fals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b="1" dirty="0" i="0" lang="en-US" sz="2800">
                <a:solidFill>
                  <a:schemeClr val="tx1"/>
                </a:solidFill>
                <a:latin typeface="Open Sans"/>
              </a:rPr>
              <a:t>Mitigation</a:t>
            </a:r>
            <a:endParaRPr b="1" dirty="0" i="0" lang="en-US" sz="280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3" name="Title Placeholder 1">
            <a:extLst>
              <a:ext uri="{37C2F7BE-7C0E-4A7E-9532-9A0E3A2F4B1E}">
                <a16:creationId xmlns:a16="http://schemas.microsoft.com/office/drawing/2010/main" id="{28D2E54D-D8D6-4883-B738-35393AAE6B1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rot="0">
            <a:off x="762000" y="333375"/>
            <a:ext cx="2873225" cy="1002487"/>
          </a:xfrm>
        </p:spPr>
        <p:txBody>
          <a:bodyPr rtlCol="0"/>
          <a:lstStyle/>
          <a:p>
            <a:pPr/>
            <a:r>
              <a:rPr dirty="0" lang="en-US" sz="2800"/>
              <a:t>Challenges for operators</a:t>
            </a:r>
            <a:endParaRPr dirty="0" lang="en-US" sz="2800"/>
          </a:p>
        </p:txBody>
      </p:sp>
      <p:sp>
        <p:nvSpPr>
          <p:cNvPr id="4" name="Content Placeholder 9">
            <a:extLst>
              <a:ext uri="{F4C7EDC7-F2AA-4013-8C4E-7F6A3481F04E}">
                <a16:creationId xmlns:a16="http://schemas.microsoft.com/office/drawing/2010/main" id="{AC1FE65F-FC57-43DD-984F-27D5E8165CD7}"/>
              </a:ext>
            </a:extLst>
          </p:cNvPr>
          <p:cNvSpPr>
            <a:spLocks noGrp="true"/>
          </p:cNvSpPr>
          <p:nvPr>
            <p:ph idx="1"/>
          </p:nvPr>
        </p:nvSpPr>
        <p:spPr>
          <a:xfrm rot="0">
            <a:off x="762000" y="1428750"/>
            <a:ext cx="7959518" cy="3048000"/>
          </a:xfrm>
        </p:spPr>
        <p:txBody>
          <a:bodyPr rtlCol="0"/>
          <a:lstStyle/>
          <a:p>
            <a:pPr/>
            <a:r>
              <a:rPr dirty="0" lang="en-US"/>
              <a:t>Vendor Lock-in</a:t>
            </a:r>
          </a:p>
          <a:p>
            <a:pPr/>
            <a:r>
              <a:rPr dirty="0" lang="en-US"/>
              <a:t>Provisioning and debugging</a:t>
            </a:r>
          </a:p>
          <a:p>
            <a:pPr/>
            <a:r>
              <a:rPr dirty="0" lang="en-US"/>
              <a:t>Maintaining </a:t>
            </a:r>
            <a:r>
              <a:rPr dirty="0" err="1" lang="en-US"/>
              <a:t>QoE</a:t>
            </a:r>
          </a:p>
          <a:p>
            <a:pPr/>
            <a:r>
              <a:rPr dirty="0" err="1" lang="en-US"/>
              <a:t>Monetization</a:t>
            </a:r>
            <a:endParaRPr dirty="0" err="1" lang="en-US"/>
          </a:p>
        </p:txBody>
      </p:sp>
      <p:sp>
        <p:nvSpPr>
          <p:cNvPr id="5" name="Footer Placeholder 3">
            <a:extLst>
              <a:ext uri="{FE39132E-E117-46E9-9D4C-71AD98253FB1}">
                <a16:creationId xmlns:a16="http://schemas.microsoft.com/office/drawing/2010/main" id="{9DEAFA99-C74E-41AE-ADE0-824DD1A00D8C}"/>
              </a:ext>
            </a:extLst>
          </p:cNvPr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ZILOGIC SYSTEMS</a:t>
            </a:r>
            <a:endParaRPr dirty="0" lang="en-US"/>
          </a:p>
        </p:txBody>
      </p:sp>
      <p:sp>
        <p:nvSpPr>
          <p:cNvPr id="6" name="Slide Number Placeholder 4">
            <a:extLst>
              <a:ext uri="{B6A46B5B-74C1-45CA-AD98-40974A2AB7B7}">
                <a16:creationId xmlns:a16="http://schemas.microsoft.com/office/drawing/2010/main" id="{DEFA45BF-681A-4221-9387-028303BF8DE5}"/>
              </a:ext>
            </a:extLst>
          </p:cNvPr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fld id="{B22C37C5-038F-4E7F-A1DF-700E90FDD5B8}" type="slidenum"/>
            <a:endParaRPr dirty="0" lang="en-US"/>
          </a:p>
        </p:txBody>
      </p:sp>
      <p:sp>
        <p:nvSpPr>
          <p:cNvPr hidden="false" id="7" name="Content Placeholder 6">
            <a:extLst>
              <a:ext uri="{3415B55C-CE35-44C5-B806-8424EC7B82B1}">
                <a16:creationId xmlns:a16="http://schemas.microsoft.com/office/drawing/2010/main" id="{C68B2884-2918-4A9A-A3E9-CB3DD74B4311}"/>
              </a:ext>
            </a:extLst>
          </p:cNvPr>
          <p:cNvSpPr txBox="1">
            <a:spLocks noGrp="true"/>
          </p:cNvSpPr>
          <p:nvPr/>
        </p:nvSpPr>
        <p:spPr>
          <a:xfrm rot="0">
            <a:off x="4036942" y="1335862"/>
            <a:ext cx="4849568" cy="1940471"/>
          </a:xfrm>
          <a:prstGeom prst="rect">
            <a:avLst/>
          </a:prstGeom>
          <a:ln w="0">
            <a:noFill/>
            <a:round/>
          </a:ln>
          <a:effectLst/>
        </p:spPr>
        <p:txBody>
          <a:bodyPr anchor="t" bIns="0" lIns="0" numCol="1" rIns="0" rtlCol="0" spcCol="0" tIns="0">
            <a:noAutofit/>
          </a:bodyPr>
          <a:lstStyle>
            <a:lvl1pPr algn="l" indent="-342900" lvl="0" marL="342900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har char="•"/>
              <a:buClr>
                <a:srgbClr val="1c5c7d"/>
              </a:buClr>
              <a:buFont typeface="Arial"/>
              <a:defRPr b="0" dirty="0" i="0" lang="en-US" sz="1400">
                <a:solidFill>
                  <a:schemeClr val="tx1"/>
                </a:solidFill>
                <a:latin typeface="Open Sans"/>
              </a:defRPr>
            </a:lvl1pPr>
            <a:lvl2pPr algn="l" indent="-285750" lvl="1" marL="742950" rtl="false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har char="-"/>
              <a:buClr>
                <a:srgbClr val="1c5c7d"/>
              </a:buClr>
              <a:buFont typeface="Arial"/>
              <a:defRPr b="0" dirty="0" i="0" lang="en-US" sz="1200">
                <a:solidFill>
                  <a:schemeClr val="bg1">
                    <a:lumMod val="50000"/>
                  </a:schemeClr>
                </a:solidFill>
                <a:latin typeface="Open Sans"/>
              </a:defRPr>
            </a:lvl2pPr>
            <a:lvl3pPr algn="l" indent="-228600" lvl="2" marL="1143000" rtl="false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har char="-"/>
              <a:buClr>
                <a:srgbClr val="1c5c7d"/>
              </a:buClr>
              <a:buFont typeface="Arial"/>
              <a:defRPr b="0" dirty="0" i="0" lang="en-US" sz="1000">
                <a:solidFill>
                  <a:schemeClr val="bg1">
                    <a:lumMod val="50000"/>
                  </a:schemeClr>
                </a:solidFill>
                <a:latin typeface="Open Sans"/>
              </a:defRPr>
            </a:lvl3pPr>
            <a:lvl4pPr algn="l" indent="-228600" lvl="3" marL="1600200" rtl="false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har char="-"/>
              <a:buClr>
                <a:srgbClr val="1c5c7d"/>
              </a:buClr>
              <a:buFont typeface="Arial"/>
              <a:defRPr b="0" dirty="0" i="0" lang="en-US" sz="900">
                <a:solidFill>
                  <a:schemeClr val="bg1">
                    <a:lumMod val="50000"/>
                  </a:schemeClr>
                </a:solidFill>
                <a:latin typeface="Open Sans"/>
              </a:defRPr>
            </a:lvl4pPr>
            <a:lvl5pPr algn="l" indent="-228600" lvl="4" marL="2057400" rtl="false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har char="-"/>
              <a:buClr>
                <a:srgbClr val="1c5c7d"/>
              </a:buClr>
              <a:buFont typeface="Arial"/>
              <a:defRPr b="0" dirty="0" i="0" lang="en-US" sz="800">
                <a:solidFill>
                  <a:schemeClr val="bg1">
                    <a:lumMod val="50000"/>
                  </a:schemeClr>
                </a:solidFill>
                <a:latin typeface="Open Sans"/>
              </a:defRPr>
            </a:lvl5pPr>
            <a:lvl6pPr algn="l" indent="-228600" lvl="5" marL="2514600" rtl="false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har char="-"/>
              <a:buFont typeface="Arial"/>
              <a:defRPr b="0" dirty="0" i="0" lang="en-US" sz="900">
                <a:solidFill>
                  <a:schemeClr val="bg1">
                    <a:lumMod val="50000"/>
                  </a:schemeClr>
                </a:solidFill>
                <a:latin typeface="Open Sans"/>
              </a:defRPr>
            </a:lvl6pPr>
            <a:lvl7pPr algn="l" indent="-228600" lvl="6" marL="2971800" rtl="false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har char="-"/>
              <a:buFont typeface="Arial"/>
              <a:defRPr b="0" dirty="0" i="0" lang="en-US" sz="900">
                <a:solidFill>
                  <a:schemeClr val="bg1">
                    <a:lumMod val="50000"/>
                  </a:schemeClr>
                </a:solidFill>
                <a:latin typeface="Open Sans"/>
              </a:defRPr>
            </a:lvl7pPr>
            <a:lvl8pPr algn="l" indent="-228600" lvl="7" marL="3429000" rtl="false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har char="-"/>
              <a:buFont typeface="Arial"/>
              <a:defRPr b="0" dirty="0" i="0" lang="en-US" sz="900">
                <a:solidFill>
                  <a:schemeClr val="bg1">
                    <a:lumMod val="50000"/>
                  </a:schemeClr>
                </a:solidFill>
                <a:latin typeface="Open Sans"/>
              </a:defRPr>
            </a:lvl8pPr>
            <a:lvl9pPr algn="l" indent="-228600" lvl="8" marL="3886200" rtl="false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har char="-"/>
              <a:buFont typeface="Arial"/>
              <a:defRPr b="0" dirty="0" i="0" lang="en-US" sz="900">
                <a:solidFill>
                  <a:schemeClr val="bg1">
                    <a:lumMod val="50000"/>
                  </a:schemeClr>
                </a:solidFill>
                <a:latin typeface="Open Sans"/>
              </a:defRPr>
            </a:lvl9pPr>
          </a:lstStyle>
          <a:p>
            <a:pPr algn="l" indent="-342900" lvl="0" marL="342900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har char="•"/>
              <a:buClr>
                <a:srgbClr val="1c5c7d"/>
              </a:buClr>
              <a:buFont typeface="Arial"/>
            </a:pPr>
            <a:r>
              <a:rPr b="0" dirty="0" i="0" lang="en-US" sz="1400">
                <a:solidFill>
                  <a:schemeClr val="tx1"/>
                </a:solidFill>
                <a:latin typeface="Open Sans"/>
              </a:rPr>
              <a:t>Standardized</a:t>
            </a:r>
            <a:r>
              <a:rPr b="0" dirty="0" i="0" lang="en-US" sz="1400">
                <a:solidFill>
                  <a:schemeClr val="tx1"/>
                </a:solidFill>
                <a:latin typeface="Open Sans"/>
              </a:rPr>
              <a:t> software interfaces</a:t>
            </a:r>
          </a:p>
          <a:p>
            <a:pPr algn="l" indent="-342900" lvl="0" marL="342900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har char="•"/>
              <a:buClr>
                <a:srgbClr val="1c5c7d"/>
              </a:buClr>
              <a:buFont typeface="Arial"/>
            </a:pPr>
            <a:r>
              <a:rPr b="0" dirty="0" i="0" lang="en-US" sz="1400">
                <a:solidFill>
                  <a:schemeClr val="tx1"/>
                </a:solidFill>
                <a:latin typeface="Open Sans"/>
              </a:rPr>
              <a:t>Telemetry and remote trouble-shooting</a:t>
            </a:r>
          </a:p>
          <a:p>
            <a:pPr algn="l" indent="-342900" lvl="0" marL="342900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har char="•"/>
              <a:buClr>
                <a:srgbClr val="1c5c7d"/>
              </a:buClr>
              <a:buFont typeface="Arial"/>
            </a:pPr>
            <a:r>
              <a:rPr b="0" dirty="0" i="0" lang="en-US" sz="1400">
                <a:solidFill>
                  <a:schemeClr val="tx1"/>
                </a:solidFill>
                <a:latin typeface="Open Sans"/>
              </a:rPr>
              <a:t>Effective CP implementation, Micro-services architecture</a:t>
            </a:r>
          </a:p>
          <a:p>
            <a:pPr algn="l" indent="-342900" lvl="0" marL="342900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har char="•"/>
              <a:buClr>
                <a:srgbClr val="1c5c7d"/>
              </a:buClr>
              <a:buFont typeface="Arial"/>
            </a:pPr>
            <a:r>
              <a:rPr b="0" dirty="0" i="0" lang="en-US" sz="1400">
                <a:solidFill>
                  <a:schemeClr val="tx1"/>
                </a:solidFill>
                <a:latin typeface="Open Sans"/>
              </a:rPr>
              <a:t>New services - Lifecycle management</a:t>
            </a:r>
          </a:p>
          <a:p>
            <a:pPr algn="l" indent="-342900" lvl="0" marL="342900" rtl="false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har char="•"/>
              <a:buClr>
                <a:srgbClr val="1c5c7d"/>
              </a:buClr>
              <a:buFont typeface="Arial"/>
            </a:pPr>
            <a:r>
              <a:rPr b="0" dirty="0" i="0" lang="en-US" sz="1400">
                <a:solidFill>
                  <a:schemeClr val="tx1"/>
                </a:solidFill>
                <a:latin typeface="Open Sans"/>
              </a:rPr>
              <a:t/>
            </a:r>
            <a:endParaRPr b="0" dirty="0" i="0" lang="en-US" sz="1400">
              <a:solidFill>
                <a:schemeClr val="tx1"/>
              </a:solidFill>
              <a:latin typeface="Open Sans"/>
            </a:endParaRPr>
          </a:p>
        </p:txBody>
      </p:sp>
    </p:spTree>
    <p:extLst>
      <p:ext uri="{8B959E05-907D-49CA-A002-DD772ECF743F}">
        <p14:creationId xmlns:p14="http://schemas.microsoft.com/office/powerpoint/2010/main" val="1779201544141"/>
      </p:ext>
    </p:extLst>
  </p:cSld>
  <p:clrMapOvr>
    <a:masterClrMapping/>
  </p:clrMapOvr>
</p:sld>
</file>

<file path=ppt/tags/tag1.xml><?xml version="1.0" encoding="utf-8"?>
<p:tagLs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tag name="fontWeight:9:0:0" val="6"/>
  <p:tag name="fontWeight:8:0:0" val="6"/>
</p:tagLst>
</file>

<file path=ppt/tags/tag2.xml><?xml version="1.0" encoding="utf-8"?>
<p:tagLs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tag name="LAYOUT" val="threePicAndTx"/>
</p:tagLst>
</file>

<file path=ppt/tags/tag3.xml><?xml version="1.0" encoding="utf-8"?>
<p:tagLs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tag name="LAYOUT" val="fourPic"/>
</p:tagLst>
</file>

<file path=ppt/tags/tag4.xml><?xml version="1.0" encoding="utf-8"?>
<p:tagLs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tag name="fontWeight:19:0:0" val="5"/>
  <p:tag name="fontWeight:20:0:0" val="5"/>
  <p:tag name="fontWeight:21:0:0" val="5"/>
  <p:tag name="fontWeight:24:0:0" val="5"/>
  <p:tag name="fontWeight:6:0:0" val="5"/>
  <p:tag name="fontWeight:23:0:0" val="5"/>
  <p:tag name="fontWeight:22:0:0" val="5"/>
</p:tagLst>
</file>

<file path=ppt/tags/tag5.xml><?xml version="1.0" encoding="utf-8"?>
<p:tagLs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tag name="fontWeight:19:0:0" val="5"/>
  <p:tag name="fontWeight:20:0:0" val="5"/>
  <p:tag name="fontWeight:21:0:0" val="5"/>
  <p:tag name="fontWeight:24:0:0" val="5"/>
  <p:tag name="fontWeight:6:0:0" val="5"/>
  <p:tag name="fontWeight:23:0:0" val="5"/>
  <p:tag name="fontWeight:22:0:0" val="5"/>
</p:tagLst>
</file>

<file path=ppt/tags/tag6.xml><?xml version="1.0" encoding="utf-8"?>
<p:tagLst xmlns:p="http://schemas.openxmlformats.org/presentationml/2006/main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r="http://schemas.openxmlformats.org/officeDocument/2006/relationships" xmlns:vt="http://schemas.openxmlformats.org/officeDocument/2006/docPropsVTypes">
  <p:tag name="webfont2" val="Teko-medium"/>
  <p:tag name="webfont8" val="Open Sans-demi_bold"/>
  <p:tag name="webfont4" val="Quicksand-medium"/>
</p:tagLst>
</file>

<file path=ppt/theme/_rels/theme1.xml.rels><?xml version="1.0" encoding="UTF-8" standalone="no"?><Relationships xmlns="http://schemas.openxmlformats.org/package/2006/relationships"><Relationship Id="rId1" Target="../media/image1.jpeg" Type="http://schemas.openxmlformats.org/officeDocument/2006/relationships/image"/></Relationships>
</file>

<file path=ppt/theme/_rels/theme2.xml.rels><?xml version="1.0" encoding="UTF-8" standalone="no"?><Relationships xmlns="http://schemas.openxmlformats.org/package/2006/relationships"><Relationship Id="rId1" Target="../media/image1.jpeg" Type="http://schemas.openxmlformats.org/officeDocument/2006/relationships/image"/></Relationships>
</file>

<file path=ppt/theme/theme1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Abstract">
  <a:themeElements>
    <a:clrScheme name="Abstract">
      <a:dk1>
        <a:srgbClr val="000000"/>
      </a:dk1>
      <a:lt1>
        <a:srgbClr val="ffffff"/>
      </a:lt1>
      <a:dk2>
        <a:srgbClr val="071314"/>
      </a:dk2>
      <a:lt2>
        <a:srgbClr val="ecf9fa"/>
      </a:lt2>
      <a:accent1>
        <a:srgbClr val="0961a3"/>
      </a:accent1>
      <a:accent2>
        <a:srgbClr val="54a7da"/>
      </a:accent2>
      <a:accent3>
        <a:srgbClr val="aadafb"/>
      </a:accent3>
      <a:accent4>
        <a:srgbClr val="7bafba"/>
      </a:accent4>
      <a:accent5>
        <a:srgbClr val="8eb7c1"/>
      </a:accent5>
      <a:accent6>
        <a:srgbClr val="1e7c96"/>
      </a:accent6>
      <a:hlink>
        <a:srgbClr val="0070c0"/>
      </a:hlink>
      <a:folHlink>
        <a:srgbClr val="00b0f0"/>
      </a:folHlink>
    </a:clrScheme>
    <a:fontScheme name="Abstract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Abstra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cap="flat" w="9525">
          <a:noFill/>
          <a:prstDash val="solid"/>
        </a:ln>
        <a:ln cap="flat" w="25400">
          <a:solidFill>
            <a:schemeClr val="phClr"/>
          </a:solidFill>
          <a:prstDash val="solid"/>
        </a:ln>
        <a:ln cap="flat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blipFill dpi="0" rotWithShape="1">
          <a:blip r:embed="rId1">
            <a:duotone>
              <a:schemeClr val="phClr">
                <a:shade val="10000"/>
                <a:satMod val="400000"/>
              </a:schemeClr>
              <a:schemeClr val="phClr">
                <a:tint val="90000"/>
                <a:satMod val="200000"/>
              </a:schemeClr>
            </a:duotone>
          </a:blip>
          <a:tile algn="tl" sx="100000" sy="100000" tx="0" ty="0"/>
        </a:blip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6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 anchor="ctr" rtlCol="0"/>
      <a:lstStyle>
        <a:lvl1pPr algn="ctr" lvl="0"/>
      </a:lstStyle>
      <a:style>
        <a:lnRef idx="0"/>
        <a:fillRef idx="1">
          <a:schemeClr val="accent1"/>
        </a:fillRef>
        <a:effectRef idx="0">
          <a:schemeClr val="accent1"/>
        </a:effectRef>
        <a:fontRef idx="none"/>
      </a:style>
    </a:spDef>
    <a:lnDef>
      <a:spPr>
        <a:ln cap="flat" w="19050">
          <a:solidFill>
            <a:schemeClr val="accent1">
              <a:lumMod val="75000"/>
            </a:schemeClr>
          </a:solidFill>
          <a:prstDash val="solid"/>
          <a:round/>
        </a:ln>
      </a:spPr>
      <a:bodyPr anchor="ctr" rtlCol="0"/>
      <a:lstStyle>
        <a:lvl1pPr algn="ctr" lvl="0"/>
      </a:lstStyle>
    </a:lnDef>
  </a:objectDefaults>
  <a:extraClrSchemeLst/>
</a:theme>
</file>

<file path=ppt/theme/theme2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Abstract">
  <a:themeElements>
    <a:clrScheme name="Abstract">
      <a:dk1>
        <a:srgbClr val="000000"/>
      </a:dk1>
      <a:lt1>
        <a:srgbClr val="ffffff"/>
      </a:lt1>
      <a:dk2>
        <a:srgbClr val="071314"/>
      </a:dk2>
      <a:lt2>
        <a:srgbClr val="ecf9fa"/>
      </a:lt2>
      <a:accent1>
        <a:srgbClr val="0961a3"/>
      </a:accent1>
      <a:accent2>
        <a:srgbClr val="54a7da"/>
      </a:accent2>
      <a:accent3>
        <a:srgbClr val="aadafb"/>
      </a:accent3>
      <a:accent4>
        <a:srgbClr val="7bafba"/>
      </a:accent4>
      <a:accent5>
        <a:srgbClr val="8eb7c1"/>
      </a:accent5>
      <a:accent6>
        <a:srgbClr val="1e7c96"/>
      </a:accent6>
      <a:hlink>
        <a:srgbClr val="0070c0"/>
      </a:hlink>
      <a:folHlink>
        <a:srgbClr val="00b0f0"/>
      </a:folHlink>
    </a:clrScheme>
    <a:fontScheme name="Abstract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Abstra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cap="flat" w="9525">
          <a:noFill/>
          <a:prstDash val="solid"/>
        </a:ln>
        <a:ln cap="flat" w="25400">
          <a:solidFill>
            <a:schemeClr val="phClr"/>
          </a:solidFill>
          <a:prstDash val="solid"/>
        </a:ln>
        <a:ln cap="flat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blipFill dpi="0" rotWithShape="1">
          <a:blip r:embed="rId1">
            <a:duotone>
              <a:schemeClr val="phClr">
                <a:shade val="10000"/>
                <a:satMod val="400000"/>
              </a:schemeClr>
              <a:schemeClr val="phClr">
                <a:tint val="90000"/>
                <a:satMod val="200000"/>
              </a:schemeClr>
            </a:duotone>
          </a:blip>
          <a:tile algn="tl" sx="100000" sy="100000" tx="0" ty="0"/>
        </a:blip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6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 anchor="ctr" rtlCol="0"/>
      <a:lstStyle>
        <a:lvl1pPr algn="ctr" lvl="0"/>
      </a:lstStyle>
      <a:style>
        <a:lnRef idx="0"/>
        <a:fillRef idx="1">
          <a:schemeClr val="accent1"/>
        </a:fillRef>
        <a:effectRef idx="0">
          <a:schemeClr val="accent1"/>
        </a:effectRef>
        <a:fontRef idx="none"/>
      </a:style>
    </a:spDef>
    <a:lnDef>
      <a:spPr>
        <a:ln cap="flat" w="19050">
          <a:solidFill>
            <a:schemeClr val="accent1">
              <a:lumMod val="75000"/>
            </a:schemeClr>
          </a:solidFill>
          <a:prstDash val="solid"/>
          <a:round/>
        </a:ln>
      </a:spPr>
      <a:bodyPr anchor="ctr" rtlCol="0"/>
      <a:lstStyle>
        <a:lvl1pPr algn="ctr" lvl="0"/>
      </a:lstStyle>
    </a:lnDef>
  </a:objectDefaults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AppVersion>3.0000</properties:AppVersion>
  <properties:ScaleCrop>false</properties:ScaleCrop>
  <properties:Company>Company</properties:Company>
  <properties:LinksUpToDate>false</properties:LinksUpToDate>
  <properties:HyperlinksChanged>false</properties:HyperlinksChanged>
  <properties:PresentationFormat>On-Screen Show (4:3)</properties:PresentationFormat>
  <properties:Application>Zoho Show</properties:Application>
  <properties:SharedDoc>false</properties:SharedDoc>
</properties: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Slide 1</dc:title>
  <cp:revision>1</cp:revision>
  <dc:creator/>
  <cp:lastModifiedBy/>
  <dcterms:created xsi:type="dcterms:W3CDTF">2026-05-19T17:49:10Z</dcterms:created>
  <dcterms:modified xsi:type="dcterms:W3CDTF">2026-05-19T18:00:33Z</dcterms:modified>
</cp:coreProperties>
</file>