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3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1" r:id="rId5"/>
    <p:sldMasterId id="2147483711" r:id="rId6"/>
    <p:sldMasterId id="2147483774" r:id="rId7"/>
  </p:sldMasterIdLst>
  <p:notesMasterIdLst>
    <p:notesMasterId r:id="rId40"/>
  </p:notesMasterIdLst>
  <p:sldIdLst>
    <p:sldId id="2145705517" r:id="rId8"/>
    <p:sldId id="5978" r:id="rId9"/>
    <p:sldId id="2145705535" r:id="rId10"/>
    <p:sldId id="2765" r:id="rId11"/>
    <p:sldId id="2145705418" r:id="rId12"/>
    <p:sldId id="2145705419" r:id="rId13"/>
    <p:sldId id="2760" r:id="rId14"/>
    <p:sldId id="2759" r:id="rId15"/>
    <p:sldId id="3331" r:id="rId16"/>
    <p:sldId id="2145705498" r:id="rId17"/>
    <p:sldId id="3006" r:id="rId18"/>
    <p:sldId id="2865" r:id="rId19"/>
    <p:sldId id="2145705496" r:id="rId20"/>
    <p:sldId id="2145705492" r:id="rId21"/>
    <p:sldId id="2145705493" r:id="rId22"/>
    <p:sldId id="3511" r:id="rId23"/>
    <p:sldId id="2978" r:id="rId24"/>
    <p:sldId id="2979" r:id="rId25"/>
    <p:sldId id="2981" r:id="rId26"/>
    <p:sldId id="2145705488" r:id="rId27"/>
    <p:sldId id="2145705489" r:id="rId28"/>
    <p:sldId id="2145705466" r:id="rId29"/>
    <p:sldId id="2145705484" r:id="rId30"/>
    <p:sldId id="2145705486" r:id="rId31"/>
    <p:sldId id="2999" r:id="rId32"/>
    <p:sldId id="2145705490" r:id="rId33"/>
    <p:sldId id="2145705414" r:id="rId34"/>
    <p:sldId id="2145705515" r:id="rId35"/>
    <p:sldId id="2145705533" r:id="rId36"/>
    <p:sldId id="2145705474" r:id="rId37"/>
    <p:sldId id="2145705516" r:id="rId38"/>
    <p:sldId id="2902" r:id="rId39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tony Holmes" initials="AH" lastIdx="1" clrIdx="0">
    <p:extLst>
      <p:ext uri="{19B8F6BF-5375-455C-9EA6-DF929625EA0E}">
        <p15:presenceInfo xmlns:p15="http://schemas.microsoft.com/office/powerpoint/2012/main" userId="S::AHO005@cambiumnetworks.com::18db19d1-d9b7-450d-b97e-2dfd6857b55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E0B4"/>
    <a:srgbClr val="003C79"/>
    <a:srgbClr val="108DB3"/>
    <a:srgbClr val="2F5597"/>
    <a:srgbClr val="203864"/>
    <a:srgbClr val="0B6583"/>
    <a:srgbClr val="164E73"/>
    <a:srgbClr val="AEAA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523921-4056-47A3-BA31-1131EEAFB046}" v="53" dt="2023-05-17T12:09:01.8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7" autoAdjust="0"/>
    <p:restoredTop sz="68231" autoAdjust="0"/>
  </p:normalViewPr>
  <p:slideViewPr>
    <p:cSldViewPr snapToGrid="0">
      <p:cViewPr varScale="1">
        <p:scale>
          <a:sx n="85" d="100"/>
          <a:sy n="85" d="100"/>
        </p:scale>
        <p:origin x="2112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>
        <p:scale>
          <a:sx n="139" d="100"/>
          <a:sy n="139" d="100"/>
        </p:scale>
        <p:origin x="424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microsoft.com/office/2016/11/relationships/changesInfo" Target="changesInfos/changesInfo1.xml"/><Relationship Id="rId20" Type="http://schemas.openxmlformats.org/officeDocument/2006/relationships/slide" Target="slides/slide13.xml"/><Relationship Id="rId41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tony Holmes" userId="18db19d1-d9b7-450d-b97e-2dfd6857b55a" providerId="ADAL" clId="{B6523921-4056-47A3-BA31-1131EEAFB046}"/>
    <pc:docChg chg="undo custSel addSld delSld modSld sldOrd">
      <pc:chgData name="Antony Holmes" userId="18db19d1-d9b7-450d-b97e-2dfd6857b55a" providerId="ADAL" clId="{B6523921-4056-47A3-BA31-1131EEAFB046}" dt="2023-05-17T12:54:43.145" v="352"/>
      <pc:docMkLst>
        <pc:docMk/>
      </pc:docMkLst>
      <pc:sldChg chg="del">
        <pc:chgData name="Antony Holmes" userId="18db19d1-d9b7-450d-b97e-2dfd6857b55a" providerId="ADAL" clId="{B6523921-4056-47A3-BA31-1131EEAFB046}" dt="2023-05-17T12:07:04.679" v="186" actId="47"/>
        <pc:sldMkLst>
          <pc:docMk/>
          <pc:sldMk cId="2583059051" sldId="256"/>
        </pc:sldMkLst>
      </pc:sldChg>
      <pc:sldChg chg="del">
        <pc:chgData name="Antony Holmes" userId="18db19d1-d9b7-450d-b97e-2dfd6857b55a" providerId="ADAL" clId="{B6523921-4056-47A3-BA31-1131EEAFB046}" dt="2023-05-17T11:47:47.313" v="102" actId="47"/>
        <pc:sldMkLst>
          <pc:docMk/>
          <pc:sldMk cId="1641461076" sldId="257"/>
        </pc:sldMkLst>
      </pc:sldChg>
      <pc:sldChg chg="del">
        <pc:chgData name="Antony Holmes" userId="18db19d1-d9b7-450d-b97e-2dfd6857b55a" providerId="ADAL" clId="{B6523921-4056-47A3-BA31-1131EEAFB046}" dt="2023-05-17T11:53:02.855" v="122" actId="47"/>
        <pc:sldMkLst>
          <pc:docMk/>
          <pc:sldMk cId="2469357198" sldId="261"/>
        </pc:sldMkLst>
      </pc:sldChg>
      <pc:sldChg chg="del">
        <pc:chgData name="Antony Holmes" userId="18db19d1-d9b7-450d-b97e-2dfd6857b55a" providerId="ADAL" clId="{B6523921-4056-47A3-BA31-1131EEAFB046}" dt="2023-05-17T11:47:46.042" v="100" actId="47"/>
        <pc:sldMkLst>
          <pc:docMk/>
          <pc:sldMk cId="1514148460" sldId="309"/>
        </pc:sldMkLst>
      </pc:sldChg>
      <pc:sldChg chg="del ord">
        <pc:chgData name="Antony Holmes" userId="18db19d1-d9b7-450d-b97e-2dfd6857b55a" providerId="ADAL" clId="{B6523921-4056-47A3-BA31-1131EEAFB046}" dt="2023-05-17T12:07:27.921" v="192" actId="47"/>
        <pc:sldMkLst>
          <pc:docMk/>
          <pc:sldMk cId="660426033" sldId="1725"/>
        </pc:sldMkLst>
      </pc:sldChg>
      <pc:sldChg chg="add">
        <pc:chgData name="Antony Holmes" userId="18db19d1-d9b7-450d-b97e-2dfd6857b55a" providerId="ADAL" clId="{B6523921-4056-47A3-BA31-1131EEAFB046}" dt="2023-05-17T11:22:44.489" v="0"/>
        <pc:sldMkLst>
          <pc:docMk/>
          <pc:sldMk cId="545436211" sldId="2759"/>
        </pc:sldMkLst>
      </pc:sldChg>
      <pc:sldChg chg="add">
        <pc:chgData name="Antony Holmes" userId="18db19d1-d9b7-450d-b97e-2dfd6857b55a" providerId="ADAL" clId="{B6523921-4056-47A3-BA31-1131EEAFB046}" dt="2023-05-17T11:22:44.489" v="0"/>
        <pc:sldMkLst>
          <pc:docMk/>
          <pc:sldMk cId="1749917777" sldId="2760"/>
        </pc:sldMkLst>
      </pc:sldChg>
      <pc:sldChg chg="mod modShow">
        <pc:chgData name="Antony Holmes" userId="18db19d1-d9b7-450d-b97e-2dfd6857b55a" providerId="ADAL" clId="{B6523921-4056-47A3-BA31-1131EEAFB046}" dt="2023-05-17T11:42:08.635" v="93" actId="729"/>
        <pc:sldMkLst>
          <pc:docMk/>
          <pc:sldMk cId="3571408875" sldId="2800"/>
        </pc:sldMkLst>
      </pc:sldChg>
      <pc:sldChg chg="modSp mod">
        <pc:chgData name="Antony Holmes" userId="18db19d1-d9b7-450d-b97e-2dfd6857b55a" providerId="ADAL" clId="{B6523921-4056-47A3-BA31-1131EEAFB046}" dt="2023-05-17T11:41:54.495" v="92" actId="20577"/>
        <pc:sldMkLst>
          <pc:docMk/>
          <pc:sldMk cId="1223957858" sldId="2865"/>
        </pc:sldMkLst>
        <pc:spChg chg="mod">
          <ac:chgData name="Antony Holmes" userId="18db19d1-d9b7-450d-b97e-2dfd6857b55a" providerId="ADAL" clId="{B6523921-4056-47A3-BA31-1131EEAFB046}" dt="2023-05-17T11:41:54.495" v="92" actId="20577"/>
          <ac:spMkLst>
            <pc:docMk/>
            <pc:sldMk cId="1223957858" sldId="2865"/>
            <ac:spMk id="2" creationId="{00000000-0000-0000-0000-000000000000}"/>
          </ac:spMkLst>
        </pc:spChg>
      </pc:sldChg>
      <pc:sldChg chg="del">
        <pc:chgData name="Antony Holmes" userId="18db19d1-d9b7-450d-b97e-2dfd6857b55a" providerId="ADAL" clId="{B6523921-4056-47A3-BA31-1131EEAFB046}" dt="2023-05-17T11:47:46.651" v="101" actId="47"/>
        <pc:sldMkLst>
          <pc:docMk/>
          <pc:sldMk cId="1458716011" sldId="2952"/>
        </pc:sldMkLst>
      </pc:sldChg>
      <pc:sldChg chg="del">
        <pc:chgData name="Antony Holmes" userId="18db19d1-d9b7-450d-b97e-2dfd6857b55a" providerId="ADAL" clId="{B6523921-4056-47A3-BA31-1131EEAFB046}" dt="2023-05-17T12:07:03.850" v="185" actId="47"/>
        <pc:sldMkLst>
          <pc:docMk/>
          <pc:sldMk cId="3704743087" sldId="2954"/>
        </pc:sldMkLst>
      </pc:sldChg>
      <pc:sldChg chg="mod modShow">
        <pc:chgData name="Antony Holmes" userId="18db19d1-d9b7-450d-b97e-2dfd6857b55a" providerId="ADAL" clId="{B6523921-4056-47A3-BA31-1131EEAFB046}" dt="2023-05-17T11:42:08.635" v="93" actId="729"/>
        <pc:sldMkLst>
          <pc:docMk/>
          <pc:sldMk cId="186798805" sldId="2999"/>
        </pc:sldMkLst>
      </pc:sldChg>
      <pc:sldChg chg="addSp delSp modSp mod delAnim modAnim">
        <pc:chgData name="Antony Holmes" userId="18db19d1-d9b7-450d-b97e-2dfd6857b55a" providerId="ADAL" clId="{B6523921-4056-47A3-BA31-1131EEAFB046}" dt="2023-05-17T12:54:43.145" v="352"/>
        <pc:sldMkLst>
          <pc:docMk/>
          <pc:sldMk cId="4243825856" sldId="3006"/>
        </pc:sldMkLst>
        <pc:spChg chg="del">
          <ac:chgData name="Antony Holmes" userId="18db19d1-d9b7-450d-b97e-2dfd6857b55a" providerId="ADAL" clId="{B6523921-4056-47A3-BA31-1131EEAFB046}" dt="2023-05-17T12:30:29.987" v="232" actId="478"/>
          <ac:spMkLst>
            <pc:docMk/>
            <pc:sldMk cId="4243825856" sldId="3006"/>
            <ac:spMk id="3" creationId="{6E3A2EB1-4321-5DC7-BB02-ABA2FF350E26}"/>
          </ac:spMkLst>
        </pc:spChg>
        <pc:spChg chg="add mod">
          <ac:chgData name="Antony Holmes" userId="18db19d1-d9b7-450d-b97e-2dfd6857b55a" providerId="ADAL" clId="{B6523921-4056-47A3-BA31-1131EEAFB046}" dt="2023-05-17T12:44:48.932" v="280" actId="208"/>
          <ac:spMkLst>
            <pc:docMk/>
            <pc:sldMk cId="4243825856" sldId="3006"/>
            <ac:spMk id="4" creationId="{C2D94D19-9B95-6AF0-E318-70332FB0FB8D}"/>
          </ac:spMkLst>
        </pc:spChg>
        <pc:spChg chg="add mod">
          <ac:chgData name="Antony Holmes" userId="18db19d1-d9b7-450d-b97e-2dfd6857b55a" providerId="ADAL" clId="{B6523921-4056-47A3-BA31-1131EEAFB046}" dt="2023-05-17T12:44:59.551" v="283" actId="14100"/>
          <ac:spMkLst>
            <pc:docMk/>
            <pc:sldMk cId="4243825856" sldId="3006"/>
            <ac:spMk id="6" creationId="{97B71DC6-9B49-AD26-9C25-F7D6994D3D22}"/>
          </ac:spMkLst>
        </pc:spChg>
        <pc:spChg chg="add mod">
          <ac:chgData name="Antony Holmes" userId="18db19d1-d9b7-450d-b97e-2dfd6857b55a" providerId="ADAL" clId="{B6523921-4056-47A3-BA31-1131EEAFB046}" dt="2023-05-17T12:45:20.945" v="285" actId="1076"/>
          <ac:spMkLst>
            <pc:docMk/>
            <pc:sldMk cId="4243825856" sldId="3006"/>
            <ac:spMk id="7" creationId="{A7154F53-DFE5-C919-45F8-9C2925ECC71B}"/>
          </ac:spMkLst>
        </pc:spChg>
        <pc:spChg chg="add mod">
          <ac:chgData name="Antony Holmes" userId="18db19d1-d9b7-450d-b97e-2dfd6857b55a" providerId="ADAL" clId="{B6523921-4056-47A3-BA31-1131EEAFB046}" dt="2023-05-17T12:45:31.498" v="288" actId="14100"/>
          <ac:spMkLst>
            <pc:docMk/>
            <pc:sldMk cId="4243825856" sldId="3006"/>
            <ac:spMk id="8" creationId="{88BDD701-92B4-4363-643C-0ADE3B1D2E95}"/>
          </ac:spMkLst>
        </pc:spChg>
        <pc:spChg chg="del">
          <ac:chgData name="Antony Holmes" userId="18db19d1-d9b7-450d-b97e-2dfd6857b55a" providerId="ADAL" clId="{B6523921-4056-47A3-BA31-1131EEAFB046}" dt="2023-05-17T11:29:56.382" v="22" actId="478"/>
          <ac:spMkLst>
            <pc:docMk/>
            <pc:sldMk cId="4243825856" sldId="3006"/>
            <ac:spMk id="9" creationId="{E1A086C8-0EB7-F41F-1A9E-A7941AA26414}"/>
          </ac:spMkLst>
        </pc:spChg>
        <pc:spChg chg="mod ord">
          <ac:chgData name="Antony Holmes" userId="18db19d1-d9b7-450d-b97e-2dfd6857b55a" providerId="ADAL" clId="{B6523921-4056-47A3-BA31-1131EEAFB046}" dt="2023-05-17T11:29:15.893" v="14" actId="1076"/>
          <ac:spMkLst>
            <pc:docMk/>
            <pc:sldMk cId="4243825856" sldId="3006"/>
            <ac:spMk id="10" creationId="{08B46065-20CF-4163-B622-BDCB764654A7}"/>
          </ac:spMkLst>
        </pc:spChg>
        <pc:spChg chg="del">
          <ac:chgData name="Antony Holmes" userId="18db19d1-d9b7-450d-b97e-2dfd6857b55a" providerId="ADAL" clId="{B6523921-4056-47A3-BA31-1131EEAFB046}" dt="2023-05-17T12:32:29.778" v="239" actId="478"/>
          <ac:spMkLst>
            <pc:docMk/>
            <pc:sldMk cId="4243825856" sldId="3006"/>
            <ac:spMk id="12" creationId="{EA0207DB-8CA4-A986-690D-E75BDA021319}"/>
          </ac:spMkLst>
        </pc:spChg>
        <pc:spChg chg="mod">
          <ac:chgData name="Antony Holmes" userId="18db19d1-d9b7-450d-b97e-2dfd6857b55a" providerId="ADAL" clId="{B6523921-4056-47A3-BA31-1131EEAFB046}" dt="2023-05-17T12:54:25.643" v="350" actId="1076"/>
          <ac:spMkLst>
            <pc:docMk/>
            <pc:sldMk cId="4243825856" sldId="3006"/>
            <ac:spMk id="14" creationId="{D227721A-A66F-C3EF-405A-E3552B066828}"/>
          </ac:spMkLst>
        </pc:spChg>
        <pc:spChg chg="mod">
          <ac:chgData name="Antony Holmes" userId="18db19d1-d9b7-450d-b97e-2dfd6857b55a" providerId="ADAL" clId="{B6523921-4056-47A3-BA31-1131EEAFB046}" dt="2023-05-17T12:34:58.580" v="249" actId="1076"/>
          <ac:spMkLst>
            <pc:docMk/>
            <pc:sldMk cId="4243825856" sldId="3006"/>
            <ac:spMk id="22" creationId="{80FAFD69-3CF7-947D-7DCE-C5ADEF25AE33}"/>
          </ac:spMkLst>
        </pc:spChg>
        <pc:spChg chg="mod">
          <ac:chgData name="Antony Holmes" userId="18db19d1-d9b7-450d-b97e-2dfd6857b55a" providerId="ADAL" clId="{B6523921-4056-47A3-BA31-1131EEAFB046}" dt="2023-05-17T12:37:45.717" v="257" actId="1076"/>
          <ac:spMkLst>
            <pc:docMk/>
            <pc:sldMk cId="4243825856" sldId="3006"/>
            <ac:spMk id="23" creationId="{BE28A70B-5BA8-79E9-ABB1-ABC233D7B4E1}"/>
          </ac:spMkLst>
        </pc:spChg>
        <pc:spChg chg="del">
          <ac:chgData name="Antony Holmes" userId="18db19d1-d9b7-450d-b97e-2dfd6857b55a" providerId="ADAL" clId="{B6523921-4056-47A3-BA31-1131EEAFB046}" dt="2023-05-17T12:31:09.302" v="236" actId="478"/>
          <ac:spMkLst>
            <pc:docMk/>
            <pc:sldMk cId="4243825856" sldId="3006"/>
            <ac:spMk id="24" creationId="{DA826CEA-3014-048C-7473-24690DC60467}"/>
          </ac:spMkLst>
        </pc:spChg>
        <pc:spChg chg="del">
          <ac:chgData name="Antony Holmes" userId="18db19d1-d9b7-450d-b97e-2dfd6857b55a" providerId="ADAL" clId="{B6523921-4056-47A3-BA31-1131EEAFB046}" dt="2023-05-17T12:37:13.082" v="253" actId="478"/>
          <ac:spMkLst>
            <pc:docMk/>
            <pc:sldMk cId="4243825856" sldId="3006"/>
            <ac:spMk id="25" creationId="{E553111F-676C-C09A-8630-562C3F51C27D}"/>
          </ac:spMkLst>
        </pc:spChg>
        <pc:spChg chg="mod">
          <ac:chgData name="Antony Holmes" userId="18db19d1-d9b7-450d-b97e-2dfd6857b55a" providerId="ADAL" clId="{B6523921-4056-47A3-BA31-1131EEAFB046}" dt="2023-05-17T11:32:39.542" v="45" actId="20577"/>
          <ac:spMkLst>
            <pc:docMk/>
            <pc:sldMk cId="4243825856" sldId="3006"/>
            <ac:spMk id="30" creationId="{1175E578-32CA-B3AD-D00F-243536BA9C1A}"/>
          </ac:spMkLst>
        </pc:spChg>
        <pc:spChg chg="mod">
          <ac:chgData name="Antony Holmes" userId="18db19d1-d9b7-450d-b97e-2dfd6857b55a" providerId="ADAL" clId="{B6523921-4056-47A3-BA31-1131EEAFB046}" dt="2023-05-17T12:54:12.913" v="349" actId="20577"/>
          <ac:spMkLst>
            <pc:docMk/>
            <pc:sldMk cId="4243825856" sldId="3006"/>
            <ac:spMk id="31" creationId="{1CAC0A1C-A730-8306-DBF3-E7338EB61808}"/>
          </ac:spMkLst>
        </pc:spChg>
        <pc:picChg chg="mod">
          <ac:chgData name="Antony Holmes" userId="18db19d1-d9b7-450d-b97e-2dfd6857b55a" providerId="ADAL" clId="{B6523921-4056-47A3-BA31-1131EEAFB046}" dt="2023-05-17T12:35:05.767" v="250" actId="1076"/>
          <ac:picMkLst>
            <pc:docMk/>
            <pc:sldMk cId="4243825856" sldId="3006"/>
            <ac:picMk id="18" creationId="{8475A94E-8536-447E-AA6E-87B4CF3C45D7}"/>
          </ac:picMkLst>
        </pc:picChg>
        <pc:picChg chg="mod ord">
          <ac:chgData name="Antony Holmes" userId="18db19d1-d9b7-450d-b97e-2dfd6857b55a" providerId="ADAL" clId="{B6523921-4056-47A3-BA31-1131EEAFB046}" dt="2023-05-17T11:29:51.805" v="21" actId="1076"/>
          <ac:picMkLst>
            <pc:docMk/>
            <pc:sldMk cId="4243825856" sldId="3006"/>
            <ac:picMk id="27" creationId="{5F57DA6D-0DEF-424F-B24E-5DB91F168693}"/>
          </ac:picMkLst>
        </pc:picChg>
        <pc:picChg chg="mod">
          <ac:chgData name="Antony Holmes" userId="18db19d1-d9b7-450d-b97e-2dfd6857b55a" providerId="ADAL" clId="{B6523921-4056-47A3-BA31-1131EEAFB046}" dt="2023-05-17T12:42:56.027" v="268" actId="1076"/>
          <ac:picMkLst>
            <pc:docMk/>
            <pc:sldMk cId="4243825856" sldId="3006"/>
            <ac:picMk id="29" creationId="{FC4AECBF-8BD1-6A62-3042-403EF7D0FEA5}"/>
          </ac:picMkLst>
        </pc:picChg>
      </pc:sldChg>
      <pc:sldChg chg="del">
        <pc:chgData name="Antony Holmes" userId="18db19d1-d9b7-450d-b97e-2dfd6857b55a" providerId="ADAL" clId="{B6523921-4056-47A3-BA31-1131EEAFB046}" dt="2023-05-17T12:07:17.630" v="189" actId="47"/>
        <pc:sldMkLst>
          <pc:docMk/>
          <pc:sldMk cId="3529426324" sldId="3018"/>
        </pc:sldMkLst>
      </pc:sldChg>
      <pc:sldChg chg="ord">
        <pc:chgData name="Antony Holmes" userId="18db19d1-d9b7-450d-b97e-2dfd6857b55a" providerId="ADAL" clId="{B6523921-4056-47A3-BA31-1131EEAFB046}" dt="2023-05-17T12:07:14.898" v="188"/>
        <pc:sldMkLst>
          <pc:docMk/>
          <pc:sldMk cId="840217312" sldId="3038"/>
        </pc:sldMkLst>
      </pc:sldChg>
      <pc:sldChg chg="del">
        <pc:chgData name="Antony Holmes" userId="18db19d1-d9b7-450d-b97e-2dfd6857b55a" providerId="ADAL" clId="{B6523921-4056-47A3-BA31-1131EEAFB046}" dt="2023-05-17T11:44:08.030" v="98" actId="47"/>
        <pc:sldMkLst>
          <pc:docMk/>
          <pc:sldMk cId="3415163661" sldId="3198"/>
        </pc:sldMkLst>
      </pc:sldChg>
      <pc:sldChg chg="del">
        <pc:chgData name="Antony Holmes" userId="18db19d1-d9b7-450d-b97e-2dfd6857b55a" providerId="ADAL" clId="{B6523921-4056-47A3-BA31-1131EEAFB046}" dt="2023-05-17T11:44:05.371" v="97" actId="47"/>
        <pc:sldMkLst>
          <pc:docMk/>
          <pc:sldMk cId="3422185162" sldId="3303"/>
        </pc:sldMkLst>
      </pc:sldChg>
      <pc:sldChg chg="del">
        <pc:chgData name="Antony Holmes" userId="18db19d1-d9b7-450d-b97e-2dfd6857b55a" providerId="ADAL" clId="{B6523921-4056-47A3-BA31-1131EEAFB046}" dt="2023-05-17T11:44:05.371" v="97" actId="47"/>
        <pc:sldMkLst>
          <pc:docMk/>
          <pc:sldMk cId="3720500827" sldId="3304"/>
        </pc:sldMkLst>
      </pc:sldChg>
      <pc:sldChg chg="ord">
        <pc:chgData name="Antony Holmes" userId="18db19d1-d9b7-450d-b97e-2dfd6857b55a" providerId="ADAL" clId="{B6523921-4056-47A3-BA31-1131EEAFB046}" dt="2023-05-17T11:50:25.093" v="118"/>
        <pc:sldMkLst>
          <pc:docMk/>
          <pc:sldMk cId="1984481183" sldId="3331"/>
        </pc:sldMkLst>
      </pc:sldChg>
      <pc:sldChg chg="mod modShow">
        <pc:chgData name="Antony Holmes" userId="18db19d1-d9b7-450d-b97e-2dfd6857b55a" providerId="ADAL" clId="{B6523921-4056-47A3-BA31-1131EEAFB046}" dt="2023-05-17T11:42:08.635" v="93" actId="729"/>
        <pc:sldMkLst>
          <pc:docMk/>
          <pc:sldMk cId="806940602" sldId="2145705388"/>
        </pc:sldMkLst>
      </pc:sldChg>
      <pc:sldChg chg="del">
        <pc:chgData name="Antony Holmes" userId="18db19d1-d9b7-450d-b97e-2dfd6857b55a" providerId="ADAL" clId="{B6523921-4056-47A3-BA31-1131EEAFB046}" dt="2023-05-17T12:09:47.977" v="230" actId="47"/>
        <pc:sldMkLst>
          <pc:docMk/>
          <pc:sldMk cId="2737612651" sldId="2145705417"/>
        </pc:sldMkLst>
      </pc:sldChg>
      <pc:sldChg chg="addSp delSp modSp mod ord">
        <pc:chgData name="Antony Holmes" userId="18db19d1-d9b7-450d-b97e-2dfd6857b55a" providerId="ADAL" clId="{B6523921-4056-47A3-BA31-1131EEAFB046}" dt="2023-05-17T12:09:39.898" v="229" actId="20577"/>
        <pc:sldMkLst>
          <pc:docMk/>
          <pc:sldMk cId="433051294" sldId="2145705419"/>
        </pc:sldMkLst>
        <pc:spChg chg="del">
          <ac:chgData name="Antony Holmes" userId="18db19d1-d9b7-450d-b97e-2dfd6857b55a" providerId="ADAL" clId="{B6523921-4056-47A3-BA31-1131EEAFB046}" dt="2023-05-17T11:24:59.236" v="6" actId="478"/>
          <ac:spMkLst>
            <pc:docMk/>
            <pc:sldMk cId="433051294" sldId="2145705419"/>
            <ac:spMk id="9" creationId="{D6F1C363-F08B-3CD5-5083-30D2DAA1743F}"/>
          </ac:spMkLst>
        </pc:spChg>
        <pc:spChg chg="add mod">
          <ac:chgData name="Antony Holmes" userId="18db19d1-d9b7-450d-b97e-2dfd6857b55a" providerId="ADAL" clId="{B6523921-4056-47A3-BA31-1131EEAFB046}" dt="2023-05-17T12:09:39.898" v="229" actId="20577"/>
          <ac:spMkLst>
            <pc:docMk/>
            <pc:sldMk cId="433051294" sldId="2145705419"/>
            <ac:spMk id="14" creationId="{CD856803-36E8-789C-A87D-A17F8A664A71}"/>
          </ac:spMkLst>
        </pc:spChg>
        <pc:picChg chg="add mod">
          <ac:chgData name="Antony Holmes" userId="18db19d1-d9b7-450d-b97e-2dfd6857b55a" providerId="ADAL" clId="{B6523921-4056-47A3-BA31-1131EEAFB046}" dt="2023-05-17T12:08:41.374" v="196" actId="14100"/>
          <ac:picMkLst>
            <pc:docMk/>
            <pc:sldMk cId="433051294" sldId="2145705419"/>
            <ac:picMk id="6" creationId="{5E765844-3198-502E-5C17-54160CDDEB29}"/>
          </ac:picMkLst>
        </pc:picChg>
        <pc:picChg chg="add mod">
          <ac:chgData name="Antony Holmes" userId="18db19d1-d9b7-450d-b97e-2dfd6857b55a" providerId="ADAL" clId="{B6523921-4056-47A3-BA31-1131EEAFB046}" dt="2023-05-17T12:08:41.374" v="196" actId="14100"/>
          <ac:picMkLst>
            <pc:docMk/>
            <pc:sldMk cId="433051294" sldId="2145705419"/>
            <ac:picMk id="7" creationId="{27FB17EF-3CEF-7153-83A9-4AE1851C302C}"/>
          </ac:picMkLst>
        </pc:picChg>
        <pc:picChg chg="del">
          <ac:chgData name="Antony Holmes" userId="18db19d1-d9b7-450d-b97e-2dfd6857b55a" providerId="ADAL" clId="{B6523921-4056-47A3-BA31-1131EEAFB046}" dt="2023-05-17T11:24:55.350" v="5" actId="478"/>
          <ac:picMkLst>
            <pc:docMk/>
            <pc:sldMk cId="433051294" sldId="2145705419"/>
            <ac:picMk id="8" creationId="{7968162E-5008-2E49-626E-4C8C09D4FB63}"/>
          </ac:picMkLst>
        </pc:picChg>
      </pc:sldChg>
      <pc:sldChg chg="del">
        <pc:chgData name="Antony Holmes" userId="18db19d1-d9b7-450d-b97e-2dfd6857b55a" providerId="ADAL" clId="{B6523921-4056-47A3-BA31-1131EEAFB046}" dt="2023-05-17T11:53:00.940" v="121" actId="47"/>
        <pc:sldMkLst>
          <pc:docMk/>
          <pc:sldMk cId="3156082008" sldId="2145705423"/>
        </pc:sldMkLst>
      </pc:sldChg>
      <pc:sldChg chg="mod modShow">
        <pc:chgData name="Antony Holmes" userId="18db19d1-d9b7-450d-b97e-2dfd6857b55a" providerId="ADAL" clId="{B6523921-4056-47A3-BA31-1131EEAFB046}" dt="2023-05-17T11:42:08.635" v="93" actId="729"/>
        <pc:sldMkLst>
          <pc:docMk/>
          <pc:sldMk cId="593443833" sldId="2145705437"/>
        </pc:sldMkLst>
      </pc:sldChg>
      <pc:sldChg chg="modSp mod">
        <pc:chgData name="Antony Holmes" userId="18db19d1-d9b7-450d-b97e-2dfd6857b55a" providerId="ADAL" clId="{B6523921-4056-47A3-BA31-1131EEAFB046}" dt="2023-05-17T11:59:28.049" v="138" actId="14100"/>
        <pc:sldMkLst>
          <pc:docMk/>
          <pc:sldMk cId="611445685" sldId="2145705477"/>
        </pc:sldMkLst>
        <pc:picChg chg="mod ord">
          <ac:chgData name="Antony Holmes" userId="18db19d1-d9b7-450d-b97e-2dfd6857b55a" providerId="ADAL" clId="{B6523921-4056-47A3-BA31-1131EEAFB046}" dt="2023-05-17T11:59:28.049" v="138" actId="14100"/>
          <ac:picMkLst>
            <pc:docMk/>
            <pc:sldMk cId="611445685" sldId="2145705477"/>
            <ac:picMk id="5" creationId="{D7454274-503B-86B6-4AF3-AC1C2B0B2319}"/>
          </ac:picMkLst>
        </pc:picChg>
        <pc:picChg chg="mod">
          <ac:chgData name="Antony Holmes" userId="18db19d1-d9b7-450d-b97e-2dfd6857b55a" providerId="ADAL" clId="{B6523921-4056-47A3-BA31-1131EEAFB046}" dt="2023-05-17T11:58:50.776" v="136" actId="14100"/>
          <ac:picMkLst>
            <pc:docMk/>
            <pc:sldMk cId="611445685" sldId="2145705477"/>
            <ac:picMk id="7" creationId="{0E6DCFB1-C10B-074A-006C-3B9B3AA74AFD}"/>
          </ac:picMkLst>
        </pc:picChg>
        <pc:picChg chg="mod">
          <ac:chgData name="Antony Holmes" userId="18db19d1-d9b7-450d-b97e-2dfd6857b55a" providerId="ADAL" clId="{B6523921-4056-47A3-BA31-1131EEAFB046}" dt="2023-05-17T11:59:17.659" v="137" actId="14100"/>
          <ac:picMkLst>
            <pc:docMk/>
            <pc:sldMk cId="611445685" sldId="2145705477"/>
            <ac:picMk id="9" creationId="{7DB71F79-253B-3D55-962A-C829D9305738}"/>
          </ac:picMkLst>
        </pc:picChg>
        <pc:picChg chg="mod">
          <ac:chgData name="Antony Holmes" userId="18db19d1-d9b7-450d-b97e-2dfd6857b55a" providerId="ADAL" clId="{B6523921-4056-47A3-BA31-1131EEAFB046}" dt="2023-05-17T11:57:39.269" v="130" actId="14100"/>
          <ac:picMkLst>
            <pc:docMk/>
            <pc:sldMk cId="611445685" sldId="2145705477"/>
            <ac:picMk id="1026" creationId="{80F656E0-ADDE-6DF1-121B-80EB394EDE42}"/>
          </ac:picMkLst>
        </pc:picChg>
      </pc:sldChg>
      <pc:sldChg chg="modSp mod">
        <pc:chgData name="Antony Holmes" userId="18db19d1-d9b7-450d-b97e-2dfd6857b55a" providerId="ADAL" clId="{B6523921-4056-47A3-BA31-1131EEAFB046}" dt="2023-05-17T12:06:48.931" v="184" actId="20577"/>
        <pc:sldMkLst>
          <pc:docMk/>
          <pc:sldMk cId="312015919" sldId="2145705490"/>
        </pc:sldMkLst>
        <pc:spChg chg="mod">
          <ac:chgData name="Antony Holmes" userId="18db19d1-d9b7-450d-b97e-2dfd6857b55a" providerId="ADAL" clId="{B6523921-4056-47A3-BA31-1131EEAFB046}" dt="2023-05-17T12:06:48.931" v="184" actId="20577"/>
          <ac:spMkLst>
            <pc:docMk/>
            <pc:sldMk cId="312015919" sldId="2145705490"/>
            <ac:spMk id="26" creationId="{B2F192AD-FAA0-4772-B22A-5A987DEB64A7}"/>
          </ac:spMkLst>
        </pc:spChg>
      </pc:sldChg>
      <pc:sldChg chg="add ord">
        <pc:chgData name="Antony Holmes" userId="18db19d1-d9b7-450d-b97e-2dfd6857b55a" providerId="ADAL" clId="{B6523921-4056-47A3-BA31-1131EEAFB046}" dt="2023-05-17T11:49:47.065" v="114"/>
        <pc:sldMkLst>
          <pc:docMk/>
          <pc:sldMk cId="1352285493" sldId="2145705491"/>
        </pc:sldMkLst>
      </pc:sldChg>
      <pc:sldChg chg="add ord">
        <pc:chgData name="Antony Holmes" userId="18db19d1-d9b7-450d-b97e-2dfd6857b55a" providerId="ADAL" clId="{B6523921-4056-47A3-BA31-1131EEAFB046}" dt="2023-05-17T11:49:12.083" v="107"/>
        <pc:sldMkLst>
          <pc:docMk/>
          <pc:sldMk cId="813346270" sldId="2145705492"/>
        </pc:sldMkLst>
      </pc:sldChg>
      <pc:sldChg chg="add ord">
        <pc:chgData name="Antony Holmes" userId="18db19d1-d9b7-450d-b97e-2dfd6857b55a" providerId="ADAL" clId="{B6523921-4056-47A3-BA31-1131EEAFB046}" dt="2023-05-17T11:49:22.706" v="111"/>
        <pc:sldMkLst>
          <pc:docMk/>
          <pc:sldMk cId="4103010351" sldId="2145705493"/>
        </pc:sldMkLst>
      </pc:sldChg>
      <pc:sldChg chg="add del">
        <pc:chgData name="Antony Holmes" userId="18db19d1-d9b7-450d-b97e-2dfd6857b55a" providerId="ADAL" clId="{B6523921-4056-47A3-BA31-1131EEAFB046}" dt="2023-05-17T11:49:34.061" v="112" actId="47"/>
        <pc:sldMkLst>
          <pc:docMk/>
          <pc:sldMk cId="261182078" sldId="2145705494"/>
        </pc:sldMkLst>
      </pc:sldChg>
      <pc:sldChg chg="modSp add mod">
        <pc:chgData name="Antony Holmes" userId="18db19d1-d9b7-450d-b97e-2dfd6857b55a" providerId="ADAL" clId="{B6523921-4056-47A3-BA31-1131EEAFB046}" dt="2023-05-17T11:53:53.671" v="127" actId="6549"/>
        <pc:sldMkLst>
          <pc:docMk/>
          <pc:sldMk cId="3896382984" sldId="2145705495"/>
        </pc:sldMkLst>
        <pc:spChg chg="mod">
          <ac:chgData name="Antony Holmes" userId="18db19d1-d9b7-450d-b97e-2dfd6857b55a" providerId="ADAL" clId="{B6523921-4056-47A3-BA31-1131EEAFB046}" dt="2023-05-17T11:53:38.157" v="124" actId="6549"/>
          <ac:spMkLst>
            <pc:docMk/>
            <pc:sldMk cId="3896382984" sldId="2145705495"/>
            <ac:spMk id="3" creationId="{1BE96C4D-E73F-4192-85AE-F42932DB1F1C}"/>
          </ac:spMkLst>
        </pc:spChg>
        <pc:spChg chg="mod">
          <ac:chgData name="Antony Holmes" userId="18db19d1-d9b7-450d-b97e-2dfd6857b55a" providerId="ADAL" clId="{B6523921-4056-47A3-BA31-1131EEAFB046}" dt="2023-05-17T11:48:13.124" v="103"/>
          <ac:spMkLst>
            <pc:docMk/>
            <pc:sldMk cId="3896382984" sldId="2145705495"/>
            <ac:spMk id="4" creationId="{8C117B33-1D83-4AA6-B60C-4470A493758B}"/>
          </ac:spMkLst>
        </pc:spChg>
        <pc:spChg chg="mod">
          <ac:chgData name="Antony Holmes" userId="18db19d1-d9b7-450d-b97e-2dfd6857b55a" providerId="ADAL" clId="{B6523921-4056-47A3-BA31-1131EEAFB046}" dt="2023-05-17T11:53:53.671" v="127" actId="6549"/>
          <ac:spMkLst>
            <pc:docMk/>
            <pc:sldMk cId="3896382984" sldId="2145705495"/>
            <ac:spMk id="71" creationId="{8AC68056-115D-4574-873F-1485E55C8FAC}"/>
          </ac:spMkLst>
        </pc:spChg>
      </pc:sldChg>
      <pc:sldChg chg="add ord">
        <pc:chgData name="Antony Holmes" userId="18db19d1-d9b7-450d-b97e-2dfd6857b55a" providerId="ADAL" clId="{B6523921-4056-47A3-BA31-1131EEAFB046}" dt="2023-05-17T11:52:03.724" v="120"/>
        <pc:sldMkLst>
          <pc:docMk/>
          <pc:sldMk cId="3371430305" sldId="2145705496"/>
        </pc:sldMkLst>
      </pc:sldChg>
      <pc:sldChg chg="add">
        <pc:chgData name="Antony Holmes" userId="18db19d1-d9b7-450d-b97e-2dfd6857b55a" providerId="ADAL" clId="{B6523921-4056-47A3-BA31-1131EEAFB046}" dt="2023-05-17T11:53:12.219" v="123"/>
        <pc:sldMkLst>
          <pc:docMk/>
          <pc:sldMk cId="2331919325" sldId="2145705497"/>
        </pc:sldMkLst>
      </pc:sldChg>
      <pc:sldMasterChg chg="delSldLayout">
        <pc:chgData name="Antony Holmes" userId="18db19d1-d9b7-450d-b97e-2dfd6857b55a" providerId="ADAL" clId="{B6523921-4056-47A3-BA31-1131EEAFB046}" dt="2023-05-17T11:53:00.940" v="121" actId="47"/>
        <pc:sldMasterMkLst>
          <pc:docMk/>
          <pc:sldMasterMk cId="3533832010" sldId="2147483648"/>
        </pc:sldMasterMkLst>
        <pc:sldLayoutChg chg="del">
          <pc:chgData name="Antony Holmes" userId="18db19d1-d9b7-450d-b97e-2dfd6857b55a" providerId="ADAL" clId="{B6523921-4056-47A3-BA31-1131EEAFB046}" dt="2023-05-17T11:53:00.940" v="121" actId="47"/>
          <pc:sldLayoutMkLst>
            <pc:docMk/>
            <pc:sldMasterMk cId="3533832010" sldId="2147483648"/>
            <pc:sldLayoutMk cId="514303582" sldId="214748367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6401EADE-314E-4FAB-AFAE-39B3210B6537}" type="datetimeFigureOut">
              <a:rPr lang="en-US" smtClean="0"/>
              <a:t>5/23/23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52A2D546-407E-4AAC-A751-340A25D3F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37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2D546-407E-4AAC-A751-340A25D3F22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8119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pPr lvl="2"/>
            <a:r>
              <a:rPr lang="en-GB"/>
              <a:t>You can imagine a broadcast storm occurring when a large number of customers come online at the same time e.g. after software upgrade or a backhaul link is re-established.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It’s easier to segment networks, restrict broadcast traffic to subnets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11BC7B-315A-48DC-81DD-AE30419791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2774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2D546-407E-4AAC-A751-340A25D3F22E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111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555BAB-0C96-4FC0-94F5-CE3C9990514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0113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2D546-407E-4AAC-A751-340A25D3F22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956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2D546-407E-4AAC-A751-340A25D3F22E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9786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2D546-407E-4AAC-A751-340A25D3F22E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5279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2FE288-F5D8-40FE-98E6-0E7C09AA4061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917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1D186F-3C32-2D4F-B609-DA5C91BF3D2A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2934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2FE288-F5D8-40FE-98E6-0E7C09AA4061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886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2D546-407E-4AAC-A751-340A25D3F22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908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939CE-E328-459C-8A54-7E1BE83CBC6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776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2D546-407E-4AAC-A751-340A25D3F22E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157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2D546-407E-4AAC-A751-340A25D3F22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0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2D546-407E-4AAC-A751-340A25D3F22E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932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2D546-407E-4AAC-A751-340A25D3F22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63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1D186F-3C32-2D4F-B609-DA5C91BF3D2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052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2D546-407E-4AAC-A751-340A25D3F22E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002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outdoor&#10;&#10;Description automatically generated">
            <a:extLst>
              <a:ext uri="{FF2B5EF4-FFF2-40B4-BE49-F238E27FC236}">
                <a16:creationId xmlns:a16="http://schemas.microsoft.com/office/drawing/2014/main" id="{D85C67AB-4930-421F-A429-3C9BE2A1A7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AEAC7F3-619F-4492-A6FE-ABA10C307804}"/>
              </a:ext>
            </a:extLst>
          </p:cNvPr>
          <p:cNvSpPr/>
          <p:nvPr userDrawn="1"/>
        </p:nvSpPr>
        <p:spPr>
          <a:xfrm>
            <a:off x="0" y="5140712"/>
            <a:ext cx="6095999" cy="1059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A469A0-92B1-4DE6-A3D9-D16394B07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69872" y="4906535"/>
            <a:ext cx="4895386" cy="825189"/>
          </a:xfrm>
        </p:spPr>
        <p:txBody>
          <a:bodyPr lIns="0" tIns="0" bIns="0" anchor="b"/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3D11E4-9A2A-4B08-BE51-F23E6847E5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69873" y="5746788"/>
            <a:ext cx="4895386" cy="625474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6F0D67A6-4011-4B3A-BF07-E86EDB8576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857" y="5367169"/>
            <a:ext cx="4080296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260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plus Photo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6384CB4-380D-4E9C-BD98-CF580DF5ADE5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gradFill>
            <a:gsLst>
              <a:gs pos="0">
                <a:srgbClr val="203864"/>
              </a:gs>
              <a:gs pos="50000">
                <a:srgbClr val="2F5597"/>
              </a:gs>
              <a:gs pos="100000">
                <a:srgbClr val="108DB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50BE43E4-A319-46DA-B09C-46D686CAA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7719" y="365099"/>
            <a:ext cx="2057400" cy="3095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F9FA5F-6B30-448F-804E-27539606100E}"/>
              </a:ext>
            </a:extLst>
          </p:cNvPr>
          <p:cNvSpPr txBox="1"/>
          <p:nvPr userDrawn="1"/>
        </p:nvSpPr>
        <p:spPr>
          <a:xfrm>
            <a:off x="11496906" y="6427978"/>
            <a:ext cx="4256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960AB1-B549-4142-98B9-4D1A814A6C7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F7CB90-A50B-4E4A-B707-D9B80B5DBCB4}"/>
              </a:ext>
            </a:extLst>
          </p:cNvPr>
          <p:cNvSpPr txBox="1"/>
          <p:nvPr userDrawn="1"/>
        </p:nvSpPr>
        <p:spPr>
          <a:xfrm>
            <a:off x="9479682" y="6418861"/>
            <a:ext cx="20406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bg1"/>
                </a:solidFill>
              </a:rPr>
              <a:t>©2023 Cambium Networks, Ltd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DE39881-5411-498F-9007-6A2FCD584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292" y="1650378"/>
            <a:ext cx="3902928" cy="1550022"/>
          </a:xfrm>
        </p:spPr>
        <p:txBody>
          <a:bodyPr lIns="0" tIns="0" bIns="0" anchor="t"/>
          <a:lstStyle>
            <a:lvl1pPr algn="l">
              <a:defRPr sz="27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FF9FDE4-2B09-4922-9DD7-B3068BED8A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292" y="3429000"/>
            <a:ext cx="3902928" cy="2989861"/>
          </a:xfrm>
        </p:spPr>
        <p:txBody>
          <a:bodyPr/>
          <a:lstStyle>
            <a:lvl1pPr marL="0" indent="0" algn="l"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DEB351D6-4AAD-4965-AF82-9B03D60320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49335" y="1097278"/>
            <a:ext cx="7742663" cy="5247765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381697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5FF22-BC9C-45FE-B78F-962CC7E7A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92A3C-5B62-4F90-8720-1CA81E51D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6902" y="1305024"/>
            <a:ext cx="5764272" cy="495692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8EFBE0-BC7A-4109-AC3E-E6C94CE016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8199" y="1305024"/>
            <a:ext cx="5764272" cy="243385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7625EEE-2646-435B-A6B6-5ED7EF5A8E99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158199" y="3828091"/>
            <a:ext cx="5764272" cy="243385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202ED8-4EE2-4855-A0DC-AB4A92150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D2DA-A071-4027-95FF-686EC37406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32095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5FF22-BC9C-45FE-B78F-962CC7E7A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92A3C-5B62-4F90-8720-1CA81E51D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6901" y="1305024"/>
            <a:ext cx="11685569" cy="243385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91BD9B4-B41B-4A1D-8B88-843E436E843B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36902" y="3828091"/>
            <a:ext cx="5764272" cy="243385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7625EEE-2646-435B-A6B6-5ED7EF5A8E99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158199" y="3828091"/>
            <a:ext cx="5764272" cy="243385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6821C0-E185-4F03-A937-A4BC24147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D2DA-A071-4027-95FF-686EC37406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904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5FF22-BC9C-45FE-B78F-962CC7E7A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92A3C-5B62-4F90-8720-1CA81E51D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6902" y="1305024"/>
            <a:ext cx="5764272" cy="243385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8EFBE0-BC7A-4109-AC3E-E6C94CE016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8199" y="1305024"/>
            <a:ext cx="5764272" cy="243385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91BD9B4-B41B-4A1D-8B88-843E436E843B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36901" y="3828091"/>
            <a:ext cx="11685569" cy="243385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8315EF-3EA1-4B39-B887-DD5D46CD54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37D2DA-A071-4027-95FF-686EC37406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93131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5FF22-BC9C-45FE-B78F-962CC7E7A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92A3C-5B62-4F90-8720-1CA81E51D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141" y="1962615"/>
            <a:ext cx="5640659" cy="42143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8EFBE0-BC7A-4109-AC3E-E6C94CE016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0438" y="1962615"/>
            <a:ext cx="5640659" cy="42143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F787137-843E-48F7-B69A-E2A589DD49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9413" y="1315844"/>
            <a:ext cx="5640387" cy="524223"/>
          </a:xfrm>
        </p:spPr>
        <p:txBody>
          <a:bodyPr/>
          <a:lstStyle>
            <a:lvl1pPr marL="0" indent="0">
              <a:buNone/>
              <a:defRPr sz="2400">
                <a:solidFill>
                  <a:srgbClr val="20386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1508D61-FACF-4C03-938E-F6F58AA6F9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5706" y="1315844"/>
            <a:ext cx="5640387" cy="524223"/>
          </a:xfrm>
        </p:spPr>
        <p:txBody>
          <a:bodyPr/>
          <a:lstStyle>
            <a:lvl1pPr marL="0" indent="0">
              <a:buNone/>
              <a:defRPr sz="2400">
                <a:solidFill>
                  <a:srgbClr val="20386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D469C7-EDBE-44CD-B37B-912CE95CB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D2DA-A071-4027-95FF-686EC37406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63873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6384CB4-380D-4E9C-BD98-CF580DF5ADE5}"/>
              </a:ext>
            </a:extLst>
          </p:cNvPr>
          <p:cNvSpPr/>
          <p:nvPr userDrawn="1"/>
        </p:nvSpPr>
        <p:spPr>
          <a:xfrm>
            <a:off x="0" y="1"/>
            <a:ext cx="6255834" cy="6857999"/>
          </a:xfrm>
          <a:prstGeom prst="rect">
            <a:avLst/>
          </a:prstGeom>
          <a:gradFill>
            <a:gsLst>
              <a:gs pos="0">
                <a:srgbClr val="203864"/>
              </a:gs>
              <a:gs pos="83000">
                <a:srgbClr val="0B6583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F88214-4741-4C9C-A8D9-7526ECD36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386" y="1195391"/>
            <a:ext cx="5586760" cy="1826590"/>
          </a:xfrm>
        </p:spPr>
        <p:txBody>
          <a:bodyPr lIns="0" tIns="0" bIns="0" anchor="b"/>
          <a:lstStyle>
            <a:lvl1pPr algn="ctr"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CA59C9-EBA2-4E48-926D-E83EFCAFA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386" y="3958683"/>
            <a:ext cx="5586760" cy="1081668"/>
          </a:xfrm>
        </p:spPr>
        <p:txBody>
          <a:bodyPr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369DD0E8-279D-4AE6-8B6D-90FF0F0665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885" y="5241605"/>
            <a:ext cx="2798064" cy="421005"/>
          </a:xfrm>
          <a:prstGeom prst="rect">
            <a:avLst/>
          </a:prstGeom>
        </p:spPr>
      </p:pic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091D4086-07FC-40D2-B97E-5D52A0D21E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55834" y="0"/>
            <a:ext cx="5936166" cy="6857998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8809858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6384CB4-380D-4E9C-BD98-CF580DF5ADE5}"/>
              </a:ext>
            </a:extLst>
          </p:cNvPr>
          <p:cNvSpPr/>
          <p:nvPr userDrawn="1"/>
        </p:nvSpPr>
        <p:spPr>
          <a:xfrm>
            <a:off x="-1" y="1"/>
            <a:ext cx="557561" cy="6857999"/>
          </a:xfrm>
          <a:prstGeom prst="rect">
            <a:avLst/>
          </a:prstGeom>
          <a:gradFill>
            <a:gsLst>
              <a:gs pos="0">
                <a:srgbClr val="203864"/>
              </a:gs>
              <a:gs pos="83000">
                <a:srgbClr val="0B6583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F88214-4741-4C9C-A8D9-7526ECD36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225" y="1195391"/>
            <a:ext cx="5040352" cy="1826590"/>
          </a:xfrm>
        </p:spPr>
        <p:txBody>
          <a:bodyPr lIns="0" tIns="0" bIns="0" anchor="b"/>
          <a:lstStyle>
            <a:lvl1pPr algn="ctr"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CA59C9-EBA2-4E48-926D-E83EFCAFA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0224" y="3958683"/>
            <a:ext cx="5040352" cy="1081668"/>
          </a:xfrm>
        </p:spPr>
        <p:txBody>
          <a:bodyPr/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091D4086-07FC-40D2-B97E-5D52A0D21E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65541" y="0"/>
            <a:ext cx="6326459" cy="6857998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8" name="Picture 7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A4B3B149-4B51-4FE6-8286-1E6FBD9054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8599" y="5237780"/>
            <a:ext cx="2778633" cy="42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0333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6384CB4-380D-4E9C-BD98-CF580DF5ADE5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gradFill>
            <a:gsLst>
              <a:gs pos="0">
                <a:srgbClr val="203864"/>
              </a:gs>
              <a:gs pos="50000">
                <a:srgbClr val="2F5597"/>
              </a:gs>
              <a:gs pos="100000">
                <a:srgbClr val="108DB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50BE43E4-A319-46DA-B09C-46D686CAA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7719" y="365099"/>
            <a:ext cx="2057400" cy="3095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F9FA5F-6B30-448F-804E-27539606100E}"/>
              </a:ext>
            </a:extLst>
          </p:cNvPr>
          <p:cNvSpPr txBox="1"/>
          <p:nvPr userDrawn="1"/>
        </p:nvSpPr>
        <p:spPr>
          <a:xfrm>
            <a:off x="11496906" y="6427978"/>
            <a:ext cx="4256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960AB1-B549-4142-98B9-4D1A814A6C7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F7CB90-A50B-4E4A-B707-D9B80B5DBCB4}"/>
              </a:ext>
            </a:extLst>
          </p:cNvPr>
          <p:cNvSpPr txBox="1"/>
          <p:nvPr userDrawn="1"/>
        </p:nvSpPr>
        <p:spPr>
          <a:xfrm>
            <a:off x="9479682" y="6418861"/>
            <a:ext cx="20406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bg1"/>
                </a:solidFill>
              </a:rPr>
              <a:t>©2023 Cambium Networks, Ltd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8C04C707-1065-42E1-A32F-2DF107504B79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516566" y="1096963"/>
            <a:ext cx="9144000" cy="5128980"/>
          </a:xfr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4C5ECCA-5C96-4045-9DF6-4AEB91B6C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298358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plus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6384CB4-380D-4E9C-BD98-CF580DF5ADE5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gradFill>
            <a:gsLst>
              <a:gs pos="0">
                <a:srgbClr val="203864"/>
              </a:gs>
              <a:gs pos="50000">
                <a:srgbClr val="2F5597"/>
              </a:gs>
              <a:gs pos="100000">
                <a:srgbClr val="108DB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50BE43E4-A319-46DA-B09C-46D686CAA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7719" y="365099"/>
            <a:ext cx="2057400" cy="3095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F9FA5F-6B30-448F-804E-27539606100E}"/>
              </a:ext>
            </a:extLst>
          </p:cNvPr>
          <p:cNvSpPr txBox="1"/>
          <p:nvPr userDrawn="1"/>
        </p:nvSpPr>
        <p:spPr>
          <a:xfrm>
            <a:off x="11496906" y="6427978"/>
            <a:ext cx="4256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960AB1-B549-4142-98B9-4D1A814A6C7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F7CB90-A50B-4E4A-B707-D9B80B5DBCB4}"/>
              </a:ext>
            </a:extLst>
          </p:cNvPr>
          <p:cNvSpPr txBox="1"/>
          <p:nvPr userDrawn="1"/>
        </p:nvSpPr>
        <p:spPr>
          <a:xfrm>
            <a:off x="9479682" y="6418861"/>
            <a:ext cx="20406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bg1"/>
                </a:solidFill>
              </a:rPr>
              <a:t>©2023 Cambium Networks, Ltd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8C04C707-1065-42E1-A32F-2DF107504B79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4449337" y="1650378"/>
            <a:ext cx="7352371" cy="4125954"/>
          </a:xfr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DE39881-5411-498F-9007-6A2FCD584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292" y="1650378"/>
            <a:ext cx="3902928" cy="1550022"/>
          </a:xfrm>
        </p:spPr>
        <p:txBody>
          <a:bodyPr lIns="0" tIns="0" bIns="0" anchor="t"/>
          <a:lstStyle>
            <a:lvl1pPr algn="l">
              <a:defRPr sz="27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FF9FDE4-2B09-4922-9DD7-B3068BED8A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292" y="3429000"/>
            <a:ext cx="3902928" cy="2989861"/>
          </a:xfrm>
        </p:spPr>
        <p:txBody>
          <a:bodyPr/>
          <a:lstStyle>
            <a:lvl1pPr marL="0" indent="0" algn="l"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883236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reensho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7728EE-96BF-4C50-AB5C-19FCCC31F64C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gradFill>
            <a:gsLst>
              <a:gs pos="0">
                <a:srgbClr val="203864"/>
              </a:gs>
              <a:gs pos="50000">
                <a:srgbClr val="2F5597"/>
              </a:gs>
              <a:gs pos="100000">
                <a:srgbClr val="108DB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50BE43E4-A319-46DA-B09C-46D686CAA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7719" y="365099"/>
            <a:ext cx="2057400" cy="3095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F9FA5F-6B30-448F-804E-27539606100E}"/>
              </a:ext>
            </a:extLst>
          </p:cNvPr>
          <p:cNvSpPr txBox="1"/>
          <p:nvPr userDrawn="1"/>
        </p:nvSpPr>
        <p:spPr>
          <a:xfrm>
            <a:off x="11496906" y="6427978"/>
            <a:ext cx="4256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960AB1-B549-4142-98B9-4D1A814A6C7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F7CB90-A50B-4E4A-B707-D9B80B5DBCB4}"/>
              </a:ext>
            </a:extLst>
          </p:cNvPr>
          <p:cNvSpPr txBox="1"/>
          <p:nvPr userDrawn="1"/>
        </p:nvSpPr>
        <p:spPr>
          <a:xfrm>
            <a:off x="9479682" y="6418861"/>
            <a:ext cx="20406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bg1"/>
                </a:solidFill>
              </a:rPr>
              <a:t>©2023 Cambium Networks, Ltd</a:t>
            </a:r>
          </a:p>
        </p:txBody>
      </p:sp>
      <p:pic>
        <p:nvPicPr>
          <p:cNvPr id="6" name="Picture 5" descr="A screen shot of an open computer sitting on top of a desk&#10;&#10;Description automatically generated">
            <a:extLst>
              <a:ext uri="{FF2B5EF4-FFF2-40B4-BE49-F238E27FC236}">
                <a16:creationId xmlns:a16="http://schemas.microsoft.com/office/drawing/2014/main" id="{C4889A97-44A9-45F3-B801-4CC111B83B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8589" y="1084364"/>
            <a:ext cx="8886825" cy="5295900"/>
          </a:xfrm>
          <a:prstGeom prst="rect">
            <a:avLst/>
          </a:prstGeom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17037AD-5F5D-4F2A-B1E2-295D677884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21000" y="1438275"/>
            <a:ext cx="6200775" cy="3602038"/>
          </a:xfrm>
          <a:solidFill>
            <a:schemeClr val="bg1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0C9C4D-8D63-42DB-BE0E-E5BC94B80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68581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reensho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7728EE-96BF-4C50-AB5C-19FCCC31F64C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gradFill>
            <a:gsLst>
              <a:gs pos="0">
                <a:srgbClr val="203864"/>
              </a:gs>
              <a:gs pos="50000">
                <a:srgbClr val="2F5597"/>
              </a:gs>
              <a:gs pos="100000">
                <a:srgbClr val="108DB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50BE43E4-A319-46DA-B09C-46D686CAA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7719" y="365099"/>
            <a:ext cx="2057400" cy="309563"/>
          </a:xfrm>
          <a:prstGeom prst="rect">
            <a:avLst/>
          </a:prstGeom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17037AD-5F5D-4F2A-B1E2-295D677884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9141" y="1097279"/>
            <a:ext cx="11435977" cy="5760720"/>
          </a:xfrm>
          <a:solidFill>
            <a:schemeClr val="bg1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CA03ED-17B7-4967-AECD-AFB5D7276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545444" cy="10972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216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5FF22-BC9C-45FE-B78F-962CC7E7A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92A3C-5B62-4F90-8720-1CA81E51D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141" y="1460810"/>
            <a:ext cx="5640659" cy="47161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8EFBE0-BC7A-4109-AC3E-E6C94CE016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0438" y="1460810"/>
            <a:ext cx="5640659" cy="47161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CF4ECD-5944-439D-93B1-02F2AD250F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7D2DA-A071-4027-95FF-686EC37406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572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reensho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7728EE-96BF-4C50-AB5C-19FCCC31F64C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gradFill>
            <a:gsLst>
              <a:gs pos="0">
                <a:srgbClr val="203864"/>
              </a:gs>
              <a:gs pos="50000">
                <a:srgbClr val="2F5597"/>
              </a:gs>
              <a:gs pos="100000">
                <a:srgbClr val="108DB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50BE43E4-A319-46DA-B09C-46D686CAA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7719" y="365099"/>
            <a:ext cx="2057400" cy="3095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F9FA5F-6B30-448F-804E-27539606100E}"/>
              </a:ext>
            </a:extLst>
          </p:cNvPr>
          <p:cNvSpPr txBox="1"/>
          <p:nvPr userDrawn="1"/>
        </p:nvSpPr>
        <p:spPr>
          <a:xfrm>
            <a:off x="11496906" y="6427978"/>
            <a:ext cx="4256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960AB1-B549-4142-98B9-4D1A814A6C7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F7CB90-A50B-4E4A-B707-D9B80B5DBCB4}"/>
              </a:ext>
            </a:extLst>
          </p:cNvPr>
          <p:cNvSpPr txBox="1"/>
          <p:nvPr userDrawn="1"/>
        </p:nvSpPr>
        <p:spPr>
          <a:xfrm>
            <a:off x="9479682" y="6418861"/>
            <a:ext cx="20406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bg1"/>
                </a:solidFill>
              </a:rPr>
              <a:t>©2023 Cambium Networks, Ltd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17037AD-5F5D-4F2A-B1E2-295D677884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22955" y="1097279"/>
            <a:ext cx="9148762" cy="5128664"/>
          </a:xfrm>
          <a:solidFill>
            <a:schemeClr val="bg1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B42E3CA-769E-4668-AAFF-A9E103EE3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545444" cy="10972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3344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28F4B-1160-4776-8FB5-46AD9E8FF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6156271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37BBF2A-9904-4542-BD91-404EBAACEB49}"/>
              </a:ext>
            </a:extLst>
          </p:cNvPr>
          <p:cNvSpPr txBox="1"/>
          <p:nvPr userDrawn="1"/>
        </p:nvSpPr>
        <p:spPr>
          <a:xfrm>
            <a:off x="11496906" y="6427978"/>
            <a:ext cx="4256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960AB1-B549-4142-98B9-4D1A814A6C70}" type="slidenum">
              <a:rPr lang="en-US" sz="900" smtClean="0">
                <a:solidFill>
                  <a:srgbClr val="AEAAAA"/>
                </a:solidFill>
              </a:rPr>
              <a:pPr algn="r"/>
              <a:t>‹#›</a:t>
            </a:fld>
            <a:endParaRPr lang="en-US" sz="900" dirty="0">
              <a:solidFill>
                <a:srgbClr val="AEAAAA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B99CF1-2D65-4EC2-8015-610FBD49ED8D}"/>
              </a:ext>
            </a:extLst>
          </p:cNvPr>
          <p:cNvSpPr txBox="1"/>
          <p:nvPr userDrawn="1"/>
        </p:nvSpPr>
        <p:spPr>
          <a:xfrm>
            <a:off x="9479682" y="6418861"/>
            <a:ext cx="20406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AEAAAA"/>
                </a:solidFill>
              </a:rPr>
              <a:t>©2023 Cambium Networks, Ltd</a:t>
            </a:r>
          </a:p>
        </p:txBody>
      </p:sp>
    </p:spTree>
    <p:extLst>
      <p:ext uri="{BB962C8B-B14F-4D97-AF65-F5344CB8AC3E}">
        <p14:creationId xmlns:p14="http://schemas.microsoft.com/office/powerpoint/2010/main" val="112625456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999492DE-D0E9-4E04-972E-D880762705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97728EE-96BF-4C50-AB5C-19FCCC31F64C}"/>
              </a:ext>
            </a:extLst>
          </p:cNvPr>
          <p:cNvSpPr/>
          <p:nvPr userDrawn="1"/>
        </p:nvSpPr>
        <p:spPr>
          <a:xfrm>
            <a:off x="0" y="4304371"/>
            <a:ext cx="6110868" cy="2553629"/>
          </a:xfrm>
          <a:prstGeom prst="rect">
            <a:avLst/>
          </a:prstGeom>
          <a:gradFill>
            <a:gsLst>
              <a:gs pos="0">
                <a:srgbClr val="203864"/>
              </a:gs>
              <a:gs pos="50000">
                <a:srgbClr val="2F5597"/>
              </a:gs>
              <a:gs pos="100000">
                <a:srgbClr val="108DB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50BE43E4-A319-46DA-B09C-46D686CAA4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933" y="1825908"/>
            <a:ext cx="8229600" cy="12382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F9FA5F-6B30-448F-804E-27539606100E}"/>
              </a:ext>
            </a:extLst>
          </p:cNvPr>
          <p:cNvSpPr txBox="1"/>
          <p:nvPr userDrawn="1"/>
        </p:nvSpPr>
        <p:spPr>
          <a:xfrm>
            <a:off x="11496906" y="6427978"/>
            <a:ext cx="4256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960AB1-B549-4142-98B9-4D1A814A6C7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F7CB90-A50B-4E4A-B707-D9B80B5DBCB4}"/>
              </a:ext>
            </a:extLst>
          </p:cNvPr>
          <p:cNvSpPr txBox="1"/>
          <p:nvPr userDrawn="1"/>
        </p:nvSpPr>
        <p:spPr>
          <a:xfrm>
            <a:off x="9479682" y="6418861"/>
            <a:ext cx="20406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bg1"/>
                </a:solidFill>
              </a:rPr>
              <a:t>©2023 Cambium Networks, Ltd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64E47CF-9730-4DC5-BFF3-9047A6663FD6}"/>
              </a:ext>
            </a:extLst>
          </p:cNvPr>
          <p:cNvCxnSpPr/>
          <p:nvPr userDrawn="1"/>
        </p:nvCxnSpPr>
        <p:spPr>
          <a:xfrm flipH="1">
            <a:off x="367990" y="5374888"/>
            <a:ext cx="534143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B2D80A3-FA25-47BC-A81D-FD78DA0697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365774"/>
            <a:ext cx="5794872" cy="947712"/>
          </a:xfrm>
        </p:spPr>
        <p:txBody>
          <a:bodyPr lIns="365760" anchor="ctr"/>
          <a:lstStyle>
            <a:lvl1pPr>
              <a:defRPr sz="27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70D8E41-1F87-4FC3-BAFC-7AF6C6F3F6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5645614"/>
            <a:ext cx="5794872" cy="1078966"/>
          </a:xfrm>
        </p:spPr>
        <p:txBody>
          <a:bodyPr lIns="365760" anchor="t"/>
          <a:lstStyle>
            <a:lvl1pPr>
              <a:spcBef>
                <a:spcPts val="0"/>
              </a:spcBef>
              <a:spcAft>
                <a:spcPts val="300"/>
              </a:spcAft>
              <a:defRPr sz="21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78778286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999492DE-D0E9-4E04-972E-D880762705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97728EE-96BF-4C50-AB5C-19FCCC31F64C}"/>
              </a:ext>
            </a:extLst>
          </p:cNvPr>
          <p:cNvSpPr/>
          <p:nvPr userDrawn="1"/>
        </p:nvSpPr>
        <p:spPr>
          <a:xfrm>
            <a:off x="0" y="5363737"/>
            <a:ext cx="12192000" cy="1494263"/>
          </a:xfrm>
          <a:prstGeom prst="rect">
            <a:avLst/>
          </a:prstGeom>
          <a:gradFill>
            <a:gsLst>
              <a:gs pos="0">
                <a:srgbClr val="203864"/>
              </a:gs>
              <a:gs pos="50000">
                <a:srgbClr val="2F5597"/>
              </a:gs>
              <a:gs pos="100000">
                <a:srgbClr val="108DB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50BE43E4-A319-46DA-B09C-46D686CAA4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933" y="2205047"/>
            <a:ext cx="8229600" cy="12382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F9FA5F-6B30-448F-804E-27539606100E}"/>
              </a:ext>
            </a:extLst>
          </p:cNvPr>
          <p:cNvSpPr txBox="1"/>
          <p:nvPr userDrawn="1"/>
        </p:nvSpPr>
        <p:spPr>
          <a:xfrm>
            <a:off x="11496906" y="6427978"/>
            <a:ext cx="4256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960AB1-B549-4142-98B9-4D1A814A6C7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F7CB90-A50B-4E4A-B707-D9B80B5DBCB4}"/>
              </a:ext>
            </a:extLst>
          </p:cNvPr>
          <p:cNvSpPr txBox="1"/>
          <p:nvPr userDrawn="1"/>
        </p:nvSpPr>
        <p:spPr>
          <a:xfrm>
            <a:off x="9479682" y="6418861"/>
            <a:ext cx="20406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bg1"/>
                </a:solidFill>
              </a:rPr>
              <a:t>©2023 Cambium Networks, Ltd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39F4238-2AA5-47DD-AB5F-656EBA93557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5645614"/>
            <a:ext cx="5794872" cy="1078966"/>
          </a:xfrm>
        </p:spPr>
        <p:txBody>
          <a:bodyPr lIns="365760" anchor="t"/>
          <a:lstStyle>
            <a:lvl1pPr>
              <a:spcBef>
                <a:spcPts val="0"/>
              </a:spcBef>
              <a:spcAft>
                <a:spcPts val="300"/>
              </a:spcAft>
              <a:defRPr sz="21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4ED1DD5-119B-42EE-BC3A-A786F1E25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545444" cy="10972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29266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35002" y="1050556"/>
            <a:ext cx="10960100" cy="4644799"/>
          </a:xfrm>
        </p:spPr>
        <p:txBody>
          <a:bodyPr/>
          <a:lstStyle>
            <a:lvl1pPr>
              <a:defRPr>
                <a:solidFill>
                  <a:srgbClr val="4B4E4F"/>
                </a:solidFill>
                <a:latin typeface="+mn-lt"/>
                <a:cs typeface="Arial"/>
              </a:defRPr>
            </a:lvl1pPr>
            <a:lvl2pPr>
              <a:defRPr>
                <a:solidFill>
                  <a:srgbClr val="4B4E4F"/>
                </a:solidFill>
                <a:latin typeface="+mn-lt"/>
                <a:cs typeface="Arial "/>
              </a:defRPr>
            </a:lvl2pPr>
            <a:lvl3pPr marL="861798" indent="-172995">
              <a:buClr>
                <a:srgbClr val="F78F1E"/>
              </a:buClr>
              <a:buFont typeface="Arial"/>
              <a:buChar char="•"/>
              <a:defRPr>
                <a:solidFill>
                  <a:srgbClr val="4B4E4F"/>
                </a:solidFill>
                <a:latin typeface="+mn-lt"/>
                <a:cs typeface="Arial "/>
              </a:defRPr>
            </a:lvl3pPr>
            <a:lvl4pPr marL="1201438" indent="-177756">
              <a:buClr>
                <a:srgbClr val="F78F1E"/>
              </a:buClr>
              <a:buFont typeface="Arial"/>
              <a:buChar char="•"/>
              <a:defRPr>
                <a:solidFill>
                  <a:srgbClr val="4B4E4F"/>
                </a:solidFill>
                <a:latin typeface="+mn-lt"/>
                <a:cs typeface="Arial "/>
              </a:defRPr>
            </a:lvl4pPr>
            <a:lvl5pPr marL="1541077" indent="-172995">
              <a:buClr>
                <a:srgbClr val="F78F1E"/>
              </a:buClr>
              <a:buFont typeface="Arial"/>
              <a:buChar char="•"/>
              <a:defRPr>
                <a:solidFill>
                  <a:srgbClr val="4B4E4F"/>
                </a:solidFill>
                <a:latin typeface="+mn-lt"/>
                <a:cs typeface="Arial "/>
              </a:defRPr>
            </a:lvl5pPr>
          </a:lstStyle>
          <a:p>
            <a:pPr lvl="0"/>
            <a:r>
              <a:rPr lang="en-US" noProof="0" dirty="0"/>
              <a:t>First level: Arial bold 22 pt. sentence case</a:t>
            </a:r>
          </a:p>
          <a:p>
            <a:pPr lvl="1"/>
            <a:r>
              <a:rPr lang="en-US" noProof="0" dirty="0"/>
              <a:t>Second level: Arial 20 pt. sentence case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635002" y="318310"/>
            <a:ext cx="10960100" cy="544087"/>
          </a:xfrm>
        </p:spPr>
        <p:txBody>
          <a:bodyPr>
            <a:normAutofit/>
          </a:bodyPr>
          <a:lstStyle>
            <a:lvl1pPr>
              <a:defRPr sz="3199">
                <a:solidFill>
                  <a:srgbClr val="4B4E4F"/>
                </a:solidFill>
                <a:latin typeface="Avenir Medium"/>
                <a:cs typeface="Avenir Medium"/>
              </a:defRPr>
            </a:lvl1pPr>
          </a:lstStyle>
          <a:p>
            <a:r>
              <a:rPr lang="en-US" noProof="0" dirty="0"/>
              <a:t>Page Title: ARIAL 32 pt. UC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6951469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7DDF58F-3521-F346-A859-913D88D46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7458" y="1502982"/>
            <a:ext cx="5971391" cy="4351338"/>
          </a:xfr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2C4561B6-9498-774C-AC76-180C90DB9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447" y="-1"/>
            <a:ext cx="8660624" cy="788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2BF7F7-D17A-4781-9C7E-07B1C5C404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8FCEC-A0A9-4957-BB2B-2164B9A4BE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65637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B91FB-BF98-1643-A660-B5F1C085B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447" y="1341440"/>
            <a:ext cx="11227409" cy="4516149"/>
          </a:xfrm>
        </p:spPr>
        <p:txBody>
          <a:bodyPr/>
          <a:lstStyle>
            <a:lvl1pPr marL="0" indent="0">
              <a:buNone/>
              <a:defRPr sz="2399"/>
            </a:lvl1pPr>
            <a:lvl2pPr marL="457063" indent="0">
              <a:buNone/>
              <a:defRPr/>
            </a:lvl2pPr>
            <a:lvl3pPr marL="914126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135B5AD-2DA1-1842-8FC4-27A500B75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446" y="-1"/>
            <a:ext cx="8660624" cy="788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92173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5FF22-BC9C-45FE-B78F-962CC7E7A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92A3C-5B62-4F90-8720-1CA81E51D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6902" y="1305024"/>
            <a:ext cx="5764272" cy="243385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8EFBE0-BC7A-4109-AC3E-E6C94CE016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8199" y="1305024"/>
            <a:ext cx="5764272" cy="243385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91BD9B4-B41B-4A1D-8B88-843E436E843B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36902" y="3828091"/>
            <a:ext cx="5764272" cy="243385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7625EEE-2646-435B-A6B6-5ED7EF5A8E99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158199" y="3828091"/>
            <a:ext cx="5764272" cy="243385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D0003B-CD58-4C9C-A74C-0911FF581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D2DA-A071-4027-95FF-686EC37406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730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5FF22-BC9C-45FE-B78F-962CC7E7A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92A3C-5B62-4F90-8720-1CA81E51D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6902" y="1305024"/>
            <a:ext cx="5764272" cy="243385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8EFBE0-BC7A-4109-AC3E-E6C94CE016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8199" y="1305024"/>
            <a:ext cx="5764272" cy="495692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91BD9B4-B41B-4A1D-8B88-843E436E843B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36902" y="3828091"/>
            <a:ext cx="5764272" cy="243385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19FB63-51FD-483E-9679-EABF4EAB47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37D2DA-A071-4027-95FF-686EC37406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26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5FF22-BC9C-45FE-B78F-962CC7E7A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92A3C-5B62-4F90-8720-1CA81E51D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6902" y="1305024"/>
            <a:ext cx="5764272" cy="495692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8EFBE0-BC7A-4109-AC3E-E6C94CE016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8199" y="1305024"/>
            <a:ext cx="5764272" cy="243385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7625EEE-2646-435B-A6B6-5ED7EF5A8E99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158199" y="3828091"/>
            <a:ext cx="5764272" cy="243385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202ED8-4EE2-4855-A0DC-AB4A92150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D2DA-A071-4027-95FF-686EC37406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535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5FF22-BC9C-45FE-B78F-962CC7E7A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92A3C-5B62-4F90-8720-1CA81E51D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6901" y="1305024"/>
            <a:ext cx="11685569" cy="243385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91BD9B4-B41B-4A1D-8B88-843E436E843B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36902" y="3828091"/>
            <a:ext cx="5764272" cy="243385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7625EEE-2646-435B-A6B6-5ED7EF5A8E99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158199" y="3828091"/>
            <a:ext cx="5764272" cy="243385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6821C0-E185-4F03-A937-A4BC24147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D2DA-A071-4027-95FF-686EC37406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114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5FF22-BC9C-45FE-B78F-962CC7E7A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92A3C-5B62-4F90-8720-1CA81E51D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6902" y="1305024"/>
            <a:ext cx="5764272" cy="243385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8EFBE0-BC7A-4109-AC3E-E6C94CE016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8199" y="1305024"/>
            <a:ext cx="5764272" cy="243385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91BD9B4-B41B-4A1D-8B88-843E436E843B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36901" y="3828091"/>
            <a:ext cx="11685569" cy="243385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8315EF-3EA1-4B39-B887-DD5D46CD54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37D2DA-A071-4027-95FF-686EC37406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6925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5FF22-BC9C-45FE-B78F-962CC7E7A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92A3C-5B62-4F90-8720-1CA81E51D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141" y="1962615"/>
            <a:ext cx="5640659" cy="42143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8EFBE0-BC7A-4109-AC3E-E6C94CE016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0438" y="1962615"/>
            <a:ext cx="5640659" cy="42143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F787137-843E-48F7-B69A-E2A589DD49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9413" y="1315844"/>
            <a:ext cx="5640387" cy="524223"/>
          </a:xfrm>
        </p:spPr>
        <p:txBody>
          <a:bodyPr/>
          <a:lstStyle>
            <a:lvl1pPr marL="0" indent="0">
              <a:buNone/>
              <a:defRPr sz="2400">
                <a:solidFill>
                  <a:srgbClr val="20386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1508D61-FACF-4C03-938E-F6F58AA6F9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5706" y="1315844"/>
            <a:ext cx="5640387" cy="524223"/>
          </a:xfrm>
        </p:spPr>
        <p:txBody>
          <a:bodyPr/>
          <a:lstStyle>
            <a:lvl1pPr marL="0" indent="0">
              <a:buNone/>
              <a:defRPr sz="2400">
                <a:solidFill>
                  <a:srgbClr val="20386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D469C7-EDBE-44CD-B37B-912CE95CB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D2DA-A071-4027-95FF-686EC37406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8465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6384CB4-380D-4E9C-BD98-CF580DF5ADE5}"/>
              </a:ext>
            </a:extLst>
          </p:cNvPr>
          <p:cNvSpPr/>
          <p:nvPr userDrawn="1"/>
        </p:nvSpPr>
        <p:spPr>
          <a:xfrm>
            <a:off x="0" y="1"/>
            <a:ext cx="6255834" cy="6857999"/>
          </a:xfrm>
          <a:prstGeom prst="rect">
            <a:avLst/>
          </a:prstGeom>
          <a:gradFill>
            <a:gsLst>
              <a:gs pos="0">
                <a:srgbClr val="203864"/>
              </a:gs>
              <a:gs pos="83000">
                <a:srgbClr val="0B6583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F88214-4741-4C9C-A8D9-7526ECD36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386" y="1195391"/>
            <a:ext cx="5586760" cy="1826590"/>
          </a:xfrm>
        </p:spPr>
        <p:txBody>
          <a:bodyPr lIns="0" tIns="0" bIns="0" anchor="b"/>
          <a:lstStyle>
            <a:lvl1pPr algn="ctr"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CA59C9-EBA2-4E48-926D-E83EFCAFA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386" y="3958683"/>
            <a:ext cx="5586760" cy="1081668"/>
          </a:xfrm>
        </p:spPr>
        <p:txBody>
          <a:bodyPr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369DD0E8-279D-4AE6-8B6D-90FF0F0665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885" y="5241605"/>
            <a:ext cx="2798064" cy="421005"/>
          </a:xfrm>
          <a:prstGeom prst="rect">
            <a:avLst/>
          </a:prstGeom>
        </p:spPr>
      </p:pic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091D4086-07FC-40D2-B97E-5D52A0D21E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55834" y="0"/>
            <a:ext cx="5936166" cy="6857998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449810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6384CB4-380D-4E9C-BD98-CF580DF5ADE5}"/>
              </a:ext>
            </a:extLst>
          </p:cNvPr>
          <p:cNvSpPr/>
          <p:nvPr userDrawn="1"/>
        </p:nvSpPr>
        <p:spPr>
          <a:xfrm>
            <a:off x="-1" y="1"/>
            <a:ext cx="557561" cy="6857999"/>
          </a:xfrm>
          <a:prstGeom prst="rect">
            <a:avLst/>
          </a:prstGeom>
          <a:gradFill>
            <a:gsLst>
              <a:gs pos="0">
                <a:srgbClr val="203864"/>
              </a:gs>
              <a:gs pos="83000">
                <a:srgbClr val="0B6583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F88214-4741-4C9C-A8D9-7526ECD36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225" y="1195391"/>
            <a:ext cx="5040352" cy="1826590"/>
          </a:xfrm>
        </p:spPr>
        <p:txBody>
          <a:bodyPr lIns="0" tIns="0" bIns="0" anchor="b"/>
          <a:lstStyle>
            <a:lvl1pPr algn="ctr"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CA59C9-EBA2-4E48-926D-E83EFCAFA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0224" y="3958683"/>
            <a:ext cx="5040352" cy="1081668"/>
          </a:xfrm>
        </p:spPr>
        <p:txBody>
          <a:bodyPr/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091D4086-07FC-40D2-B97E-5D52A0D21E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65541" y="0"/>
            <a:ext cx="6326459" cy="6857998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8" name="Picture 7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A4B3B149-4B51-4FE6-8286-1E6FBD9054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8599" y="5237780"/>
            <a:ext cx="2778633" cy="42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30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85C67AB-4930-421F-A429-3C9BE2A1A7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AEAC7F3-619F-4492-A6FE-ABA10C307804}"/>
              </a:ext>
            </a:extLst>
          </p:cNvPr>
          <p:cNvSpPr/>
          <p:nvPr userDrawn="1"/>
        </p:nvSpPr>
        <p:spPr>
          <a:xfrm>
            <a:off x="0" y="5140712"/>
            <a:ext cx="6095999" cy="1059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A469A0-92B1-4DE6-A3D9-D16394B07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69872" y="4906535"/>
            <a:ext cx="4895386" cy="825189"/>
          </a:xfrm>
        </p:spPr>
        <p:txBody>
          <a:bodyPr lIns="0" tIns="0" bIns="0" anchor="b"/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3D11E4-9A2A-4B08-BE51-F23E6847E5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69873" y="5746788"/>
            <a:ext cx="4895386" cy="625474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51887BB9-453A-4215-ADB1-B86CBBD3AD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857" y="5367169"/>
            <a:ext cx="4080296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1018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6384CB4-380D-4E9C-BD98-CF580DF5ADE5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gradFill>
            <a:gsLst>
              <a:gs pos="0">
                <a:srgbClr val="203864"/>
              </a:gs>
              <a:gs pos="50000">
                <a:srgbClr val="2F5597"/>
              </a:gs>
              <a:gs pos="100000">
                <a:srgbClr val="108DB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50BE43E4-A319-46DA-B09C-46D686CAA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7719" y="365099"/>
            <a:ext cx="2057400" cy="3095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F9FA5F-6B30-448F-804E-27539606100E}"/>
              </a:ext>
            </a:extLst>
          </p:cNvPr>
          <p:cNvSpPr txBox="1"/>
          <p:nvPr userDrawn="1"/>
        </p:nvSpPr>
        <p:spPr>
          <a:xfrm>
            <a:off x="11496906" y="6427978"/>
            <a:ext cx="4256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960AB1-B549-4142-98B9-4D1A814A6C7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F7CB90-A50B-4E4A-B707-D9B80B5DBCB4}"/>
              </a:ext>
            </a:extLst>
          </p:cNvPr>
          <p:cNvSpPr txBox="1"/>
          <p:nvPr userDrawn="1"/>
        </p:nvSpPr>
        <p:spPr>
          <a:xfrm>
            <a:off x="9479682" y="6418861"/>
            <a:ext cx="20406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bg1"/>
                </a:solidFill>
              </a:rPr>
              <a:t>©2023 Cambium Networks, Ltd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8C04C707-1065-42E1-A32F-2DF107504B79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516566" y="1096963"/>
            <a:ext cx="9144000" cy="5128980"/>
          </a:xfr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4C5ECCA-5C96-4045-9DF6-4AEB91B6C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73105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plus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6384CB4-380D-4E9C-BD98-CF580DF5ADE5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gradFill>
            <a:gsLst>
              <a:gs pos="0">
                <a:srgbClr val="203864"/>
              </a:gs>
              <a:gs pos="50000">
                <a:srgbClr val="2F5597"/>
              </a:gs>
              <a:gs pos="100000">
                <a:srgbClr val="108DB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50BE43E4-A319-46DA-B09C-46D686CAA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7719" y="365099"/>
            <a:ext cx="2057400" cy="3095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F9FA5F-6B30-448F-804E-27539606100E}"/>
              </a:ext>
            </a:extLst>
          </p:cNvPr>
          <p:cNvSpPr txBox="1"/>
          <p:nvPr userDrawn="1"/>
        </p:nvSpPr>
        <p:spPr>
          <a:xfrm>
            <a:off x="11496906" y="6427978"/>
            <a:ext cx="4256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960AB1-B549-4142-98B9-4D1A814A6C7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F7CB90-A50B-4E4A-B707-D9B80B5DBCB4}"/>
              </a:ext>
            </a:extLst>
          </p:cNvPr>
          <p:cNvSpPr txBox="1"/>
          <p:nvPr userDrawn="1"/>
        </p:nvSpPr>
        <p:spPr>
          <a:xfrm>
            <a:off x="9479682" y="6418861"/>
            <a:ext cx="20406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bg1"/>
                </a:solidFill>
              </a:rPr>
              <a:t>©2023 Cambium Networks, Ltd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8C04C707-1065-42E1-A32F-2DF107504B79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4449337" y="1650378"/>
            <a:ext cx="7352371" cy="4125954"/>
          </a:xfr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DE39881-5411-498F-9007-6A2FCD584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292" y="1650378"/>
            <a:ext cx="3902928" cy="1550022"/>
          </a:xfrm>
        </p:spPr>
        <p:txBody>
          <a:bodyPr lIns="0" tIns="0" bIns="0" anchor="t"/>
          <a:lstStyle>
            <a:lvl1pPr algn="l">
              <a:defRPr sz="27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FF9FDE4-2B09-4922-9DD7-B3068BED8A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292" y="3429000"/>
            <a:ext cx="3902928" cy="2989861"/>
          </a:xfrm>
        </p:spPr>
        <p:txBody>
          <a:bodyPr/>
          <a:lstStyle>
            <a:lvl1pPr marL="0" indent="0" algn="l"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76273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reensho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7728EE-96BF-4C50-AB5C-19FCCC31F64C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gradFill>
            <a:gsLst>
              <a:gs pos="0">
                <a:srgbClr val="203864"/>
              </a:gs>
              <a:gs pos="50000">
                <a:srgbClr val="2F5597"/>
              </a:gs>
              <a:gs pos="100000">
                <a:srgbClr val="108DB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50BE43E4-A319-46DA-B09C-46D686CAA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7719" y="365099"/>
            <a:ext cx="2057400" cy="3095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F9FA5F-6B30-448F-804E-27539606100E}"/>
              </a:ext>
            </a:extLst>
          </p:cNvPr>
          <p:cNvSpPr txBox="1"/>
          <p:nvPr userDrawn="1"/>
        </p:nvSpPr>
        <p:spPr>
          <a:xfrm>
            <a:off x="11496906" y="6427978"/>
            <a:ext cx="4256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960AB1-B549-4142-98B9-4D1A814A6C7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F7CB90-A50B-4E4A-B707-D9B80B5DBCB4}"/>
              </a:ext>
            </a:extLst>
          </p:cNvPr>
          <p:cNvSpPr txBox="1"/>
          <p:nvPr userDrawn="1"/>
        </p:nvSpPr>
        <p:spPr>
          <a:xfrm>
            <a:off x="9479682" y="6418861"/>
            <a:ext cx="20406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bg1"/>
                </a:solidFill>
              </a:rPr>
              <a:t>©2023 Cambium Networks, Ltd</a:t>
            </a:r>
          </a:p>
        </p:txBody>
      </p:sp>
      <p:pic>
        <p:nvPicPr>
          <p:cNvPr id="6" name="Picture 5" descr="A screen shot of an open computer sitting on top of a desk&#10;&#10;Description automatically generated">
            <a:extLst>
              <a:ext uri="{FF2B5EF4-FFF2-40B4-BE49-F238E27FC236}">
                <a16:creationId xmlns:a16="http://schemas.microsoft.com/office/drawing/2014/main" id="{C4889A97-44A9-45F3-B801-4CC111B83B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8589" y="1084364"/>
            <a:ext cx="8886825" cy="5295900"/>
          </a:xfrm>
          <a:prstGeom prst="rect">
            <a:avLst/>
          </a:prstGeom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17037AD-5F5D-4F2A-B1E2-295D677884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21000" y="1438275"/>
            <a:ext cx="6200775" cy="3602038"/>
          </a:xfrm>
          <a:solidFill>
            <a:schemeClr val="bg1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0C9C4D-8D63-42DB-BE0E-E5BC94B80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403829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reensho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7728EE-96BF-4C50-AB5C-19FCCC31F64C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gradFill>
            <a:gsLst>
              <a:gs pos="0">
                <a:srgbClr val="203864"/>
              </a:gs>
              <a:gs pos="50000">
                <a:srgbClr val="2F5597"/>
              </a:gs>
              <a:gs pos="100000">
                <a:srgbClr val="108DB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50BE43E4-A319-46DA-B09C-46D686CAA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7719" y="365099"/>
            <a:ext cx="2057400" cy="309563"/>
          </a:xfrm>
          <a:prstGeom prst="rect">
            <a:avLst/>
          </a:prstGeom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17037AD-5F5D-4F2A-B1E2-295D677884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9141" y="1097279"/>
            <a:ext cx="11435977" cy="5760720"/>
          </a:xfrm>
          <a:solidFill>
            <a:schemeClr val="bg1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CA03ED-17B7-4967-AECD-AFB5D7276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545444" cy="109727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211850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reensho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7728EE-96BF-4C50-AB5C-19FCCC31F64C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gradFill>
            <a:gsLst>
              <a:gs pos="0">
                <a:srgbClr val="203864"/>
              </a:gs>
              <a:gs pos="50000">
                <a:srgbClr val="2F5597"/>
              </a:gs>
              <a:gs pos="100000">
                <a:srgbClr val="108DB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50BE43E4-A319-46DA-B09C-46D686CAA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7719" y="365099"/>
            <a:ext cx="2057400" cy="3095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F9FA5F-6B30-448F-804E-27539606100E}"/>
              </a:ext>
            </a:extLst>
          </p:cNvPr>
          <p:cNvSpPr txBox="1"/>
          <p:nvPr userDrawn="1"/>
        </p:nvSpPr>
        <p:spPr>
          <a:xfrm>
            <a:off x="11496906" y="6427978"/>
            <a:ext cx="4256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960AB1-B549-4142-98B9-4D1A814A6C7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F7CB90-A50B-4E4A-B707-D9B80B5DBCB4}"/>
              </a:ext>
            </a:extLst>
          </p:cNvPr>
          <p:cNvSpPr txBox="1"/>
          <p:nvPr userDrawn="1"/>
        </p:nvSpPr>
        <p:spPr>
          <a:xfrm>
            <a:off x="9479682" y="6418861"/>
            <a:ext cx="20406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bg1"/>
                </a:solidFill>
              </a:rPr>
              <a:t>©2023 Cambium Networks, Ltd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17037AD-5F5D-4F2A-B1E2-295D677884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22955" y="1097279"/>
            <a:ext cx="9148762" cy="5128664"/>
          </a:xfrm>
          <a:solidFill>
            <a:schemeClr val="bg1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B42E3CA-769E-4668-AAFF-A9E103EE3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545444" cy="109727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54662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28F4B-1160-4776-8FB5-46AD9E8FF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66880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37BBF2A-9904-4542-BD91-404EBAACEB49}"/>
              </a:ext>
            </a:extLst>
          </p:cNvPr>
          <p:cNvSpPr txBox="1"/>
          <p:nvPr userDrawn="1"/>
        </p:nvSpPr>
        <p:spPr>
          <a:xfrm>
            <a:off x="11496906" y="6427978"/>
            <a:ext cx="4256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960AB1-B549-4142-98B9-4D1A814A6C70}" type="slidenum">
              <a:rPr lang="en-US" sz="900" smtClean="0">
                <a:solidFill>
                  <a:srgbClr val="AEAAAA"/>
                </a:solidFill>
              </a:rPr>
              <a:pPr algn="r"/>
              <a:t>‹#›</a:t>
            </a:fld>
            <a:endParaRPr lang="en-US" sz="900">
              <a:solidFill>
                <a:srgbClr val="AEAAAA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B99CF1-2D65-4EC2-8015-610FBD49ED8D}"/>
              </a:ext>
            </a:extLst>
          </p:cNvPr>
          <p:cNvSpPr txBox="1"/>
          <p:nvPr userDrawn="1"/>
        </p:nvSpPr>
        <p:spPr>
          <a:xfrm>
            <a:off x="9479682" y="6418861"/>
            <a:ext cx="20406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AEAAAA"/>
                </a:solidFill>
              </a:rPr>
              <a:t>©2023 Cambium Networks, Ltd</a:t>
            </a:r>
          </a:p>
        </p:txBody>
      </p:sp>
    </p:spTree>
    <p:extLst>
      <p:ext uri="{BB962C8B-B14F-4D97-AF65-F5344CB8AC3E}">
        <p14:creationId xmlns:p14="http://schemas.microsoft.com/office/powerpoint/2010/main" val="34383520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999492DE-D0E9-4E04-972E-D880762705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97728EE-96BF-4C50-AB5C-19FCCC31F64C}"/>
              </a:ext>
            </a:extLst>
          </p:cNvPr>
          <p:cNvSpPr/>
          <p:nvPr userDrawn="1"/>
        </p:nvSpPr>
        <p:spPr>
          <a:xfrm>
            <a:off x="0" y="4304371"/>
            <a:ext cx="6110868" cy="2553629"/>
          </a:xfrm>
          <a:prstGeom prst="rect">
            <a:avLst/>
          </a:prstGeom>
          <a:gradFill>
            <a:gsLst>
              <a:gs pos="0">
                <a:srgbClr val="203864"/>
              </a:gs>
              <a:gs pos="50000">
                <a:srgbClr val="2F5597"/>
              </a:gs>
              <a:gs pos="100000">
                <a:srgbClr val="108DB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50BE43E4-A319-46DA-B09C-46D686CAA4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933" y="1825908"/>
            <a:ext cx="8229600" cy="12382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F9FA5F-6B30-448F-804E-27539606100E}"/>
              </a:ext>
            </a:extLst>
          </p:cNvPr>
          <p:cNvSpPr txBox="1"/>
          <p:nvPr userDrawn="1"/>
        </p:nvSpPr>
        <p:spPr>
          <a:xfrm>
            <a:off x="11496906" y="6427978"/>
            <a:ext cx="4256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960AB1-B549-4142-98B9-4D1A814A6C7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F7CB90-A50B-4E4A-B707-D9B80B5DBCB4}"/>
              </a:ext>
            </a:extLst>
          </p:cNvPr>
          <p:cNvSpPr txBox="1"/>
          <p:nvPr userDrawn="1"/>
        </p:nvSpPr>
        <p:spPr>
          <a:xfrm>
            <a:off x="9479682" y="6418861"/>
            <a:ext cx="20406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bg1"/>
                </a:solidFill>
              </a:rPr>
              <a:t>©2023 Cambium Networks, Ltd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64E47CF-9730-4DC5-BFF3-9047A6663FD6}"/>
              </a:ext>
            </a:extLst>
          </p:cNvPr>
          <p:cNvCxnSpPr/>
          <p:nvPr userDrawn="1"/>
        </p:nvCxnSpPr>
        <p:spPr>
          <a:xfrm flipH="1">
            <a:off x="367990" y="5374888"/>
            <a:ext cx="534143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B2D80A3-FA25-47BC-A81D-FD78DA0697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365774"/>
            <a:ext cx="5794872" cy="947712"/>
          </a:xfrm>
        </p:spPr>
        <p:txBody>
          <a:bodyPr lIns="365760" anchor="ctr"/>
          <a:lstStyle>
            <a:lvl1pPr>
              <a:defRPr sz="27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70D8E41-1F87-4FC3-BAFC-7AF6C6F3F6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5645614"/>
            <a:ext cx="5794872" cy="1078966"/>
          </a:xfrm>
        </p:spPr>
        <p:txBody>
          <a:bodyPr lIns="365760" anchor="t"/>
          <a:lstStyle>
            <a:lvl1pPr>
              <a:spcBef>
                <a:spcPts val="0"/>
              </a:spcBef>
              <a:spcAft>
                <a:spcPts val="300"/>
              </a:spcAft>
              <a:defRPr sz="21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5477510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999492DE-D0E9-4E04-972E-D880762705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97728EE-96BF-4C50-AB5C-19FCCC31F64C}"/>
              </a:ext>
            </a:extLst>
          </p:cNvPr>
          <p:cNvSpPr/>
          <p:nvPr userDrawn="1"/>
        </p:nvSpPr>
        <p:spPr>
          <a:xfrm>
            <a:off x="0" y="5363737"/>
            <a:ext cx="12192000" cy="1494263"/>
          </a:xfrm>
          <a:prstGeom prst="rect">
            <a:avLst/>
          </a:prstGeom>
          <a:gradFill>
            <a:gsLst>
              <a:gs pos="0">
                <a:srgbClr val="203864"/>
              </a:gs>
              <a:gs pos="50000">
                <a:srgbClr val="2F5597"/>
              </a:gs>
              <a:gs pos="100000">
                <a:srgbClr val="108DB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50BE43E4-A319-46DA-B09C-46D686CAA4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933" y="2205047"/>
            <a:ext cx="8229600" cy="12382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F9FA5F-6B30-448F-804E-27539606100E}"/>
              </a:ext>
            </a:extLst>
          </p:cNvPr>
          <p:cNvSpPr txBox="1"/>
          <p:nvPr userDrawn="1"/>
        </p:nvSpPr>
        <p:spPr>
          <a:xfrm>
            <a:off x="11496906" y="6427978"/>
            <a:ext cx="4256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960AB1-B549-4142-98B9-4D1A814A6C7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F7CB90-A50B-4E4A-B707-D9B80B5DBCB4}"/>
              </a:ext>
            </a:extLst>
          </p:cNvPr>
          <p:cNvSpPr txBox="1"/>
          <p:nvPr userDrawn="1"/>
        </p:nvSpPr>
        <p:spPr>
          <a:xfrm>
            <a:off x="9479682" y="6418861"/>
            <a:ext cx="20406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bg1"/>
                </a:solidFill>
              </a:rPr>
              <a:t>©2023 Cambium Networks, Ltd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39F4238-2AA5-47DD-AB5F-656EBA93557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5645614"/>
            <a:ext cx="5794872" cy="1078966"/>
          </a:xfrm>
        </p:spPr>
        <p:txBody>
          <a:bodyPr lIns="365760" anchor="t"/>
          <a:lstStyle>
            <a:lvl1pPr>
              <a:spcBef>
                <a:spcPts val="0"/>
              </a:spcBef>
              <a:spcAft>
                <a:spcPts val="300"/>
              </a:spcAft>
              <a:defRPr sz="21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4ED1DD5-119B-42EE-BC3A-A786F1E25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545444" cy="109727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06189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45AB3-FBAC-B643-885C-062889D468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122AA4-72FF-6346-A4A2-CBF276732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C79E319-5378-DD42-B403-088027203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446" y="-1"/>
            <a:ext cx="8660624" cy="788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8099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85C67AB-4930-421F-A429-3C9BE2A1A7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AEAC7F3-619F-4492-A6FE-ABA10C307804}"/>
              </a:ext>
            </a:extLst>
          </p:cNvPr>
          <p:cNvSpPr/>
          <p:nvPr userDrawn="1"/>
        </p:nvSpPr>
        <p:spPr>
          <a:xfrm>
            <a:off x="0" y="5140712"/>
            <a:ext cx="6095999" cy="1059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A469A0-92B1-4DE6-A3D9-D16394B07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69872" y="4906535"/>
            <a:ext cx="4895386" cy="825189"/>
          </a:xfrm>
        </p:spPr>
        <p:txBody>
          <a:bodyPr lIns="0" tIns="0" bIns="0" anchor="b"/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3D11E4-9A2A-4B08-BE51-F23E6847E5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69873" y="5746788"/>
            <a:ext cx="4895386" cy="625474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6C36C1AD-642B-40AA-B71C-F9D7B58687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857" y="5367169"/>
            <a:ext cx="4080296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9911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DBFBEC4-A5E9-46A3-814E-847F4F4BE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6714"/>
            <a:ext cx="11430000" cy="731520"/>
          </a:xfrm>
          <a:prstGeom prst="rect">
            <a:avLst/>
          </a:prstGeom>
        </p:spPr>
        <p:txBody>
          <a:bodyPr/>
          <a:lstStyle>
            <a:lvl1pPr>
              <a:defRPr sz="2600" b="1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4292902-5333-4C36-9CF9-41A8AA321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1" y="1314451"/>
            <a:ext cx="10969943" cy="4811714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120FE1-A2D0-4CC7-A5D8-693BBC68F3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3616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7DDF58F-3521-F346-A859-913D88D46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2680"/>
            <a:ext cx="10515600" cy="4351338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2C4561B6-9498-774C-AC76-180C90DB9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446" y="-1"/>
            <a:ext cx="8660624" cy="788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37671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outdoor&#10;&#10;Description automatically generated">
            <a:extLst>
              <a:ext uri="{FF2B5EF4-FFF2-40B4-BE49-F238E27FC236}">
                <a16:creationId xmlns:a16="http://schemas.microsoft.com/office/drawing/2014/main" id="{D85C67AB-4930-421F-A429-3C9BE2A1A7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AEAC7F3-619F-4492-A6FE-ABA10C307804}"/>
              </a:ext>
            </a:extLst>
          </p:cNvPr>
          <p:cNvSpPr/>
          <p:nvPr userDrawn="1"/>
        </p:nvSpPr>
        <p:spPr>
          <a:xfrm>
            <a:off x="0" y="5140712"/>
            <a:ext cx="6095999" cy="1059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A469A0-92B1-4DE6-A3D9-D16394B07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69872" y="4906535"/>
            <a:ext cx="4895386" cy="825189"/>
          </a:xfrm>
        </p:spPr>
        <p:txBody>
          <a:bodyPr lIns="0" tIns="0" bIns="0" anchor="b"/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3D11E4-9A2A-4B08-BE51-F23E6847E5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69873" y="5746788"/>
            <a:ext cx="4895386" cy="625474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6F0D67A6-4011-4B3A-BF07-E86EDB8576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857" y="5367169"/>
            <a:ext cx="4080296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4578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85C67AB-4930-421F-A429-3C9BE2A1A7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AEAC7F3-619F-4492-A6FE-ABA10C307804}"/>
              </a:ext>
            </a:extLst>
          </p:cNvPr>
          <p:cNvSpPr/>
          <p:nvPr userDrawn="1"/>
        </p:nvSpPr>
        <p:spPr>
          <a:xfrm>
            <a:off x="0" y="5140712"/>
            <a:ext cx="6095999" cy="1059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A469A0-92B1-4DE6-A3D9-D16394B07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69872" y="4906535"/>
            <a:ext cx="4895386" cy="825189"/>
          </a:xfrm>
        </p:spPr>
        <p:txBody>
          <a:bodyPr lIns="0" tIns="0" bIns="0" anchor="b"/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3D11E4-9A2A-4B08-BE51-F23E6847E5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69873" y="5746788"/>
            <a:ext cx="4895386" cy="625474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51887BB9-453A-4215-ADB1-B86CBBD3AD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857" y="5367169"/>
            <a:ext cx="4080296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0500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85C67AB-4930-421F-A429-3C9BE2A1A7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AEAC7F3-619F-4492-A6FE-ABA10C307804}"/>
              </a:ext>
            </a:extLst>
          </p:cNvPr>
          <p:cNvSpPr/>
          <p:nvPr userDrawn="1"/>
        </p:nvSpPr>
        <p:spPr>
          <a:xfrm>
            <a:off x="0" y="5140712"/>
            <a:ext cx="6095999" cy="1059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A469A0-92B1-4DE6-A3D9-D16394B07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69872" y="4906535"/>
            <a:ext cx="4895386" cy="825189"/>
          </a:xfrm>
        </p:spPr>
        <p:txBody>
          <a:bodyPr lIns="0" tIns="0" bIns="0" anchor="b"/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3D11E4-9A2A-4B08-BE51-F23E6847E5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69873" y="5746788"/>
            <a:ext cx="4895386" cy="625474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6C36C1AD-642B-40AA-B71C-F9D7B58687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857" y="5367169"/>
            <a:ext cx="4080296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2175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85C67AB-4930-421F-A429-3C9BE2A1A7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AEAC7F3-619F-4492-A6FE-ABA10C307804}"/>
              </a:ext>
            </a:extLst>
          </p:cNvPr>
          <p:cNvSpPr/>
          <p:nvPr userDrawn="1"/>
        </p:nvSpPr>
        <p:spPr>
          <a:xfrm>
            <a:off x="0" y="5140712"/>
            <a:ext cx="6095999" cy="1059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A469A0-92B1-4DE6-A3D9-D16394B07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69872" y="4906535"/>
            <a:ext cx="4895386" cy="825189"/>
          </a:xfrm>
        </p:spPr>
        <p:txBody>
          <a:bodyPr lIns="0" tIns="0" bIns="0" anchor="b"/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3D11E4-9A2A-4B08-BE51-F23E6847E5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69873" y="5746788"/>
            <a:ext cx="4895386" cy="625474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3FF9FB43-A7F5-4B6A-8372-A51A501569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857" y="5367169"/>
            <a:ext cx="4080296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8909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85C67AB-4930-421F-A429-3C9BE2A1A7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AEAC7F3-619F-4492-A6FE-ABA10C307804}"/>
              </a:ext>
            </a:extLst>
          </p:cNvPr>
          <p:cNvSpPr/>
          <p:nvPr userDrawn="1"/>
        </p:nvSpPr>
        <p:spPr>
          <a:xfrm>
            <a:off x="0" y="5140712"/>
            <a:ext cx="6095999" cy="1059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A469A0-92B1-4DE6-A3D9-D16394B07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69872" y="4906535"/>
            <a:ext cx="4895386" cy="825189"/>
          </a:xfrm>
        </p:spPr>
        <p:txBody>
          <a:bodyPr lIns="0" tIns="0" bIns="0" anchor="b"/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3D11E4-9A2A-4B08-BE51-F23E6847E5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69873" y="5746788"/>
            <a:ext cx="4895386" cy="625474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33AF5C63-9CDD-4338-AFD1-98D03AC779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857" y="5367169"/>
            <a:ext cx="4080296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0898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85C67AB-4930-421F-A429-3C9BE2A1A7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AEAC7F3-619F-4492-A6FE-ABA10C307804}"/>
              </a:ext>
            </a:extLst>
          </p:cNvPr>
          <p:cNvSpPr/>
          <p:nvPr userDrawn="1"/>
        </p:nvSpPr>
        <p:spPr>
          <a:xfrm>
            <a:off x="0" y="5140712"/>
            <a:ext cx="6095999" cy="1059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A469A0-92B1-4DE6-A3D9-D16394B07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69872" y="4906535"/>
            <a:ext cx="4895386" cy="825189"/>
          </a:xfrm>
        </p:spPr>
        <p:txBody>
          <a:bodyPr lIns="0" tIns="0" bIns="0" anchor="b"/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3D11E4-9A2A-4B08-BE51-F23E6847E5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69873" y="5746788"/>
            <a:ext cx="4895386" cy="625474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DF9B17B5-6243-4A9C-87AA-A01B275DA8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857" y="5367169"/>
            <a:ext cx="4080296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522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407C2-5D3E-485D-BB16-468C8F7F0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DBBC2-3377-40BE-93D8-7447999D0F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7391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407C2-5D3E-485D-BB16-468C8F7F0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DBBC2-3377-40BE-93D8-7447999D0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141" y="1505415"/>
            <a:ext cx="5716859" cy="46715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F6E2104-55D2-4323-AAB6-22DD9A8412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11590" y="1416167"/>
            <a:ext cx="5880410" cy="4928878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50997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85C67AB-4930-421F-A429-3C9BE2A1A7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AEAC7F3-619F-4492-A6FE-ABA10C307804}"/>
              </a:ext>
            </a:extLst>
          </p:cNvPr>
          <p:cNvSpPr/>
          <p:nvPr userDrawn="1"/>
        </p:nvSpPr>
        <p:spPr>
          <a:xfrm>
            <a:off x="0" y="5140712"/>
            <a:ext cx="6095999" cy="1059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A469A0-92B1-4DE6-A3D9-D16394B07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69872" y="4906535"/>
            <a:ext cx="4895386" cy="825189"/>
          </a:xfrm>
        </p:spPr>
        <p:txBody>
          <a:bodyPr lIns="0" tIns="0" bIns="0" anchor="b"/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3D11E4-9A2A-4B08-BE51-F23E6847E5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69873" y="5746788"/>
            <a:ext cx="4895386" cy="625474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3FF9FB43-A7F5-4B6A-8372-A51A501569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857" y="5367169"/>
            <a:ext cx="4080296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0748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407C2-5D3E-485D-BB16-468C8F7F0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DBBC2-3377-40BE-93D8-7447999D0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1589" y="1505415"/>
            <a:ext cx="5716859" cy="46715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F6E2104-55D2-4323-AAB6-22DD9A8412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16167"/>
            <a:ext cx="5880410" cy="4928878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084354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plus Photo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6384CB4-380D-4E9C-BD98-CF580DF5ADE5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gradFill>
            <a:gsLst>
              <a:gs pos="0">
                <a:srgbClr val="203864"/>
              </a:gs>
              <a:gs pos="50000">
                <a:srgbClr val="2F5597"/>
              </a:gs>
              <a:gs pos="100000">
                <a:srgbClr val="108DB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50BE43E4-A319-46DA-B09C-46D686CAA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7719" y="365099"/>
            <a:ext cx="2057400" cy="3095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F9FA5F-6B30-448F-804E-27539606100E}"/>
              </a:ext>
            </a:extLst>
          </p:cNvPr>
          <p:cNvSpPr txBox="1"/>
          <p:nvPr userDrawn="1"/>
        </p:nvSpPr>
        <p:spPr>
          <a:xfrm>
            <a:off x="11496906" y="6427978"/>
            <a:ext cx="4256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960AB1-B549-4142-98B9-4D1A814A6C7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F7CB90-A50B-4E4A-B707-D9B80B5DBCB4}"/>
              </a:ext>
            </a:extLst>
          </p:cNvPr>
          <p:cNvSpPr txBox="1"/>
          <p:nvPr userDrawn="1"/>
        </p:nvSpPr>
        <p:spPr>
          <a:xfrm>
            <a:off x="9479682" y="6418861"/>
            <a:ext cx="20406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bg1"/>
                </a:solidFill>
              </a:rPr>
              <a:t>©2023 Cambium Networks, Ltd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DE39881-5411-498F-9007-6A2FCD584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292" y="1650378"/>
            <a:ext cx="3902928" cy="1550022"/>
          </a:xfrm>
        </p:spPr>
        <p:txBody>
          <a:bodyPr lIns="0" tIns="0" bIns="0" anchor="t"/>
          <a:lstStyle>
            <a:lvl1pPr algn="l">
              <a:defRPr sz="27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FF9FDE4-2B09-4922-9DD7-B3068BED8A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292" y="3429000"/>
            <a:ext cx="3902928" cy="2989861"/>
          </a:xfrm>
        </p:spPr>
        <p:txBody>
          <a:bodyPr/>
          <a:lstStyle>
            <a:lvl1pPr marL="0" indent="0" algn="l"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DEB351D6-4AAD-4965-AF82-9B03D60320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49335" y="1097278"/>
            <a:ext cx="7742663" cy="5247765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030555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5FF22-BC9C-45FE-B78F-962CC7E7A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92A3C-5B62-4F90-8720-1CA81E51D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141" y="1460810"/>
            <a:ext cx="5640659" cy="47161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8EFBE0-BC7A-4109-AC3E-E6C94CE016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0438" y="1460810"/>
            <a:ext cx="5640659" cy="47161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82540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5FF22-BC9C-45FE-B78F-962CC7E7A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92A3C-5B62-4F90-8720-1CA81E51D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141" y="1962615"/>
            <a:ext cx="5640659" cy="42143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8EFBE0-BC7A-4109-AC3E-E6C94CE016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0438" y="1962615"/>
            <a:ext cx="5640659" cy="42143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F787137-843E-48F7-B69A-E2A589DD49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9413" y="1315844"/>
            <a:ext cx="5640387" cy="524223"/>
          </a:xfrm>
        </p:spPr>
        <p:txBody>
          <a:bodyPr/>
          <a:lstStyle>
            <a:lvl1pPr marL="0" indent="0">
              <a:buNone/>
              <a:defRPr sz="2400">
                <a:solidFill>
                  <a:srgbClr val="20386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1508D61-FACF-4C03-938E-F6F58AA6F9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5706" y="1315844"/>
            <a:ext cx="5640387" cy="524223"/>
          </a:xfrm>
        </p:spPr>
        <p:txBody>
          <a:bodyPr/>
          <a:lstStyle>
            <a:lvl1pPr marL="0" indent="0">
              <a:buNone/>
              <a:defRPr sz="2400">
                <a:solidFill>
                  <a:srgbClr val="20386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07526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6384CB4-380D-4E9C-BD98-CF580DF5ADE5}"/>
              </a:ext>
            </a:extLst>
          </p:cNvPr>
          <p:cNvSpPr/>
          <p:nvPr userDrawn="1"/>
        </p:nvSpPr>
        <p:spPr>
          <a:xfrm>
            <a:off x="0" y="1"/>
            <a:ext cx="6255834" cy="6857999"/>
          </a:xfrm>
          <a:prstGeom prst="rect">
            <a:avLst/>
          </a:prstGeom>
          <a:gradFill>
            <a:gsLst>
              <a:gs pos="0">
                <a:srgbClr val="203864"/>
              </a:gs>
              <a:gs pos="83000">
                <a:srgbClr val="0B6583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F88214-4741-4C9C-A8D9-7526ECD36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386" y="1195391"/>
            <a:ext cx="5586760" cy="1826590"/>
          </a:xfrm>
        </p:spPr>
        <p:txBody>
          <a:bodyPr lIns="0" tIns="0" bIns="0" anchor="b"/>
          <a:lstStyle>
            <a:lvl1pPr algn="ctr"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CA59C9-EBA2-4E48-926D-E83EFCAFA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386" y="3958683"/>
            <a:ext cx="5586760" cy="1081668"/>
          </a:xfrm>
        </p:spPr>
        <p:txBody>
          <a:bodyPr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369DD0E8-279D-4AE6-8B6D-90FF0F0665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885" y="5241605"/>
            <a:ext cx="2798064" cy="421005"/>
          </a:xfrm>
          <a:prstGeom prst="rect">
            <a:avLst/>
          </a:prstGeom>
        </p:spPr>
      </p:pic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091D4086-07FC-40D2-B97E-5D52A0D21E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55834" y="0"/>
            <a:ext cx="5936166" cy="6857998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613444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6384CB4-380D-4E9C-BD98-CF580DF5ADE5}"/>
              </a:ext>
            </a:extLst>
          </p:cNvPr>
          <p:cNvSpPr/>
          <p:nvPr userDrawn="1"/>
        </p:nvSpPr>
        <p:spPr>
          <a:xfrm>
            <a:off x="-1" y="1"/>
            <a:ext cx="557561" cy="6857999"/>
          </a:xfrm>
          <a:prstGeom prst="rect">
            <a:avLst/>
          </a:prstGeom>
          <a:gradFill>
            <a:gsLst>
              <a:gs pos="0">
                <a:srgbClr val="203864"/>
              </a:gs>
              <a:gs pos="83000">
                <a:srgbClr val="0B6583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F88214-4741-4C9C-A8D9-7526ECD36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225" y="1195391"/>
            <a:ext cx="5040352" cy="1826590"/>
          </a:xfrm>
        </p:spPr>
        <p:txBody>
          <a:bodyPr lIns="0" tIns="0" bIns="0" anchor="b"/>
          <a:lstStyle>
            <a:lvl1pPr algn="ctr"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CA59C9-EBA2-4E48-926D-E83EFCAFA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0224" y="3958683"/>
            <a:ext cx="5040352" cy="1081668"/>
          </a:xfrm>
        </p:spPr>
        <p:txBody>
          <a:bodyPr/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091D4086-07FC-40D2-B97E-5D52A0D21E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65541" y="0"/>
            <a:ext cx="6326459" cy="6857998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8" name="Picture 7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A4B3B149-4B51-4FE6-8286-1E6FBD9054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8599" y="5237780"/>
            <a:ext cx="2778633" cy="42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7219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6384CB4-380D-4E9C-BD98-CF580DF5ADE5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gradFill>
            <a:gsLst>
              <a:gs pos="0">
                <a:srgbClr val="203864"/>
              </a:gs>
              <a:gs pos="50000">
                <a:srgbClr val="2F5597"/>
              </a:gs>
              <a:gs pos="100000">
                <a:srgbClr val="108DB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50BE43E4-A319-46DA-B09C-46D686CAA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7719" y="365099"/>
            <a:ext cx="2057400" cy="3095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F9FA5F-6B30-448F-804E-27539606100E}"/>
              </a:ext>
            </a:extLst>
          </p:cNvPr>
          <p:cNvSpPr txBox="1"/>
          <p:nvPr userDrawn="1"/>
        </p:nvSpPr>
        <p:spPr>
          <a:xfrm>
            <a:off x="11496906" y="6427978"/>
            <a:ext cx="4256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960AB1-B549-4142-98B9-4D1A814A6C7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F7CB90-A50B-4E4A-B707-D9B80B5DBCB4}"/>
              </a:ext>
            </a:extLst>
          </p:cNvPr>
          <p:cNvSpPr txBox="1"/>
          <p:nvPr userDrawn="1"/>
        </p:nvSpPr>
        <p:spPr>
          <a:xfrm>
            <a:off x="9479682" y="6418861"/>
            <a:ext cx="20406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bg1"/>
                </a:solidFill>
              </a:rPr>
              <a:t>©2023 Cambium Networks, Ltd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8C04C707-1065-42E1-A32F-2DF107504B79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516566" y="1096963"/>
            <a:ext cx="9144000" cy="5128980"/>
          </a:xfr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4C5ECCA-5C96-4045-9DF6-4AEB91B6C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632704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plus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6384CB4-380D-4E9C-BD98-CF580DF5ADE5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gradFill>
            <a:gsLst>
              <a:gs pos="0">
                <a:srgbClr val="203864"/>
              </a:gs>
              <a:gs pos="50000">
                <a:srgbClr val="2F5597"/>
              </a:gs>
              <a:gs pos="100000">
                <a:srgbClr val="108DB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50BE43E4-A319-46DA-B09C-46D686CAA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7719" y="365099"/>
            <a:ext cx="2057400" cy="3095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F9FA5F-6B30-448F-804E-27539606100E}"/>
              </a:ext>
            </a:extLst>
          </p:cNvPr>
          <p:cNvSpPr txBox="1"/>
          <p:nvPr userDrawn="1"/>
        </p:nvSpPr>
        <p:spPr>
          <a:xfrm>
            <a:off x="11496906" y="6427978"/>
            <a:ext cx="4256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960AB1-B549-4142-98B9-4D1A814A6C7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F7CB90-A50B-4E4A-B707-D9B80B5DBCB4}"/>
              </a:ext>
            </a:extLst>
          </p:cNvPr>
          <p:cNvSpPr txBox="1"/>
          <p:nvPr userDrawn="1"/>
        </p:nvSpPr>
        <p:spPr>
          <a:xfrm>
            <a:off x="9479682" y="6418861"/>
            <a:ext cx="20406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bg1"/>
                </a:solidFill>
              </a:rPr>
              <a:t>©2023 Cambium Networks, Ltd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8C04C707-1065-42E1-A32F-2DF107504B79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4449337" y="1650378"/>
            <a:ext cx="7352371" cy="4125954"/>
          </a:xfr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DE39881-5411-498F-9007-6A2FCD584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292" y="1650378"/>
            <a:ext cx="3902928" cy="1550022"/>
          </a:xfrm>
        </p:spPr>
        <p:txBody>
          <a:bodyPr lIns="0" tIns="0" bIns="0" anchor="t"/>
          <a:lstStyle>
            <a:lvl1pPr algn="l">
              <a:defRPr sz="27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FF9FDE4-2B09-4922-9DD7-B3068BED8A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292" y="3429000"/>
            <a:ext cx="3902928" cy="2989861"/>
          </a:xfrm>
        </p:spPr>
        <p:txBody>
          <a:bodyPr/>
          <a:lstStyle>
            <a:lvl1pPr marL="0" indent="0" algn="l"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39933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reensho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7728EE-96BF-4C50-AB5C-19FCCC31F64C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gradFill>
            <a:gsLst>
              <a:gs pos="0">
                <a:srgbClr val="203864"/>
              </a:gs>
              <a:gs pos="50000">
                <a:srgbClr val="2F5597"/>
              </a:gs>
              <a:gs pos="100000">
                <a:srgbClr val="108DB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50BE43E4-A319-46DA-B09C-46D686CAA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7719" y="365099"/>
            <a:ext cx="2057400" cy="3095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F9FA5F-6B30-448F-804E-27539606100E}"/>
              </a:ext>
            </a:extLst>
          </p:cNvPr>
          <p:cNvSpPr txBox="1"/>
          <p:nvPr userDrawn="1"/>
        </p:nvSpPr>
        <p:spPr>
          <a:xfrm>
            <a:off x="11496906" y="6427978"/>
            <a:ext cx="4256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960AB1-B549-4142-98B9-4D1A814A6C7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F7CB90-A50B-4E4A-B707-D9B80B5DBCB4}"/>
              </a:ext>
            </a:extLst>
          </p:cNvPr>
          <p:cNvSpPr txBox="1"/>
          <p:nvPr userDrawn="1"/>
        </p:nvSpPr>
        <p:spPr>
          <a:xfrm>
            <a:off x="9479682" y="6418861"/>
            <a:ext cx="20406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bg1"/>
                </a:solidFill>
              </a:rPr>
              <a:t>©2023 Cambium Networks, Ltd</a:t>
            </a:r>
          </a:p>
        </p:txBody>
      </p:sp>
      <p:pic>
        <p:nvPicPr>
          <p:cNvPr id="6" name="Picture 5" descr="A screen shot of an open computer sitting on top of a desk&#10;&#10;Description automatically generated">
            <a:extLst>
              <a:ext uri="{FF2B5EF4-FFF2-40B4-BE49-F238E27FC236}">
                <a16:creationId xmlns:a16="http://schemas.microsoft.com/office/drawing/2014/main" id="{C4889A97-44A9-45F3-B801-4CC111B83B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8589" y="1084364"/>
            <a:ext cx="8886825" cy="5295900"/>
          </a:xfrm>
          <a:prstGeom prst="rect">
            <a:avLst/>
          </a:prstGeom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17037AD-5F5D-4F2A-B1E2-295D677884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21000" y="1438275"/>
            <a:ext cx="6200775" cy="3602038"/>
          </a:xfrm>
          <a:solidFill>
            <a:schemeClr val="bg1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0C9C4D-8D63-42DB-BE0E-E5BC94B80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9008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reensho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7728EE-96BF-4C50-AB5C-19FCCC31F64C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gradFill>
            <a:gsLst>
              <a:gs pos="0">
                <a:srgbClr val="203864"/>
              </a:gs>
              <a:gs pos="50000">
                <a:srgbClr val="2F5597"/>
              </a:gs>
              <a:gs pos="100000">
                <a:srgbClr val="108DB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50BE43E4-A319-46DA-B09C-46D686CAA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7719" y="365099"/>
            <a:ext cx="2057400" cy="309563"/>
          </a:xfrm>
          <a:prstGeom prst="rect">
            <a:avLst/>
          </a:prstGeom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17037AD-5F5D-4F2A-B1E2-295D677884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9141" y="1097279"/>
            <a:ext cx="11435977" cy="5760720"/>
          </a:xfrm>
          <a:solidFill>
            <a:schemeClr val="bg1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CA03ED-17B7-4967-AECD-AFB5D7276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545444" cy="10972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058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85C67AB-4930-421F-A429-3C9BE2A1A7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AEAC7F3-619F-4492-A6FE-ABA10C307804}"/>
              </a:ext>
            </a:extLst>
          </p:cNvPr>
          <p:cNvSpPr/>
          <p:nvPr userDrawn="1"/>
        </p:nvSpPr>
        <p:spPr>
          <a:xfrm>
            <a:off x="0" y="5140712"/>
            <a:ext cx="6095999" cy="1059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A469A0-92B1-4DE6-A3D9-D16394B07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69872" y="4906535"/>
            <a:ext cx="4895386" cy="825189"/>
          </a:xfrm>
        </p:spPr>
        <p:txBody>
          <a:bodyPr lIns="0" tIns="0" bIns="0" anchor="b"/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3D11E4-9A2A-4B08-BE51-F23E6847E5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69873" y="5746788"/>
            <a:ext cx="4895386" cy="625474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33AF5C63-9CDD-4338-AFD1-98D03AC779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857" y="5367169"/>
            <a:ext cx="4080296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9150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reensho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7728EE-96BF-4C50-AB5C-19FCCC31F64C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gradFill>
            <a:gsLst>
              <a:gs pos="0">
                <a:srgbClr val="203864"/>
              </a:gs>
              <a:gs pos="50000">
                <a:srgbClr val="2F5597"/>
              </a:gs>
              <a:gs pos="100000">
                <a:srgbClr val="108DB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50BE43E4-A319-46DA-B09C-46D686CAA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7719" y="365099"/>
            <a:ext cx="2057400" cy="3095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F9FA5F-6B30-448F-804E-27539606100E}"/>
              </a:ext>
            </a:extLst>
          </p:cNvPr>
          <p:cNvSpPr txBox="1"/>
          <p:nvPr userDrawn="1"/>
        </p:nvSpPr>
        <p:spPr>
          <a:xfrm>
            <a:off x="11496906" y="6427978"/>
            <a:ext cx="4256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960AB1-B549-4142-98B9-4D1A814A6C7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F7CB90-A50B-4E4A-B707-D9B80B5DBCB4}"/>
              </a:ext>
            </a:extLst>
          </p:cNvPr>
          <p:cNvSpPr txBox="1"/>
          <p:nvPr userDrawn="1"/>
        </p:nvSpPr>
        <p:spPr>
          <a:xfrm>
            <a:off x="9479682" y="6418861"/>
            <a:ext cx="20406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bg1"/>
                </a:solidFill>
              </a:rPr>
              <a:t>©2023 Cambium Networks, Ltd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17037AD-5F5D-4F2A-B1E2-295D677884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22955" y="1097279"/>
            <a:ext cx="9148762" cy="5128664"/>
          </a:xfrm>
          <a:solidFill>
            <a:schemeClr val="bg1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B42E3CA-769E-4668-AAFF-A9E103EE3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545444" cy="10972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9402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28F4B-1160-4776-8FB5-46AD9E8FF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590308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37BBF2A-9904-4542-BD91-404EBAACEB49}"/>
              </a:ext>
            </a:extLst>
          </p:cNvPr>
          <p:cNvSpPr txBox="1"/>
          <p:nvPr userDrawn="1"/>
        </p:nvSpPr>
        <p:spPr>
          <a:xfrm>
            <a:off x="11496906" y="6427978"/>
            <a:ext cx="4256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960AB1-B549-4142-98B9-4D1A814A6C70}" type="slidenum">
              <a:rPr lang="en-US" sz="900" smtClean="0">
                <a:solidFill>
                  <a:srgbClr val="AEAAAA"/>
                </a:solidFill>
              </a:rPr>
              <a:pPr algn="r"/>
              <a:t>‹#›</a:t>
            </a:fld>
            <a:endParaRPr lang="en-US" sz="900" dirty="0">
              <a:solidFill>
                <a:srgbClr val="AEAAAA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B99CF1-2D65-4EC2-8015-610FBD49ED8D}"/>
              </a:ext>
            </a:extLst>
          </p:cNvPr>
          <p:cNvSpPr txBox="1"/>
          <p:nvPr userDrawn="1"/>
        </p:nvSpPr>
        <p:spPr>
          <a:xfrm>
            <a:off x="9479682" y="6418861"/>
            <a:ext cx="20406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AEAAAA"/>
                </a:solidFill>
              </a:rPr>
              <a:t>©2023 Cambium Networks, Ltd</a:t>
            </a:r>
          </a:p>
        </p:txBody>
      </p:sp>
    </p:spTree>
    <p:extLst>
      <p:ext uri="{BB962C8B-B14F-4D97-AF65-F5344CB8AC3E}">
        <p14:creationId xmlns:p14="http://schemas.microsoft.com/office/powerpoint/2010/main" val="16197492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999492DE-D0E9-4E04-972E-D880762705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97728EE-96BF-4C50-AB5C-19FCCC31F64C}"/>
              </a:ext>
            </a:extLst>
          </p:cNvPr>
          <p:cNvSpPr/>
          <p:nvPr userDrawn="1"/>
        </p:nvSpPr>
        <p:spPr>
          <a:xfrm>
            <a:off x="0" y="4304371"/>
            <a:ext cx="6110868" cy="2553629"/>
          </a:xfrm>
          <a:prstGeom prst="rect">
            <a:avLst/>
          </a:prstGeom>
          <a:gradFill>
            <a:gsLst>
              <a:gs pos="0">
                <a:srgbClr val="203864"/>
              </a:gs>
              <a:gs pos="50000">
                <a:srgbClr val="2F5597"/>
              </a:gs>
              <a:gs pos="100000">
                <a:srgbClr val="108DB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50BE43E4-A319-46DA-B09C-46D686CAA4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933" y="1825908"/>
            <a:ext cx="8229600" cy="12382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F9FA5F-6B30-448F-804E-27539606100E}"/>
              </a:ext>
            </a:extLst>
          </p:cNvPr>
          <p:cNvSpPr txBox="1"/>
          <p:nvPr userDrawn="1"/>
        </p:nvSpPr>
        <p:spPr>
          <a:xfrm>
            <a:off x="11496906" y="6427978"/>
            <a:ext cx="4256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960AB1-B549-4142-98B9-4D1A814A6C7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F7CB90-A50B-4E4A-B707-D9B80B5DBCB4}"/>
              </a:ext>
            </a:extLst>
          </p:cNvPr>
          <p:cNvSpPr txBox="1"/>
          <p:nvPr userDrawn="1"/>
        </p:nvSpPr>
        <p:spPr>
          <a:xfrm>
            <a:off x="9479682" y="6418861"/>
            <a:ext cx="20406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bg1"/>
                </a:solidFill>
              </a:rPr>
              <a:t>©2023 Cambium Networks, Ltd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64E47CF-9730-4DC5-BFF3-9047A6663FD6}"/>
              </a:ext>
            </a:extLst>
          </p:cNvPr>
          <p:cNvCxnSpPr/>
          <p:nvPr userDrawn="1"/>
        </p:nvCxnSpPr>
        <p:spPr>
          <a:xfrm flipH="1">
            <a:off x="367990" y="5374888"/>
            <a:ext cx="534143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B2D80A3-FA25-47BC-A81D-FD78DA0697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365774"/>
            <a:ext cx="5794872" cy="947712"/>
          </a:xfrm>
        </p:spPr>
        <p:txBody>
          <a:bodyPr lIns="365760" anchor="ctr"/>
          <a:lstStyle>
            <a:lvl1pPr>
              <a:defRPr sz="27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70D8E41-1F87-4FC3-BAFC-7AF6C6F3F6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5645614"/>
            <a:ext cx="5794872" cy="1078966"/>
          </a:xfrm>
        </p:spPr>
        <p:txBody>
          <a:bodyPr lIns="365760" anchor="t"/>
          <a:lstStyle>
            <a:lvl1pPr>
              <a:spcBef>
                <a:spcPts val="0"/>
              </a:spcBef>
              <a:spcAft>
                <a:spcPts val="300"/>
              </a:spcAft>
              <a:defRPr sz="21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6121482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999492DE-D0E9-4E04-972E-D880762705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97728EE-96BF-4C50-AB5C-19FCCC31F64C}"/>
              </a:ext>
            </a:extLst>
          </p:cNvPr>
          <p:cNvSpPr/>
          <p:nvPr userDrawn="1"/>
        </p:nvSpPr>
        <p:spPr>
          <a:xfrm>
            <a:off x="0" y="5363737"/>
            <a:ext cx="12192000" cy="1494263"/>
          </a:xfrm>
          <a:prstGeom prst="rect">
            <a:avLst/>
          </a:prstGeom>
          <a:gradFill>
            <a:gsLst>
              <a:gs pos="0">
                <a:srgbClr val="203864"/>
              </a:gs>
              <a:gs pos="50000">
                <a:srgbClr val="2F5597"/>
              </a:gs>
              <a:gs pos="100000">
                <a:srgbClr val="108DB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50BE43E4-A319-46DA-B09C-46D686CAA4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933" y="2205047"/>
            <a:ext cx="8229600" cy="12382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F9FA5F-6B30-448F-804E-27539606100E}"/>
              </a:ext>
            </a:extLst>
          </p:cNvPr>
          <p:cNvSpPr txBox="1"/>
          <p:nvPr userDrawn="1"/>
        </p:nvSpPr>
        <p:spPr>
          <a:xfrm>
            <a:off x="11496906" y="6427978"/>
            <a:ext cx="4256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960AB1-B549-4142-98B9-4D1A814A6C7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F7CB90-A50B-4E4A-B707-D9B80B5DBCB4}"/>
              </a:ext>
            </a:extLst>
          </p:cNvPr>
          <p:cNvSpPr txBox="1"/>
          <p:nvPr userDrawn="1"/>
        </p:nvSpPr>
        <p:spPr>
          <a:xfrm>
            <a:off x="9479682" y="6418861"/>
            <a:ext cx="20406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bg1"/>
                </a:solidFill>
              </a:rPr>
              <a:t>©2023 Cambium Networks, Ltd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39F4238-2AA5-47DD-AB5F-656EBA93557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5645614"/>
            <a:ext cx="5794872" cy="1078966"/>
          </a:xfrm>
        </p:spPr>
        <p:txBody>
          <a:bodyPr lIns="365760" anchor="t"/>
          <a:lstStyle>
            <a:lvl1pPr>
              <a:spcBef>
                <a:spcPts val="0"/>
              </a:spcBef>
              <a:spcAft>
                <a:spcPts val="300"/>
              </a:spcAft>
              <a:defRPr sz="21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4ED1DD5-119B-42EE-BC3A-A786F1E25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545444" cy="10972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0905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-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B466238-8112-4213-82BE-E9F0BC3E92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" y="0"/>
            <a:ext cx="1218438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9B9757A-047F-4D0B-94AF-BC5E014FF3AA}"/>
              </a:ext>
            </a:extLst>
          </p:cNvPr>
          <p:cNvSpPr/>
          <p:nvPr userDrawn="1"/>
        </p:nvSpPr>
        <p:spPr>
          <a:xfrm>
            <a:off x="0" y="1064102"/>
            <a:ext cx="4480560" cy="4480560"/>
          </a:xfrm>
          <a:prstGeom prst="rect">
            <a:avLst/>
          </a:prstGeom>
          <a:solidFill>
            <a:srgbClr val="D08900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6674932-899E-4FDC-A78E-3CB687BE88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2855344"/>
            <a:ext cx="4389120" cy="2156642"/>
          </a:xfrm>
          <a:prstGeom prst="rect">
            <a:avLst/>
          </a:prstGeom>
          <a:noFill/>
          <a:ln>
            <a:noFill/>
          </a:ln>
        </p:spPr>
        <p:txBody>
          <a:bodyPr lIns="594360" rIns="182880"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138C6A2-4694-491D-BB65-A3DE22C836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607556"/>
            <a:ext cx="4389120" cy="1078302"/>
          </a:xfrm>
          <a:prstGeom prst="rect">
            <a:avLst/>
          </a:prstGeom>
          <a:noFill/>
        </p:spPr>
        <p:txBody>
          <a:bodyPr lIns="603504" rIns="182880" anchor="b"/>
          <a:lstStyle>
            <a:lvl1pPr marL="0" indent="0" algn="l">
              <a:lnSpc>
                <a:spcPct val="90000"/>
              </a:lnSpc>
              <a:spcBef>
                <a:spcPts val="3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3E7BBA-3538-4CBB-B82C-A8900DC1EE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5101" y="6378277"/>
            <a:ext cx="1645920" cy="24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183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-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287DEAE-5939-40EE-BD34-04E95D23F1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E3007CD-58DA-4F7B-8CEB-D838FE8745EB}"/>
              </a:ext>
            </a:extLst>
          </p:cNvPr>
          <p:cNvSpPr/>
          <p:nvPr userDrawn="1"/>
        </p:nvSpPr>
        <p:spPr>
          <a:xfrm>
            <a:off x="0" y="1064102"/>
            <a:ext cx="4480560" cy="4480560"/>
          </a:xfrm>
          <a:prstGeom prst="rect">
            <a:avLst/>
          </a:prstGeom>
          <a:solidFill>
            <a:srgbClr val="DC5F13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5C63A7F-506E-4EE5-BA45-73F0727436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2855344"/>
            <a:ext cx="4389120" cy="2156642"/>
          </a:xfrm>
          <a:prstGeom prst="rect">
            <a:avLst/>
          </a:prstGeom>
          <a:noFill/>
          <a:ln>
            <a:noFill/>
          </a:ln>
        </p:spPr>
        <p:txBody>
          <a:bodyPr lIns="594360" rIns="182880"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32913C7-E886-40C2-8A29-641853E574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607556"/>
            <a:ext cx="4389120" cy="1078302"/>
          </a:xfrm>
          <a:prstGeom prst="rect">
            <a:avLst/>
          </a:prstGeom>
          <a:noFill/>
        </p:spPr>
        <p:txBody>
          <a:bodyPr lIns="603504" rIns="182880" anchor="b"/>
          <a:lstStyle>
            <a:lvl1pPr marL="0" indent="0" algn="l">
              <a:lnSpc>
                <a:spcPct val="90000"/>
              </a:lnSpc>
              <a:spcBef>
                <a:spcPts val="3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79691B-E009-4CD6-8C73-06626124F6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5101" y="6378277"/>
            <a:ext cx="1645920" cy="24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291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-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477EC01-567A-494C-8487-DE0534C560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651A00-4D8D-4FC6-BAFE-7B63070059ED}"/>
              </a:ext>
            </a:extLst>
          </p:cNvPr>
          <p:cNvSpPr/>
          <p:nvPr userDrawn="1"/>
        </p:nvSpPr>
        <p:spPr>
          <a:xfrm>
            <a:off x="0" y="1064102"/>
            <a:ext cx="4480560" cy="4480560"/>
          </a:xfrm>
          <a:prstGeom prst="rect">
            <a:avLst/>
          </a:prstGeom>
          <a:solidFill>
            <a:srgbClr val="904799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041BED1-2FA7-418B-8725-6FC343DD0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2855344"/>
            <a:ext cx="4389120" cy="2156642"/>
          </a:xfrm>
          <a:prstGeom prst="rect">
            <a:avLst/>
          </a:prstGeom>
          <a:noFill/>
          <a:ln>
            <a:noFill/>
          </a:ln>
        </p:spPr>
        <p:txBody>
          <a:bodyPr lIns="594360" rIns="182880"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30E7862-445D-423A-A58B-FF8B408E43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607556"/>
            <a:ext cx="4389120" cy="1078302"/>
          </a:xfrm>
          <a:prstGeom prst="rect">
            <a:avLst/>
          </a:prstGeom>
          <a:noFill/>
        </p:spPr>
        <p:txBody>
          <a:bodyPr lIns="603504" rIns="182880" anchor="b"/>
          <a:lstStyle>
            <a:lvl1pPr marL="0" indent="0" algn="l">
              <a:lnSpc>
                <a:spcPct val="90000"/>
              </a:lnSpc>
              <a:spcBef>
                <a:spcPts val="3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706839-74D6-4B0E-A6F1-7C6DC512AD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5101" y="6378277"/>
            <a:ext cx="1645920" cy="24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748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-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9F2452A-AD26-4E11-B2E0-F1B338A3EB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522479-06F8-40D2-8B6C-5B30B024CF3B}"/>
              </a:ext>
            </a:extLst>
          </p:cNvPr>
          <p:cNvSpPr/>
          <p:nvPr userDrawn="1"/>
        </p:nvSpPr>
        <p:spPr>
          <a:xfrm>
            <a:off x="0" y="1064102"/>
            <a:ext cx="4480560" cy="4480560"/>
          </a:xfrm>
          <a:prstGeom prst="rect">
            <a:avLst/>
          </a:prstGeom>
          <a:solidFill>
            <a:srgbClr val="003D79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2747641-F7D7-40EC-946A-1F690AB144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2855344"/>
            <a:ext cx="4389120" cy="2156642"/>
          </a:xfrm>
          <a:prstGeom prst="rect">
            <a:avLst/>
          </a:prstGeom>
          <a:noFill/>
          <a:ln>
            <a:noFill/>
          </a:ln>
        </p:spPr>
        <p:txBody>
          <a:bodyPr lIns="594360" rIns="182880"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1F3A2B4-C184-45AA-9749-826B76EEAF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607556"/>
            <a:ext cx="4389120" cy="1078302"/>
          </a:xfrm>
          <a:prstGeom prst="rect">
            <a:avLst/>
          </a:prstGeom>
          <a:noFill/>
        </p:spPr>
        <p:txBody>
          <a:bodyPr lIns="603504" rIns="182880" anchor="b"/>
          <a:lstStyle>
            <a:lvl1pPr marL="0" indent="0" algn="l">
              <a:lnSpc>
                <a:spcPct val="90000"/>
              </a:lnSpc>
              <a:spcBef>
                <a:spcPts val="3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DDE89A-16B7-472C-B184-044B399DC6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5101" y="6378277"/>
            <a:ext cx="1645920" cy="24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2979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84A81-660C-404A-9A69-507072E73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6CB76E6-81E1-8B45-91BA-F12CA8AFB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2929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0153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85C67AB-4930-421F-A429-3C9BE2A1A7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AEAC7F3-619F-4492-A6FE-ABA10C307804}"/>
              </a:ext>
            </a:extLst>
          </p:cNvPr>
          <p:cNvSpPr/>
          <p:nvPr userDrawn="1"/>
        </p:nvSpPr>
        <p:spPr>
          <a:xfrm>
            <a:off x="0" y="5140712"/>
            <a:ext cx="6095999" cy="1059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A469A0-92B1-4DE6-A3D9-D16394B07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69872" y="4906535"/>
            <a:ext cx="4895386" cy="825189"/>
          </a:xfrm>
        </p:spPr>
        <p:txBody>
          <a:bodyPr lIns="0" tIns="0" bIns="0" anchor="b"/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3D11E4-9A2A-4B08-BE51-F23E6847E5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69873" y="5746788"/>
            <a:ext cx="4895386" cy="625474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DF9B17B5-6243-4A9C-87AA-A01B275DA8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857" y="5367169"/>
            <a:ext cx="4080296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0313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5FF22-BC9C-45FE-B78F-962CC7E7A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92A3C-5B62-4F90-8720-1CA81E51D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6902" y="1305024"/>
            <a:ext cx="5764272" cy="243385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8EFBE0-BC7A-4109-AC3E-E6C94CE016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8199" y="1305024"/>
            <a:ext cx="5764272" cy="243385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91BD9B4-B41B-4A1D-8B88-843E436E843B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36902" y="3828091"/>
            <a:ext cx="5764272" cy="243385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7625EEE-2646-435B-A6B6-5ED7EF5A8E99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158199" y="3828091"/>
            <a:ext cx="5764272" cy="243385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D0003B-CD58-4C9C-A74C-0911FF581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D2DA-A071-4027-95FF-686EC37406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3700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B91FB-BF98-1643-A660-B5F1C085B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447" y="1341440"/>
            <a:ext cx="11227409" cy="4516149"/>
          </a:xfrm>
        </p:spPr>
        <p:txBody>
          <a:bodyPr/>
          <a:lstStyle>
            <a:lvl1pPr marL="0" indent="0">
              <a:buNone/>
              <a:defRPr sz="2399"/>
            </a:lvl1pPr>
            <a:lvl2pPr marL="457063" indent="0">
              <a:buNone/>
              <a:defRPr/>
            </a:lvl2pPr>
            <a:lvl3pPr marL="914126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135B5AD-2DA1-1842-8FC4-27A500B75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446" y="-1"/>
            <a:ext cx="8660624" cy="788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0616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outdoor&#10;&#10;Description automatically generated">
            <a:extLst>
              <a:ext uri="{FF2B5EF4-FFF2-40B4-BE49-F238E27FC236}">
                <a16:creationId xmlns:a16="http://schemas.microsoft.com/office/drawing/2014/main" id="{D85C67AB-4930-421F-A429-3C9BE2A1A7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AEAC7F3-619F-4492-A6FE-ABA10C307804}"/>
              </a:ext>
            </a:extLst>
          </p:cNvPr>
          <p:cNvSpPr/>
          <p:nvPr userDrawn="1"/>
        </p:nvSpPr>
        <p:spPr>
          <a:xfrm>
            <a:off x="0" y="5140712"/>
            <a:ext cx="6095999" cy="1059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A469A0-92B1-4DE6-A3D9-D16394B07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69872" y="4906535"/>
            <a:ext cx="4895386" cy="825189"/>
          </a:xfrm>
        </p:spPr>
        <p:txBody>
          <a:bodyPr lIns="0" tIns="0" bIns="0" anchor="b"/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3D11E4-9A2A-4B08-BE51-F23E6847E5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69873" y="5746788"/>
            <a:ext cx="4895386" cy="625474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6F0D67A6-4011-4B3A-BF07-E86EDB8576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857" y="5367169"/>
            <a:ext cx="4080296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3530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85C67AB-4930-421F-A429-3C9BE2A1A7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AEAC7F3-619F-4492-A6FE-ABA10C307804}"/>
              </a:ext>
            </a:extLst>
          </p:cNvPr>
          <p:cNvSpPr/>
          <p:nvPr userDrawn="1"/>
        </p:nvSpPr>
        <p:spPr>
          <a:xfrm>
            <a:off x="0" y="5140712"/>
            <a:ext cx="6095999" cy="1059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A469A0-92B1-4DE6-A3D9-D16394B07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69872" y="4906535"/>
            <a:ext cx="4895386" cy="825189"/>
          </a:xfrm>
        </p:spPr>
        <p:txBody>
          <a:bodyPr lIns="0" tIns="0" bIns="0" anchor="b"/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3D11E4-9A2A-4B08-BE51-F23E6847E5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69873" y="5746788"/>
            <a:ext cx="4895386" cy="625474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51887BB9-453A-4215-ADB1-B86CBBD3AD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857" y="5367169"/>
            <a:ext cx="4080296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9284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407C2-5D3E-485D-BB16-468C8F7F0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DBBC2-3377-40BE-93D8-7447999D0F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1A973-8C5C-43DD-A02C-E722D5E2B3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C62EB6-8155-4E6E-83F3-484EDFA730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0EB575-A9B1-4208-BC08-B7EED30E7D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6647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407C2-5D3E-485D-BB16-468C8F7F0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DBBC2-3377-40BE-93D8-7447999D0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141" y="1505415"/>
            <a:ext cx="5716859" cy="46715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F6E2104-55D2-4323-AAB6-22DD9A8412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11590" y="1416167"/>
            <a:ext cx="5880410" cy="4928878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FAE531-FF59-4B12-B04B-627959546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C63D88-5C38-4951-BBB4-96C360266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EB575-A9B1-4208-BC08-B7EED30E7D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448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407C2-5D3E-485D-BB16-468C8F7F0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DBBC2-3377-40BE-93D8-7447999D0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1589" y="1505415"/>
            <a:ext cx="5716859" cy="46715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F6E2104-55D2-4323-AAB6-22DD9A8412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16167"/>
            <a:ext cx="5880410" cy="4928878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7BA0AD-B116-45A7-8C36-5B3C7D65D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14FF38-12BF-4CE2-9BBA-F2C9B0E00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EB575-A9B1-4208-BC08-B7EED30E7D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4738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plus Photo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6384CB4-380D-4E9C-BD98-CF580DF5ADE5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gradFill>
            <a:gsLst>
              <a:gs pos="0">
                <a:srgbClr val="203864"/>
              </a:gs>
              <a:gs pos="50000">
                <a:srgbClr val="2F5597"/>
              </a:gs>
              <a:gs pos="100000">
                <a:srgbClr val="108DB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50BE43E4-A319-46DA-B09C-46D686CAA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7719" y="365099"/>
            <a:ext cx="2057400" cy="3095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F9FA5F-6B30-448F-804E-27539606100E}"/>
              </a:ext>
            </a:extLst>
          </p:cNvPr>
          <p:cNvSpPr txBox="1"/>
          <p:nvPr userDrawn="1"/>
        </p:nvSpPr>
        <p:spPr>
          <a:xfrm>
            <a:off x="11496906" y="6427978"/>
            <a:ext cx="4256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960AB1-B549-4142-98B9-4D1A814A6C7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F7CB90-A50B-4E4A-B707-D9B80B5DBCB4}"/>
              </a:ext>
            </a:extLst>
          </p:cNvPr>
          <p:cNvSpPr txBox="1"/>
          <p:nvPr userDrawn="1"/>
        </p:nvSpPr>
        <p:spPr>
          <a:xfrm>
            <a:off x="9479682" y="6418861"/>
            <a:ext cx="20406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bg1"/>
                </a:solidFill>
              </a:rPr>
              <a:t>©2023 Cambium Networks, Ltd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DE39881-5411-498F-9007-6A2FCD584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292" y="1650378"/>
            <a:ext cx="3902928" cy="1550022"/>
          </a:xfrm>
        </p:spPr>
        <p:txBody>
          <a:bodyPr lIns="0" tIns="0" bIns="0" anchor="t"/>
          <a:lstStyle>
            <a:lvl1pPr algn="l">
              <a:defRPr sz="27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FF9FDE4-2B09-4922-9DD7-B3068BED8A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292" y="3429000"/>
            <a:ext cx="3902928" cy="2989861"/>
          </a:xfrm>
        </p:spPr>
        <p:txBody>
          <a:bodyPr/>
          <a:lstStyle>
            <a:lvl1pPr marL="0" indent="0" algn="l"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DEB351D6-4AAD-4965-AF82-9B03D60320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49335" y="1097278"/>
            <a:ext cx="7742663" cy="5247765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4247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5FF22-BC9C-45FE-B78F-962CC7E7A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92A3C-5B62-4F90-8720-1CA81E51D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141" y="1460810"/>
            <a:ext cx="5640659" cy="47161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8EFBE0-BC7A-4109-AC3E-E6C94CE016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0438" y="1460810"/>
            <a:ext cx="5640659" cy="47161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1F3AF-1962-44F5-9744-19CB0BC47A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587111-E31C-4366-97DC-F3D179866A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0EB575-A9B1-4208-BC08-B7EED30E7D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8832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5FF22-BC9C-45FE-B78F-962CC7E7A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92A3C-5B62-4F90-8720-1CA81E51D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141" y="1223748"/>
            <a:ext cx="5640659" cy="247449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8EFBE0-BC7A-4109-AC3E-E6C94CE016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0438" y="1223748"/>
            <a:ext cx="5640659" cy="247449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D30765C-D2A2-4039-B52F-1106D9DA2DF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379141" y="3834868"/>
            <a:ext cx="5640659" cy="247449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ECB1EF61-6DC1-4AE2-B222-81849B3B52B9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300438" y="3834868"/>
            <a:ext cx="5640659" cy="247449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998817B-A67C-42C4-A1F1-7C5C0477E01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DB3CAA9-8941-4D74-9C2A-49E93DB8BA7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50EB575-A9B1-4208-BC08-B7EED30E7D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545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407C2-5D3E-485D-BB16-468C8F7F0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DBBC2-3377-40BE-93D8-7447999D0F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0DACE5-5A1C-4AA0-A3D3-3B334A0036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7D2DA-A071-4027-95FF-686EC37406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8352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5FF22-BC9C-45FE-B78F-962CC7E7A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92A3C-5B62-4F90-8720-1CA81E51D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141" y="1223748"/>
            <a:ext cx="11561956" cy="247449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D30765C-D2A2-4039-B52F-1106D9DA2DF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379141" y="3834868"/>
            <a:ext cx="5640659" cy="247449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ECB1EF61-6DC1-4AE2-B222-81849B3B52B9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300438" y="3834868"/>
            <a:ext cx="5640659" cy="247449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FC5D477-B307-44FD-BC3E-5568890A0B9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703B718-00F0-4CB3-B030-B0C99D57EF9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50EB575-A9B1-4208-BC08-B7EED30E7D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1061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5FF22-BC9C-45FE-B78F-962CC7E7A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92A3C-5B62-4F90-8720-1CA81E51D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141" y="1223748"/>
            <a:ext cx="5640659" cy="247449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8EFBE0-BC7A-4109-AC3E-E6C94CE016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0438" y="1223748"/>
            <a:ext cx="5640659" cy="247449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D30765C-D2A2-4039-B52F-1106D9DA2DF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379141" y="3834868"/>
            <a:ext cx="11561956" cy="247449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1293F5E-9647-450F-956B-CD3360A50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C3FBFF5-DC6D-40A2-A190-932BE02C1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EB575-A9B1-4208-BC08-B7EED30E7D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2670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5FF22-BC9C-45FE-B78F-962CC7E7A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92A3C-5B62-4F90-8720-1CA81E51D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141" y="1962615"/>
            <a:ext cx="5640659" cy="42143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8EFBE0-BC7A-4109-AC3E-E6C94CE016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0438" y="1962615"/>
            <a:ext cx="5640659" cy="42143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F787137-843E-48F7-B69A-E2A589DD49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9413" y="1315844"/>
            <a:ext cx="5640387" cy="524223"/>
          </a:xfrm>
        </p:spPr>
        <p:txBody>
          <a:bodyPr/>
          <a:lstStyle>
            <a:lvl1pPr marL="0" indent="0">
              <a:buNone/>
              <a:defRPr sz="2400">
                <a:solidFill>
                  <a:srgbClr val="20386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1508D61-FACF-4C03-938E-F6F58AA6F9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5706" y="1315844"/>
            <a:ext cx="5640387" cy="524223"/>
          </a:xfrm>
        </p:spPr>
        <p:txBody>
          <a:bodyPr/>
          <a:lstStyle>
            <a:lvl1pPr marL="0" indent="0">
              <a:buNone/>
              <a:defRPr sz="2400">
                <a:solidFill>
                  <a:srgbClr val="20386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19402C-F198-4CC5-B7FE-76E6C47FD12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44030-C38C-495A-B91B-68C86C7F85D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50EB575-A9B1-4208-BC08-B7EED30E7D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26121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6384CB4-380D-4E9C-BD98-CF580DF5ADE5}"/>
              </a:ext>
            </a:extLst>
          </p:cNvPr>
          <p:cNvSpPr/>
          <p:nvPr userDrawn="1"/>
        </p:nvSpPr>
        <p:spPr>
          <a:xfrm>
            <a:off x="0" y="1"/>
            <a:ext cx="6255834" cy="6857999"/>
          </a:xfrm>
          <a:prstGeom prst="rect">
            <a:avLst/>
          </a:prstGeom>
          <a:gradFill>
            <a:gsLst>
              <a:gs pos="0">
                <a:srgbClr val="203864"/>
              </a:gs>
              <a:gs pos="83000">
                <a:srgbClr val="0B6583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F88214-4741-4C9C-A8D9-7526ECD36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386" y="1195391"/>
            <a:ext cx="5586760" cy="1826590"/>
          </a:xfrm>
        </p:spPr>
        <p:txBody>
          <a:bodyPr lIns="0" tIns="0" bIns="0" anchor="b"/>
          <a:lstStyle>
            <a:lvl1pPr algn="ctr"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CA59C9-EBA2-4E48-926D-E83EFCAFA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386" y="3958683"/>
            <a:ext cx="5586760" cy="1081668"/>
          </a:xfrm>
        </p:spPr>
        <p:txBody>
          <a:bodyPr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369DD0E8-279D-4AE6-8B6D-90FF0F0665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885" y="5241605"/>
            <a:ext cx="2798064" cy="421005"/>
          </a:xfrm>
          <a:prstGeom prst="rect">
            <a:avLst/>
          </a:prstGeom>
        </p:spPr>
      </p:pic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091D4086-07FC-40D2-B97E-5D52A0D21E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55834" y="0"/>
            <a:ext cx="5936166" cy="6857998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821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6384CB4-380D-4E9C-BD98-CF580DF5ADE5}"/>
              </a:ext>
            </a:extLst>
          </p:cNvPr>
          <p:cNvSpPr/>
          <p:nvPr userDrawn="1"/>
        </p:nvSpPr>
        <p:spPr>
          <a:xfrm>
            <a:off x="-1" y="1"/>
            <a:ext cx="557561" cy="6857999"/>
          </a:xfrm>
          <a:prstGeom prst="rect">
            <a:avLst/>
          </a:prstGeom>
          <a:gradFill>
            <a:gsLst>
              <a:gs pos="0">
                <a:srgbClr val="203864"/>
              </a:gs>
              <a:gs pos="83000">
                <a:srgbClr val="0B6583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F88214-4741-4C9C-A8D9-7526ECD36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225" y="1195391"/>
            <a:ext cx="5040352" cy="1826590"/>
          </a:xfrm>
        </p:spPr>
        <p:txBody>
          <a:bodyPr lIns="0" tIns="0" bIns="0" anchor="b"/>
          <a:lstStyle>
            <a:lvl1pPr algn="ctr"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CA59C9-EBA2-4E48-926D-E83EFCAFA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0224" y="3958683"/>
            <a:ext cx="5040352" cy="1081668"/>
          </a:xfrm>
        </p:spPr>
        <p:txBody>
          <a:bodyPr/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091D4086-07FC-40D2-B97E-5D52A0D21E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65541" y="0"/>
            <a:ext cx="6326459" cy="6857998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A4B3B149-4B51-4FE6-8286-1E6FBD9054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8599" y="5237780"/>
            <a:ext cx="2778633" cy="42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88580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6384CB4-380D-4E9C-BD98-CF580DF5ADE5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gradFill>
            <a:gsLst>
              <a:gs pos="0">
                <a:srgbClr val="203864"/>
              </a:gs>
              <a:gs pos="50000">
                <a:srgbClr val="2F5597"/>
              </a:gs>
              <a:gs pos="100000">
                <a:srgbClr val="108DB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50BE43E4-A319-46DA-B09C-46D686CAA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7719" y="365099"/>
            <a:ext cx="2057400" cy="3095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F9FA5F-6B30-448F-804E-27539606100E}"/>
              </a:ext>
            </a:extLst>
          </p:cNvPr>
          <p:cNvSpPr txBox="1"/>
          <p:nvPr userDrawn="1"/>
        </p:nvSpPr>
        <p:spPr>
          <a:xfrm>
            <a:off x="11496906" y="6427978"/>
            <a:ext cx="4256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960AB1-B549-4142-98B9-4D1A814A6C7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F7CB90-A50B-4E4A-B707-D9B80B5DBCB4}"/>
              </a:ext>
            </a:extLst>
          </p:cNvPr>
          <p:cNvSpPr txBox="1"/>
          <p:nvPr userDrawn="1"/>
        </p:nvSpPr>
        <p:spPr>
          <a:xfrm>
            <a:off x="9479682" y="6418861"/>
            <a:ext cx="20406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bg1"/>
                </a:solidFill>
              </a:rPr>
              <a:t>©2023 Cambium Networks, Ltd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8C04C707-1065-42E1-A32F-2DF107504B79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516566" y="1096963"/>
            <a:ext cx="9144000" cy="5128980"/>
          </a:xfr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media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4C5ECCA-5C96-4045-9DF6-4AEB91B6C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93658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plus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6384CB4-380D-4E9C-BD98-CF580DF5ADE5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gradFill>
            <a:gsLst>
              <a:gs pos="0">
                <a:srgbClr val="203864"/>
              </a:gs>
              <a:gs pos="50000">
                <a:srgbClr val="2F5597"/>
              </a:gs>
              <a:gs pos="100000">
                <a:srgbClr val="108DB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50BE43E4-A319-46DA-B09C-46D686CAA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7719" y="365099"/>
            <a:ext cx="2057400" cy="3095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F9FA5F-6B30-448F-804E-27539606100E}"/>
              </a:ext>
            </a:extLst>
          </p:cNvPr>
          <p:cNvSpPr txBox="1"/>
          <p:nvPr userDrawn="1"/>
        </p:nvSpPr>
        <p:spPr>
          <a:xfrm>
            <a:off x="11496906" y="6427978"/>
            <a:ext cx="4256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960AB1-B549-4142-98B9-4D1A814A6C7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F7CB90-A50B-4E4A-B707-D9B80B5DBCB4}"/>
              </a:ext>
            </a:extLst>
          </p:cNvPr>
          <p:cNvSpPr txBox="1"/>
          <p:nvPr userDrawn="1"/>
        </p:nvSpPr>
        <p:spPr>
          <a:xfrm>
            <a:off x="9479682" y="6418861"/>
            <a:ext cx="20406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bg1"/>
                </a:solidFill>
              </a:rPr>
              <a:t>©2023 Cambium Networks, Ltd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8C04C707-1065-42E1-A32F-2DF107504B79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4449337" y="1650378"/>
            <a:ext cx="7352371" cy="4125954"/>
          </a:xfr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media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DE39881-5411-498F-9007-6A2FCD584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292" y="1650378"/>
            <a:ext cx="3902928" cy="1550022"/>
          </a:xfrm>
        </p:spPr>
        <p:txBody>
          <a:bodyPr lIns="0" tIns="0" bIns="0" anchor="t"/>
          <a:lstStyle>
            <a:lvl1pPr algn="l">
              <a:defRPr sz="27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FF9FDE4-2B09-4922-9DD7-B3068BED8A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292" y="3429000"/>
            <a:ext cx="3902928" cy="2989861"/>
          </a:xfrm>
        </p:spPr>
        <p:txBody>
          <a:bodyPr/>
          <a:lstStyle>
            <a:lvl1pPr marL="0" indent="0" algn="l"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68648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reensho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7728EE-96BF-4C50-AB5C-19FCCC31F64C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gradFill>
            <a:gsLst>
              <a:gs pos="0">
                <a:srgbClr val="203864"/>
              </a:gs>
              <a:gs pos="50000">
                <a:srgbClr val="2F5597"/>
              </a:gs>
              <a:gs pos="100000">
                <a:srgbClr val="108DB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50BE43E4-A319-46DA-B09C-46D686CAA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7719" y="365099"/>
            <a:ext cx="2057400" cy="3095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F9FA5F-6B30-448F-804E-27539606100E}"/>
              </a:ext>
            </a:extLst>
          </p:cNvPr>
          <p:cNvSpPr txBox="1"/>
          <p:nvPr userDrawn="1"/>
        </p:nvSpPr>
        <p:spPr>
          <a:xfrm>
            <a:off x="11496906" y="6427978"/>
            <a:ext cx="4256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960AB1-B549-4142-98B9-4D1A814A6C7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F7CB90-A50B-4E4A-B707-D9B80B5DBCB4}"/>
              </a:ext>
            </a:extLst>
          </p:cNvPr>
          <p:cNvSpPr txBox="1"/>
          <p:nvPr userDrawn="1"/>
        </p:nvSpPr>
        <p:spPr>
          <a:xfrm>
            <a:off x="9479682" y="6418861"/>
            <a:ext cx="20406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bg1"/>
                </a:solidFill>
              </a:rPr>
              <a:t>©2023 Cambium Networks, Ltd</a:t>
            </a:r>
          </a:p>
        </p:txBody>
      </p:sp>
      <p:pic>
        <p:nvPicPr>
          <p:cNvPr id="6" name="Picture 5" descr="A screen shot of an open computer sitting on top of a desk&#10;&#10;Description automatically generated">
            <a:extLst>
              <a:ext uri="{FF2B5EF4-FFF2-40B4-BE49-F238E27FC236}">
                <a16:creationId xmlns:a16="http://schemas.microsoft.com/office/drawing/2014/main" id="{C4889A97-44A9-45F3-B801-4CC111B83B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8589" y="1084364"/>
            <a:ext cx="8886825" cy="5295900"/>
          </a:xfrm>
          <a:prstGeom prst="rect">
            <a:avLst/>
          </a:prstGeom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17037AD-5F5D-4F2A-B1E2-295D677884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21000" y="1438275"/>
            <a:ext cx="6200775" cy="3602038"/>
          </a:xfrm>
          <a:solidFill>
            <a:schemeClr val="bg1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0C9C4D-8D63-42DB-BE0E-E5BC94B80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8369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reensho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7728EE-96BF-4C50-AB5C-19FCCC31F64C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gradFill>
            <a:gsLst>
              <a:gs pos="0">
                <a:srgbClr val="203864"/>
              </a:gs>
              <a:gs pos="50000">
                <a:srgbClr val="2F5597"/>
              </a:gs>
              <a:gs pos="100000">
                <a:srgbClr val="108DB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50BE43E4-A319-46DA-B09C-46D686CAA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7719" y="365099"/>
            <a:ext cx="2057400" cy="309563"/>
          </a:xfrm>
          <a:prstGeom prst="rect">
            <a:avLst/>
          </a:prstGeom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17037AD-5F5D-4F2A-B1E2-295D677884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9141" y="1097279"/>
            <a:ext cx="11435977" cy="5760720"/>
          </a:xfrm>
          <a:solidFill>
            <a:schemeClr val="bg1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CA03ED-17B7-4967-AECD-AFB5D7276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545444" cy="10972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84123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reensho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7728EE-96BF-4C50-AB5C-19FCCC31F64C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gradFill>
            <a:gsLst>
              <a:gs pos="0">
                <a:srgbClr val="203864"/>
              </a:gs>
              <a:gs pos="50000">
                <a:srgbClr val="2F5597"/>
              </a:gs>
              <a:gs pos="100000">
                <a:srgbClr val="108DB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50BE43E4-A319-46DA-B09C-46D686CAA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7719" y="365099"/>
            <a:ext cx="2057400" cy="3095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F9FA5F-6B30-448F-804E-27539606100E}"/>
              </a:ext>
            </a:extLst>
          </p:cNvPr>
          <p:cNvSpPr txBox="1"/>
          <p:nvPr userDrawn="1"/>
        </p:nvSpPr>
        <p:spPr>
          <a:xfrm>
            <a:off x="11496906" y="6427978"/>
            <a:ext cx="4256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960AB1-B549-4142-98B9-4D1A814A6C7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F7CB90-A50B-4E4A-B707-D9B80B5DBCB4}"/>
              </a:ext>
            </a:extLst>
          </p:cNvPr>
          <p:cNvSpPr txBox="1"/>
          <p:nvPr userDrawn="1"/>
        </p:nvSpPr>
        <p:spPr>
          <a:xfrm>
            <a:off x="9479682" y="6418861"/>
            <a:ext cx="20406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bg1"/>
                </a:solidFill>
              </a:rPr>
              <a:t>©2023 Cambium Networks, Ltd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17037AD-5F5D-4F2A-B1E2-295D677884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22955" y="1097279"/>
            <a:ext cx="9148762" cy="5128664"/>
          </a:xfrm>
          <a:solidFill>
            <a:schemeClr val="bg1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B42E3CA-769E-4668-AAFF-A9E103EE3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545444" cy="10972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350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407C2-5D3E-485D-BB16-468C8F7F0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DBBC2-3377-40BE-93D8-7447999D0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141" y="1505415"/>
            <a:ext cx="5716859" cy="46715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F6E2104-55D2-4323-AAB6-22DD9A8412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11590" y="1416167"/>
            <a:ext cx="5880410" cy="4928878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98EE3C-2E3F-425F-BB06-912FE277B0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37D2DA-A071-4027-95FF-686EC37406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3850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28F4B-1160-4776-8FB5-46AD9E8FF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415905-D90D-4276-8BD2-3D4A1C29E5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19B08F-2818-4244-8877-22ACAFB920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0EB575-A9B1-4208-BC08-B7EED30E7D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3550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37BBF2A-9904-4542-BD91-404EBAACEB49}"/>
              </a:ext>
            </a:extLst>
          </p:cNvPr>
          <p:cNvSpPr txBox="1"/>
          <p:nvPr userDrawn="1"/>
        </p:nvSpPr>
        <p:spPr>
          <a:xfrm>
            <a:off x="11496906" y="6427978"/>
            <a:ext cx="4256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960AB1-B549-4142-98B9-4D1A814A6C70}" type="slidenum">
              <a:rPr lang="en-US" sz="900" smtClean="0">
                <a:solidFill>
                  <a:srgbClr val="AEAAAA"/>
                </a:solidFill>
              </a:rPr>
              <a:pPr algn="r"/>
              <a:t>‹#›</a:t>
            </a:fld>
            <a:endParaRPr lang="en-US" sz="900" dirty="0">
              <a:solidFill>
                <a:srgbClr val="AEAAAA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B99CF1-2D65-4EC2-8015-610FBD49ED8D}"/>
              </a:ext>
            </a:extLst>
          </p:cNvPr>
          <p:cNvSpPr txBox="1"/>
          <p:nvPr userDrawn="1"/>
        </p:nvSpPr>
        <p:spPr>
          <a:xfrm>
            <a:off x="9479682" y="6418861"/>
            <a:ext cx="20406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AEAAAA"/>
                </a:solidFill>
              </a:rPr>
              <a:t>©2023 Cambium Networks, Ltd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C672402-DE69-438C-A05D-85DE7136C6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2671F1-7E91-4F00-83B5-78FC017E8F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0EB575-A9B1-4208-BC08-B7EED30E7D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43835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999492DE-D0E9-4E04-972E-D880762705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97728EE-96BF-4C50-AB5C-19FCCC31F64C}"/>
              </a:ext>
            </a:extLst>
          </p:cNvPr>
          <p:cNvSpPr/>
          <p:nvPr userDrawn="1"/>
        </p:nvSpPr>
        <p:spPr>
          <a:xfrm>
            <a:off x="0" y="4304371"/>
            <a:ext cx="6110868" cy="2553629"/>
          </a:xfrm>
          <a:prstGeom prst="rect">
            <a:avLst/>
          </a:prstGeom>
          <a:gradFill>
            <a:gsLst>
              <a:gs pos="0">
                <a:srgbClr val="203864"/>
              </a:gs>
              <a:gs pos="50000">
                <a:srgbClr val="2F5597"/>
              </a:gs>
              <a:gs pos="100000">
                <a:srgbClr val="108DB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50BE43E4-A319-46DA-B09C-46D686CAA4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933" y="1825908"/>
            <a:ext cx="8229600" cy="12382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F9FA5F-6B30-448F-804E-27539606100E}"/>
              </a:ext>
            </a:extLst>
          </p:cNvPr>
          <p:cNvSpPr txBox="1"/>
          <p:nvPr userDrawn="1"/>
        </p:nvSpPr>
        <p:spPr>
          <a:xfrm>
            <a:off x="11496906" y="6427978"/>
            <a:ext cx="4256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960AB1-B549-4142-98B9-4D1A814A6C7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F7CB90-A50B-4E4A-B707-D9B80B5DBCB4}"/>
              </a:ext>
            </a:extLst>
          </p:cNvPr>
          <p:cNvSpPr txBox="1"/>
          <p:nvPr userDrawn="1"/>
        </p:nvSpPr>
        <p:spPr>
          <a:xfrm>
            <a:off x="9479682" y="6418861"/>
            <a:ext cx="20406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bg1"/>
                </a:solidFill>
              </a:rPr>
              <a:t>©2023 Cambium Networks, Ltd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64E47CF-9730-4DC5-BFF3-9047A6663FD6}"/>
              </a:ext>
            </a:extLst>
          </p:cNvPr>
          <p:cNvCxnSpPr/>
          <p:nvPr userDrawn="1"/>
        </p:nvCxnSpPr>
        <p:spPr>
          <a:xfrm flipH="1">
            <a:off x="367990" y="5374888"/>
            <a:ext cx="534143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B2D80A3-FA25-47BC-A81D-FD78DA0697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365774"/>
            <a:ext cx="5794872" cy="947712"/>
          </a:xfrm>
        </p:spPr>
        <p:txBody>
          <a:bodyPr lIns="365760" anchor="ctr"/>
          <a:lstStyle>
            <a:lvl1pPr>
              <a:defRPr sz="27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70D8E41-1F87-4FC3-BAFC-7AF6C6F3F6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5645614"/>
            <a:ext cx="5794872" cy="1078966"/>
          </a:xfrm>
        </p:spPr>
        <p:txBody>
          <a:bodyPr lIns="365760" anchor="t"/>
          <a:lstStyle>
            <a:lvl1pPr>
              <a:spcBef>
                <a:spcPts val="0"/>
              </a:spcBef>
              <a:spcAft>
                <a:spcPts val="300"/>
              </a:spcAft>
              <a:defRPr sz="21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32350791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999492DE-D0E9-4E04-972E-D880762705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97728EE-96BF-4C50-AB5C-19FCCC31F64C}"/>
              </a:ext>
            </a:extLst>
          </p:cNvPr>
          <p:cNvSpPr/>
          <p:nvPr userDrawn="1"/>
        </p:nvSpPr>
        <p:spPr>
          <a:xfrm>
            <a:off x="0" y="5363737"/>
            <a:ext cx="12192000" cy="1494263"/>
          </a:xfrm>
          <a:prstGeom prst="rect">
            <a:avLst/>
          </a:prstGeom>
          <a:gradFill>
            <a:gsLst>
              <a:gs pos="0">
                <a:srgbClr val="203864"/>
              </a:gs>
              <a:gs pos="50000">
                <a:srgbClr val="2F5597"/>
              </a:gs>
              <a:gs pos="100000">
                <a:srgbClr val="108DB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50BE43E4-A319-46DA-B09C-46D686CAA4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933" y="2205047"/>
            <a:ext cx="8229600" cy="12382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F9FA5F-6B30-448F-804E-27539606100E}"/>
              </a:ext>
            </a:extLst>
          </p:cNvPr>
          <p:cNvSpPr txBox="1"/>
          <p:nvPr userDrawn="1"/>
        </p:nvSpPr>
        <p:spPr>
          <a:xfrm>
            <a:off x="11496906" y="6427978"/>
            <a:ext cx="4256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960AB1-B549-4142-98B9-4D1A814A6C7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F7CB90-A50B-4E4A-B707-D9B80B5DBCB4}"/>
              </a:ext>
            </a:extLst>
          </p:cNvPr>
          <p:cNvSpPr txBox="1"/>
          <p:nvPr userDrawn="1"/>
        </p:nvSpPr>
        <p:spPr>
          <a:xfrm>
            <a:off x="9479682" y="6418861"/>
            <a:ext cx="20406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bg1"/>
                </a:solidFill>
              </a:rPr>
              <a:t>©2023 Cambium Networks, Ltd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39F4238-2AA5-47DD-AB5F-656EBA93557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5645614"/>
            <a:ext cx="5794872" cy="1078966"/>
          </a:xfrm>
        </p:spPr>
        <p:txBody>
          <a:bodyPr lIns="365760" anchor="t"/>
          <a:lstStyle>
            <a:lvl1pPr>
              <a:spcBef>
                <a:spcPts val="0"/>
              </a:spcBef>
              <a:spcAft>
                <a:spcPts val="300"/>
              </a:spcAft>
              <a:defRPr sz="21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4ED1DD5-119B-42EE-BC3A-A786F1E25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545444" cy="10972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8703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AD842-CF54-1347-B1E7-E602330D34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7100" y="1630033"/>
            <a:ext cx="4785755" cy="1798967"/>
          </a:xfrm>
        </p:spPr>
        <p:txBody>
          <a:bodyPr anchor="ctr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49FD79-B26A-FF40-BB07-E287F2681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8456" y="3955288"/>
            <a:ext cx="4663044" cy="67608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1F47DAC-ED45-1A4D-8227-C29CF3289F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78286" y="1315522"/>
            <a:ext cx="6313714" cy="401320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41777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7DDF58F-3521-F346-A859-913D88D46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2680"/>
            <a:ext cx="10515600" cy="4351338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2C4561B6-9498-774C-AC76-180C90DB9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446" y="-1"/>
            <a:ext cx="8660624" cy="788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0170552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122AA4-72FF-6346-A4A2-CBF276732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7446" y="917272"/>
            <a:ext cx="10756354" cy="514897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C79E319-5378-DD42-B403-088027203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446" y="-1"/>
            <a:ext cx="8660624" cy="788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7CC5BC-49BF-4C96-B63D-99A7F9DB0B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8FCEC-A0A9-4957-BB2B-2164B9A4BE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EFFBCC-A1ED-4C61-92F4-FDB8DC142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27903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outdoor&#10;&#10;Description automatically generated">
            <a:extLst>
              <a:ext uri="{FF2B5EF4-FFF2-40B4-BE49-F238E27FC236}">
                <a16:creationId xmlns:a16="http://schemas.microsoft.com/office/drawing/2014/main" id="{D85C67AB-4930-421F-A429-3C9BE2A1A7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AEAC7F3-619F-4492-A6FE-ABA10C307804}"/>
              </a:ext>
            </a:extLst>
          </p:cNvPr>
          <p:cNvSpPr/>
          <p:nvPr userDrawn="1"/>
        </p:nvSpPr>
        <p:spPr>
          <a:xfrm>
            <a:off x="0" y="5140712"/>
            <a:ext cx="6095999" cy="1059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A469A0-92B1-4DE6-A3D9-D16394B07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69872" y="4906535"/>
            <a:ext cx="4895386" cy="825189"/>
          </a:xfrm>
        </p:spPr>
        <p:txBody>
          <a:bodyPr lIns="0" tIns="0" bIns="0" anchor="b"/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3D11E4-9A2A-4B08-BE51-F23E6847E5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69873" y="5746788"/>
            <a:ext cx="4895386" cy="625474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6F0D67A6-4011-4B3A-BF07-E86EDB8576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857" y="5367169"/>
            <a:ext cx="4080296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5912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85C67AB-4930-421F-A429-3C9BE2A1A7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AEAC7F3-619F-4492-A6FE-ABA10C307804}"/>
              </a:ext>
            </a:extLst>
          </p:cNvPr>
          <p:cNvSpPr/>
          <p:nvPr userDrawn="1"/>
        </p:nvSpPr>
        <p:spPr>
          <a:xfrm>
            <a:off x="0" y="5140712"/>
            <a:ext cx="6095999" cy="1059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A469A0-92B1-4DE6-A3D9-D16394B07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69872" y="4906535"/>
            <a:ext cx="4895386" cy="825189"/>
          </a:xfrm>
        </p:spPr>
        <p:txBody>
          <a:bodyPr lIns="0" tIns="0" bIns="0" anchor="b"/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3D11E4-9A2A-4B08-BE51-F23E6847E5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69873" y="5746788"/>
            <a:ext cx="4895386" cy="625474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51887BB9-453A-4215-ADB1-B86CBBD3AD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857" y="5367169"/>
            <a:ext cx="4080296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10560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85C67AB-4930-421F-A429-3C9BE2A1A7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AEAC7F3-619F-4492-A6FE-ABA10C307804}"/>
              </a:ext>
            </a:extLst>
          </p:cNvPr>
          <p:cNvSpPr/>
          <p:nvPr userDrawn="1"/>
        </p:nvSpPr>
        <p:spPr>
          <a:xfrm>
            <a:off x="0" y="5140712"/>
            <a:ext cx="6095999" cy="1059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A469A0-92B1-4DE6-A3D9-D16394B07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69872" y="4906535"/>
            <a:ext cx="4895386" cy="825189"/>
          </a:xfrm>
        </p:spPr>
        <p:txBody>
          <a:bodyPr lIns="0" tIns="0" bIns="0" anchor="b"/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3D11E4-9A2A-4B08-BE51-F23E6847E5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69873" y="5746788"/>
            <a:ext cx="4895386" cy="625474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6C36C1AD-642B-40AA-B71C-F9D7B58687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857" y="5367169"/>
            <a:ext cx="4080296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949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407C2-5D3E-485D-BB16-468C8F7F0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DBBC2-3377-40BE-93D8-7447999D0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1589" y="1505415"/>
            <a:ext cx="5716859" cy="46715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F6E2104-55D2-4323-AAB6-22DD9A8412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16167"/>
            <a:ext cx="5880410" cy="4928878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A895D4-FCC7-4C7A-B787-99761E0ED2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37D2DA-A071-4027-95FF-686EC37406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89454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85C67AB-4930-421F-A429-3C9BE2A1A7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AEAC7F3-619F-4492-A6FE-ABA10C307804}"/>
              </a:ext>
            </a:extLst>
          </p:cNvPr>
          <p:cNvSpPr/>
          <p:nvPr userDrawn="1"/>
        </p:nvSpPr>
        <p:spPr>
          <a:xfrm>
            <a:off x="0" y="5140712"/>
            <a:ext cx="6095999" cy="1059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A469A0-92B1-4DE6-A3D9-D16394B07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69872" y="4906535"/>
            <a:ext cx="4895386" cy="825189"/>
          </a:xfrm>
        </p:spPr>
        <p:txBody>
          <a:bodyPr lIns="0" tIns="0" bIns="0" anchor="b"/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3D11E4-9A2A-4B08-BE51-F23E6847E5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69873" y="5746788"/>
            <a:ext cx="4895386" cy="625474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3FF9FB43-A7F5-4B6A-8372-A51A501569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857" y="5367169"/>
            <a:ext cx="4080296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50537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85C67AB-4930-421F-A429-3C9BE2A1A7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AEAC7F3-619F-4492-A6FE-ABA10C307804}"/>
              </a:ext>
            </a:extLst>
          </p:cNvPr>
          <p:cNvSpPr/>
          <p:nvPr userDrawn="1"/>
        </p:nvSpPr>
        <p:spPr>
          <a:xfrm>
            <a:off x="0" y="5140712"/>
            <a:ext cx="6095999" cy="1059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A469A0-92B1-4DE6-A3D9-D16394B07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69872" y="4906535"/>
            <a:ext cx="4895386" cy="825189"/>
          </a:xfrm>
        </p:spPr>
        <p:txBody>
          <a:bodyPr lIns="0" tIns="0" bIns="0" anchor="b"/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3D11E4-9A2A-4B08-BE51-F23E6847E5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69873" y="5746788"/>
            <a:ext cx="4895386" cy="625474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33AF5C63-9CDD-4338-AFD1-98D03AC779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857" y="5367169"/>
            <a:ext cx="4080296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3614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85C67AB-4930-421F-A429-3C9BE2A1A7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AEAC7F3-619F-4492-A6FE-ABA10C307804}"/>
              </a:ext>
            </a:extLst>
          </p:cNvPr>
          <p:cNvSpPr/>
          <p:nvPr userDrawn="1"/>
        </p:nvSpPr>
        <p:spPr>
          <a:xfrm>
            <a:off x="0" y="5140712"/>
            <a:ext cx="6095999" cy="1059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A469A0-92B1-4DE6-A3D9-D16394B07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69872" y="4906535"/>
            <a:ext cx="4895386" cy="825189"/>
          </a:xfrm>
        </p:spPr>
        <p:txBody>
          <a:bodyPr lIns="0" tIns="0" bIns="0" anchor="b"/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3D11E4-9A2A-4B08-BE51-F23E6847E5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69873" y="5746788"/>
            <a:ext cx="4895386" cy="625474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DF9B17B5-6243-4A9C-87AA-A01B275DA8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857" y="5367169"/>
            <a:ext cx="4080296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88909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407C2-5D3E-485D-BB16-468C8F7F0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DBBC2-3377-40BE-93D8-7447999D0F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0DACE5-5A1C-4AA0-A3D3-3B334A0036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7D2DA-A071-4027-95FF-686EC37406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86371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407C2-5D3E-485D-BB16-468C8F7F0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DBBC2-3377-40BE-93D8-7447999D0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141" y="1505415"/>
            <a:ext cx="5716859" cy="46715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F6E2104-55D2-4323-AAB6-22DD9A8412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11590" y="1416167"/>
            <a:ext cx="5880410" cy="4928878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98EE3C-2E3F-425F-BB06-912FE277B0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37D2DA-A071-4027-95FF-686EC37406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81366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407C2-5D3E-485D-BB16-468C8F7F0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DBBC2-3377-40BE-93D8-7447999D0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1589" y="1505415"/>
            <a:ext cx="5716859" cy="46715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F6E2104-55D2-4323-AAB6-22DD9A8412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16167"/>
            <a:ext cx="5880410" cy="4928878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A895D4-FCC7-4C7A-B787-99761E0ED2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37D2DA-A071-4027-95FF-686EC37406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04473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plus Photo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6384CB4-380D-4E9C-BD98-CF580DF5ADE5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gradFill>
            <a:gsLst>
              <a:gs pos="0">
                <a:srgbClr val="203864"/>
              </a:gs>
              <a:gs pos="50000">
                <a:srgbClr val="2F5597"/>
              </a:gs>
              <a:gs pos="100000">
                <a:srgbClr val="108DB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50BE43E4-A319-46DA-B09C-46D686CAA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7719" y="365099"/>
            <a:ext cx="2057400" cy="3095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F9FA5F-6B30-448F-804E-27539606100E}"/>
              </a:ext>
            </a:extLst>
          </p:cNvPr>
          <p:cNvSpPr txBox="1"/>
          <p:nvPr userDrawn="1"/>
        </p:nvSpPr>
        <p:spPr>
          <a:xfrm>
            <a:off x="11496906" y="6427978"/>
            <a:ext cx="4256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960AB1-B549-4142-98B9-4D1A814A6C7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F7CB90-A50B-4E4A-B707-D9B80B5DBCB4}"/>
              </a:ext>
            </a:extLst>
          </p:cNvPr>
          <p:cNvSpPr txBox="1"/>
          <p:nvPr userDrawn="1"/>
        </p:nvSpPr>
        <p:spPr>
          <a:xfrm>
            <a:off x="9479682" y="6418861"/>
            <a:ext cx="20406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bg1"/>
                </a:solidFill>
              </a:rPr>
              <a:t>©2023 Cambium Networks, Ltd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DE39881-5411-498F-9007-6A2FCD584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292" y="1650378"/>
            <a:ext cx="3902928" cy="1550022"/>
          </a:xfrm>
        </p:spPr>
        <p:txBody>
          <a:bodyPr lIns="0" tIns="0" bIns="0" anchor="t"/>
          <a:lstStyle>
            <a:lvl1pPr algn="l">
              <a:defRPr sz="27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FF9FDE4-2B09-4922-9DD7-B3068BED8A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292" y="3429000"/>
            <a:ext cx="3902928" cy="2989861"/>
          </a:xfrm>
        </p:spPr>
        <p:txBody>
          <a:bodyPr/>
          <a:lstStyle>
            <a:lvl1pPr marL="0" indent="0" algn="l"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DEB351D6-4AAD-4965-AF82-9B03D60320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49335" y="1097278"/>
            <a:ext cx="7742663" cy="5247765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4071739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5FF22-BC9C-45FE-B78F-962CC7E7A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92A3C-5B62-4F90-8720-1CA81E51D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141" y="1460810"/>
            <a:ext cx="5640659" cy="47161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8EFBE0-BC7A-4109-AC3E-E6C94CE016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0438" y="1460810"/>
            <a:ext cx="5640659" cy="47161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CF4ECD-5944-439D-93B1-02F2AD250F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7D2DA-A071-4027-95FF-686EC37406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57052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5FF22-BC9C-45FE-B78F-962CC7E7A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92A3C-5B62-4F90-8720-1CA81E51D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6902" y="1305024"/>
            <a:ext cx="5764272" cy="243385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8EFBE0-BC7A-4109-AC3E-E6C94CE016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8199" y="1305024"/>
            <a:ext cx="5764272" cy="243385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91BD9B4-B41B-4A1D-8B88-843E436E843B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36902" y="3828091"/>
            <a:ext cx="5764272" cy="243385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7625EEE-2646-435B-A6B6-5ED7EF5A8E99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158199" y="3828091"/>
            <a:ext cx="5764272" cy="243385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D0003B-CD58-4C9C-A74C-0911FF581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D2DA-A071-4027-95FF-686EC37406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96978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5FF22-BC9C-45FE-B78F-962CC7E7A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92A3C-5B62-4F90-8720-1CA81E51D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6902" y="1305024"/>
            <a:ext cx="5764272" cy="243385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8EFBE0-BC7A-4109-AC3E-E6C94CE016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8199" y="1305024"/>
            <a:ext cx="5764272" cy="495692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91BD9B4-B41B-4A1D-8B88-843E436E843B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36902" y="3828091"/>
            <a:ext cx="5764272" cy="243385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19FB63-51FD-483E-9679-EABF4EAB47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37D2DA-A071-4027-95FF-686EC37406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686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0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32" Type="http://schemas.openxmlformats.org/officeDocument/2006/relationships/image" Target="../media/image13.png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slideLayout" Target="../slideLayouts/slideLayout6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82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5" Type="http://schemas.openxmlformats.org/officeDocument/2006/relationships/slideLayout" Target="../slideLayouts/slideLayout86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24" Type="http://schemas.openxmlformats.org/officeDocument/2006/relationships/slideLayout" Target="../slideLayouts/slideLayout85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23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83.xml"/><Relationship Id="rId27" Type="http://schemas.openxmlformats.org/officeDocument/2006/relationships/image" Target="../media/image22.png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9.xml"/><Relationship Id="rId18" Type="http://schemas.openxmlformats.org/officeDocument/2006/relationships/slideLayout" Target="../slideLayouts/slideLayout104.xml"/><Relationship Id="rId26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89.xml"/><Relationship Id="rId21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slideLayout" Target="../slideLayouts/slideLayout103.xml"/><Relationship Id="rId25" Type="http://schemas.openxmlformats.org/officeDocument/2006/relationships/slideLayout" Target="../slideLayouts/slideLayout111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102.xml"/><Relationship Id="rId20" Type="http://schemas.openxmlformats.org/officeDocument/2006/relationships/slideLayout" Target="../slideLayouts/slideLayout106.xml"/><Relationship Id="rId29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24" Type="http://schemas.openxmlformats.org/officeDocument/2006/relationships/slideLayout" Target="../slideLayouts/slideLayout110.xml"/><Relationship Id="rId32" Type="http://schemas.openxmlformats.org/officeDocument/2006/relationships/theme" Target="../theme/theme4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23" Type="http://schemas.openxmlformats.org/officeDocument/2006/relationships/slideLayout" Target="../slideLayouts/slideLayout109.xml"/><Relationship Id="rId28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96.xml"/><Relationship Id="rId19" Type="http://schemas.openxmlformats.org/officeDocument/2006/relationships/slideLayout" Target="../slideLayouts/slideLayout105.xml"/><Relationship Id="rId31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Relationship Id="rId22" Type="http://schemas.openxmlformats.org/officeDocument/2006/relationships/slideLayout" Target="../slideLayouts/slideLayout108.xml"/><Relationship Id="rId27" Type="http://schemas.openxmlformats.org/officeDocument/2006/relationships/slideLayout" Target="../slideLayouts/slideLayout113.xml"/><Relationship Id="rId30" Type="http://schemas.openxmlformats.org/officeDocument/2006/relationships/slideLayout" Target="../slideLayouts/slideLayout116.xml"/><Relationship Id="rId8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F759920-552C-4240-8640-D845E0028066}"/>
              </a:ext>
            </a:extLst>
          </p:cNvPr>
          <p:cNvSpPr/>
          <p:nvPr userDrawn="1"/>
        </p:nvSpPr>
        <p:spPr>
          <a:xfrm>
            <a:off x="-1" y="0"/>
            <a:ext cx="12191999" cy="1097280"/>
          </a:xfrm>
          <a:prstGeom prst="rect">
            <a:avLst/>
          </a:prstGeom>
          <a:gradFill>
            <a:gsLst>
              <a:gs pos="0">
                <a:srgbClr val="203864"/>
              </a:gs>
              <a:gs pos="100000">
                <a:srgbClr val="108DB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264138-9C79-4257-BA27-D3DACCB67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545444" cy="1097279"/>
          </a:xfrm>
          <a:prstGeom prst="rect">
            <a:avLst/>
          </a:prstGeom>
        </p:spPr>
        <p:txBody>
          <a:bodyPr vert="horz" lIns="365760" tIns="45720" rIns="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16ADCB-6D9E-4FC6-A5DD-FA6645D090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9141" y="1505415"/>
            <a:ext cx="11543368" cy="46715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B895F160-EE5C-4D5B-8C6C-389276909090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7719" y="365099"/>
            <a:ext cx="2057400" cy="3095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3004178-828C-4D8B-A9F4-EE6240D18B14}"/>
              </a:ext>
            </a:extLst>
          </p:cNvPr>
          <p:cNvSpPr txBox="1"/>
          <p:nvPr userDrawn="1"/>
        </p:nvSpPr>
        <p:spPr>
          <a:xfrm>
            <a:off x="9479682" y="6418861"/>
            <a:ext cx="20406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AEAAAA"/>
                </a:solidFill>
              </a:rPr>
              <a:t>©2023 Cambium Networks,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53A234-7461-412B-AAA3-AB851AFD4F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3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37D2DA-A071-4027-95FF-686EC37406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832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50" r:id="rId7"/>
    <p:sldLayoutId id="2147483661" r:id="rId8"/>
    <p:sldLayoutId id="2147483662" r:id="rId9"/>
    <p:sldLayoutId id="2147483670" r:id="rId10"/>
    <p:sldLayoutId id="214748365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64" r:id="rId17"/>
    <p:sldLayoutId id="2147483663" r:id="rId18"/>
    <p:sldLayoutId id="2147483651" r:id="rId19"/>
    <p:sldLayoutId id="2147483665" r:id="rId20"/>
    <p:sldLayoutId id="2147483669" r:id="rId21"/>
    <p:sldLayoutId id="2147483666" r:id="rId22"/>
    <p:sldLayoutId id="2147483667" r:id="rId23"/>
    <p:sldLayoutId id="2147483668" r:id="rId24"/>
    <p:sldLayoutId id="2147483654" r:id="rId25"/>
    <p:sldLayoutId id="2147483655" r:id="rId26"/>
    <p:sldLayoutId id="2147483671" r:id="rId27"/>
    <p:sldLayoutId id="2147483672" r:id="rId28"/>
    <p:sldLayoutId id="2147483808" r:id="rId29"/>
    <p:sldLayoutId id="2147483811" r:id="rId30"/>
    <p:sldLayoutId id="2147483812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defRPr sz="21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01638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76263" indent="-174625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804863" indent="-1746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33463" indent="-1746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F759920-552C-4240-8640-D845E0028066}"/>
              </a:ext>
            </a:extLst>
          </p:cNvPr>
          <p:cNvSpPr/>
          <p:nvPr userDrawn="1"/>
        </p:nvSpPr>
        <p:spPr>
          <a:xfrm>
            <a:off x="-1" y="0"/>
            <a:ext cx="12191999" cy="1097280"/>
          </a:xfrm>
          <a:prstGeom prst="rect">
            <a:avLst/>
          </a:prstGeom>
          <a:gradFill>
            <a:gsLst>
              <a:gs pos="0">
                <a:srgbClr val="203864"/>
              </a:gs>
              <a:gs pos="100000">
                <a:srgbClr val="108DB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264138-9C79-4257-BA27-D3DACCB67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545444" cy="1097279"/>
          </a:xfrm>
          <a:prstGeom prst="rect">
            <a:avLst/>
          </a:prstGeom>
        </p:spPr>
        <p:txBody>
          <a:bodyPr vert="horz" lIns="365760" tIns="45720" rIns="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16ADCB-6D9E-4FC6-A5DD-FA6645D090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9141" y="1505415"/>
            <a:ext cx="11543368" cy="46715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10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B895F160-EE5C-4D5B-8C6C-389276909090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7719" y="365099"/>
            <a:ext cx="2057400" cy="3095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3C9AFF4-413E-40CC-985E-CBB9106D18A1}"/>
              </a:ext>
            </a:extLst>
          </p:cNvPr>
          <p:cNvSpPr txBox="1"/>
          <p:nvPr userDrawn="1"/>
        </p:nvSpPr>
        <p:spPr>
          <a:xfrm>
            <a:off x="11496906" y="6427978"/>
            <a:ext cx="4256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960AB1-B549-4142-98B9-4D1A814A6C70}" type="slidenum">
              <a:rPr lang="en-US" sz="900" smtClean="0">
                <a:solidFill>
                  <a:srgbClr val="AEAAAA"/>
                </a:solidFill>
              </a:rPr>
              <a:pPr algn="r"/>
              <a:t>‹#›</a:t>
            </a:fld>
            <a:endParaRPr lang="en-US" sz="900" dirty="0">
              <a:solidFill>
                <a:srgbClr val="AEAAAA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004178-828C-4D8B-A9F4-EE6240D18B14}"/>
              </a:ext>
            </a:extLst>
          </p:cNvPr>
          <p:cNvSpPr txBox="1"/>
          <p:nvPr userDrawn="1"/>
        </p:nvSpPr>
        <p:spPr>
          <a:xfrm>
            <a:off x="9479682" y="6418861"/>
            <a:ext cx="20406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AEAAAA"/>
                </a:solidFill>
              </a:rPr>
              <a:t>©2023 Cambium Networks, Ltd</a:t>
            </a:r>
          </a:p>
        </p:txBody>
      </p:sp>
    </p:spTree>
    <p:extLst>
      <p:ext uri="{BB962C8B-B14F-4D97-AF65-F5344CB8AC3E}">
        <p14:creationId xmlns:p14="http://schemas.microsoft.com/office/powerpoint/2010/main" val="1636203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06" r:id="rId25"/>
    <p:sldLayoutId id="2147483707" r:id="rId26"/>
    <p:sldLayoutId id="2147483708" r:id="rId27"/>
    <p:sldLayoutId id="2147483709" r:id="rId28"/>
    <p:sldLayoutId id="2147483710" r:id="rId29"/>
    <p:sldLayoutId id="2147483810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defRPr sz="21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01638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76263" indent="-174625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804863" indent="-1746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33463" indent="-1746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F759920-552C-4240-8640-D845E0028066}"/>
              </a:ext>
            </a:extLst>
          </p:cNvPr>
          <p:cNvSpPr/>
          <p:nvPr/>
        </p:nvSpPr>
        <p:spPr>
          <a:xfrm>
            <a:off x="-1" y="0"/>
            <a:ext cx="12191999" cy="1097280"/>
          </a:xfrm>
          <a:prstGeom prst="rect">
            <a:avLst/>
          </a:prstGeom>
          <a:gradFill>
            <a:gsLst>
              <a:gs pos="0">
                <a:srgbClr val="203864"/>
              </a:gs>
              <a:gs pos="100000">
                <a:srgbClr val="108DB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264138-9C79-4257-BA27-D3DACCB67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545444" cy="1097279"/>
          </a:xfrm>
          <a:prstGeom prst="rect">
            <a:avLst/>
          </a:prstGeom>
        </p:spPr>
        <p:txBody>
          <a:bodyPr vert="horz" lIns="365760" tIns="45720" rIns="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16ADCB-6D9E-4FC6-A5DD-FA6645D090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9141" y="1505415"/>
            <a:ext cx="11543368" cy="46715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10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B895F160-EE5C-4D5B-8C6C-389276909090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7719" y="365099"/>
            <a:ext cx="2057400" cy="3095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3004178-828C-4D8B-A9F4-EE6240D18B14}"/>
              </a:ext>
            </a:extLst>
          </p:cNvPr>
          <p:cNvSpPr txBox="1"/>
          <p:nvPr/>
        </p:nvSpPr>
        <p:spPr>
          <a:xfrm>
            <a:off x="9479682" y="6418861"/>
            <a:ext cx="20406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AEAAAA"/>
                </a:solidFill>
              </a:rPr>
              <a:t>©2023 Cambium Networks, Ltd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FB2034-7E40-43E8-96CE-E18F3D426D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265A7A-379E-43AD-BDC9-1709AB4D3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69491" y="635171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0EB575-A9B1-4208-BC08-B7EED30E7D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321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  <p:sldLayoutId id="2147483733" r:id="rId22"/>
    <p:sldLayoutId id="2147483734" r:id="rId23"/>
    <p:sldLayoutId id="2147483735" r:id="rId24"/>
    <p:sldLayoutId id="2147483736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defRPr sz="21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01638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76263" indent="-174625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804863" indent="-1746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33463" indent="-1746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F759920-552C-4240-8640-D845E0028066}"/>
              </a:ext>
            </a:extLst>
          </p:cNvPr>
          <p:cNvSpPr/>
          <p:nvPr userDrawn="1"/>
        </p:nvSpPr>
        <p:spPr>
          <a:xfrm>
            <a:off x="-1" y="0"/>
            <a:ext cx="12191999" cy="1097280"/>
          </a:xfrm>
          <a:prstGeom prst="rect">
            <a:avLst/>
          </a:prstGeom>
          <a:gradFill>
            <a:gsLst>
              <a:gs pos="0">
                <a:srgbClr val="203864"/>
              </a:gs>
              <a:gs pos="100000">
                <a:srgbClr val="108DB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264138-9C79-4257-BA27-D3DACCB67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545444" cy="1097279"/>
          </a:xfrm>
          <a:prstGeom prst="rect">
            <a:avLst/>
          </a:prstGeom>
        </p:spPr>
        <p:txBody>
          <a:bodyPr vert="horz" lIns="365760" tIns="45720" rIns="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16ADCB-6D9E-4FC6-A5DD-FA6645D090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9141" y="1505415"/>
            <a:ext cx="11543368" cy="46715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10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B895F160-EE5C-4D5B-8C6C-389276909090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7719" y="365099"/>
            <a:ext cx="2057400" cy="3095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3004178-828C-4D8B-A9F4-EE6240D18B14}"/>
              </a:ext>
            </a:extLst>
          </p:cNvPr>
          <p:cNvSpPr txBox="1"/>
          <p:nvPr userDrawn="1"/>
        </p:nvSpPr>
        <p:spPr>
          <a:xfrm>
            <a:off x="9479682" y="6418861"/>
            <a:ext cx="20406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AEAAAA"/>
                </a:solidFill>
              </a:rPr>
              <a:t>©2023 Cambium Networks, Ltd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53A234-7461-412B-AAA3-AB851AFD4F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3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37D2DA-A071-4027-95FF-686EC37406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742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  <p:sldLayoutId id="2147483791" r:id="rId17"/>
    <p:sldLayoutId id="2147483792" r:id="rId18"/>
    <p:sldLayoutId id="2147483793" r:id="rId19"/>
    <p:sldLayoutId id="2147483794" r:id="rId20"/>
    <p:sldLayoutId id="2147483795" r:id="rId21"/>
    <p:sldLayoutId id="2147483796" r:id="rId22"/>
    <p:sldLayoutId id="2147483797" r:id="rId23"/>
    <p:sldLayoutId id="2147483798" r:id="rId24"/>
    <p:sldLayoutId id="2147483799" r:id="rId25"/>
    <p:sldLayoutId id="2147483800" r:id="rId26"/>
    <p:sldLayoutId id="2147483801" r:id="rId27"/>
    <p:sldLayoutId id="2147483802" r:id="rId28"/>
    <p:sldLayoutId id="2147483803" r:id="rId29"/>
    <p:sldLayoutId id="2147483804" r:id="rId30"/>
    <p:sldLayoutId id="2147483806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defRPr sz="21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01638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76263" indent="-174625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804863" indent="-1746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33463" indent="-1746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93.xml"/><Relationship Id="rId1" Type="http://schemas.openxmlformats.org/officeDocument/2006/relationships/tags" Target="../tags/tag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4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10" Type="http://schemas.openxmlformats.org/officeDocument/2006/relationships/image" Target="../media/image115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18" Type="http://schemas.openxmlformats.org/officeDocument/2006/relationships/image" Target="../media/image43.png"/><Relationship Id="rId3" Type="http://schemas.openxmlformats.org/officeDocument/2006/relationships/image" Target="../media/image28.pn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FF3F6-B0E0-4549-9176-29EB530D08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16149" y="5282592"/>
            <a:ext cx="5854148" cy="841673"/>
          </a:xfrm>
        </p:spPr>
        <p:txBody>
          <a:bodyPr/>
          <a:lstStyle/>
          <a:p>
            <a:r>
              <a:rPr lang="en-US" sz="2400" dirty="0"/>
              <a:t>Kiran </a:t>
            </a:r>
            <a:r>
              <a:rPr lang="en-US" sz="2400" dirty="0" err="1"/>
              <a:t>Avva</a:t>
            </a:r>
            <a:r>
              <a:rPr lang="en-US" sz="2400" dirty="0"/>
              <a:t>, DoE, </a:t>
            </a:r>
            <a:r>
              <a:rPr lang="en-US" sz="2400" dirty="0" err="1"/>
              <a:t>cnWave</a:t>
            </a:r>
            <a:br>
              <a:rPr lang="en-US" sz="2400" dirty="0"/>
            </a:br>
            <a:r>
              <a:rPr lang="en-US" sz="2400" dirty="0" err="1"/>
              <a:t>Prabhash</a:t>
            </a:r>
            <a:r>
              <a:rPr lang="en-US" sz="2400" dirty="0"/>
              <a:t> </a:t>
            </a:r>
            <a:r>
              <a:rPr lang="en-US" sz="2400" dirty="0" err="1"/>
              <a:t>Dhyani</a:t>
            </a:r>
            <a:r>
              <a:rPr lang="en-US" sz="2400" dirty="0"/>
              <a:t>, DoE, Enterprise Wi-Fi</a:t>
            </a:r>
            <a:endParaRPr lang="en-US" sz="2400" dirty="0"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DD90BD-9381-D188-F2B8-9E0E2E211448}"/>
              </a:ext>
            </a:extLst>
          </p:cNvPr>
          <p:cNvSpPr txBox="1"/>
          <p:nvPr/>
        </p:nvSpPr>
        <p:spPr>
          <a:xfrm>
            <a:off x="278296" y="347870"/>
            <a:ext cx="77823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000" dirty="0">
                <a:solidFill>
                  <a:schemeClr val="bg1"/>
                </a:solidFill>
              </a:rPr>
              <a:t>Multi-Gigabit Wireless Fabric for Smart Cities, Logistics, and Public Access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4C7CE9-28DC-7854-D27F-7B679D5DF5AB}"/>
              </a:ext>
            </a:extLst>
          </p:cNvPr>
          <p:cNvSpPr txBox="1"/>
          <p:nvPr/>
        </p:nvSpPr>
        <p:spPr>
          <a:xfrm>
            <a:off x="278296" y="1689104"/>
            <a:ext cx="62359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Wi-Fi Knowledge Summit, 2023</a:t>
            </a:r>
          </a:p>
        </p:txBody>
      </p:sp>
    </p:spTree>
    <p:extLst>
      <p:ext uri="{BB962C8B-B14F-4D97-AF65-F5344CB8AC3E}">
        <p14:creationId xmlns:p14="http://schemas.microsoft.com/office/powerpoint/2010/main" val="342362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D4157-88CA-5FE6-8064-DDF168C6D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545444" cy="1097279"/>
          </a:xfrm>
        </p:spPr>
        <p:txBody>
          <a:bodyPr anchor="ctr">
            <a:normAutofit/>
          </a:bodyPr>
          <a:lstStyle/>
          <a:p>
            <a:r>
              <a:rPr lang="en-IN" dirty="0"/>
              <a:t>Beamforming and Directional Antennas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D8390-A288-483B-6882-D674993C59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141" y="1460810"/>
            <a:ext cx="5640659" cy="4716153"/>
          </a:xfrm>
        </p:spPr>
        <p:txBody>
          <a:bodyPr>
            <a:normAutofit lnSpcReduction="10000"/>
          </a:bodyPr>
          <a:lstStyle/>
          <a:p>
            <a:r>
              <a:rPr lang="en-IN" sz="1900" dirty="0"/>
              <a:t>Due to the short wavelength of 60 GHz, antenna elements are very small in size.</a:t>
            </a:r>
          </a:p>
          <a:p>
            <a:r>
              <a:rPr lang="en-IN" sz="1900" dirty="0"/>
              <a:t>This allows us to have a large phased array in a small form factor.</a:t>
            </a:r>
          </a:p>
          <a:p>
            <a:r>
              <a:rPr lang="en-IN" sz="1900" dirty="0"/>
              <a:t>The technology we use is RF beamforming, and we utilize lookup tables to pre-program the phase and magnitude to define a beam direction.</a:t>
            </a:r>
          </a:p>
          <a:p>
            <a:r>
              <a:rPr lang="en-IN" sz="1900" dirty="0"/>
              <a:t>The picture shows different beams we could select on the fly during the link-up process. Only one element in the phased array is illuminated.</a:t>
            </a:r>
          </a:p>
          <a:p>
            <a:r>
              <a:rPr lang="en-IN" sz="1900" dirty="0"/>
              <a:t>This minimizes interference, which is quite useful in a mesh. Data is sent in a narrow beam specific to that link.</a:t>
            </a:r>
          </a:p>
          <a:p>
            <a:endParaRPr lang="en-IN" sz="19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33B442-9307-0C28-B0C3-1BC4F3F76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438" y="2239502"/>
            <a:ext cx="5640659" cy="31587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2059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4">
            <a:extLst>
              <a:ext uri="{FF2B5EF4-FFF2-40B4-BE49-F238E27FC236}">
                <a16:creationId xmlns:a16="http://schemas.microsoft.com/office/drawing/2014/main" id="{65C54BDC-ED52-9D3F-67E9-D99495165448}"/>
              </a:ext>
            </a:extLst>
          </p:cNvPr>
          <p:cNvSpPr/>
          <p:nvPr/>
        </p:nvSpPr>
        <p:spPr>
          <a:xfrm>
            <a:off x="115057" y="1097108"/>
            <a:ext cx="11907488" cy="5230443"/>
          </a:xfrm>
          <a:prstGeom prst="roundRect">
            <a:avLst>
              <a:gd name="adj" fmla="val 575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Rectangle: Rounded Corners 4">
            <a:extLst>
              <a:ext uri="{FF2B5EF4-FFF2-40B4-BE49-F238E27FC236}">
                <a16:creationId xmlns:a16="http://schemas.microsoft.com/office/drawing/2014/main" id="{BE28A70B-5BA8-79E9-ABB1-ABC233D7B4E1}"/>
              </a:ext>
            </a:extLst>
          </p:cNvPr>
          <p:cNvSpPr/>
          <p:nvPr/>
        </p:nvSpPr>
        <p:spPr>
          <a:xfrm>
            <a:off x="251842" y="3825431"/>
            <a:ext cx="11602890" cy="2585706"/>
          </a:xfrm>
          <a:prstGeom prst="roundRect">
            <a:avLst>
              <a:gd name="adj" fmla="val 575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2080"/>
              </a:lnSpc>
              <a:defRPr/>
            </a:pPr>
            <a:endParaRPr lang="en-US" sz="1400" b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/>
            </a:endParaRPr>
          </a:p>
          <a:p>
            <a:pPr>
              <a:lnSpc>
                <a:spcPts val="2080"/>
              </a:lnSpc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Rectangle: Rounded Corners 4">
            <a:extLst>
              <a:ext uri="{FF2B5EF4-FFF2-40B4-BE49-F238E27FC236}">
                <a16:creationId xmlns:a16="http://schemas.microsoft.com/office/drawing/2014/main" id="{80FAFD69-3CF7-947D-7DCE-C5ADEF25AE33}"/>
              </a:ext>
            </a:extLst>
          </p:cNvPr>
          <p:cNvSpPr/>
          <p:nvPr/>
        </p:nvSpPr>
        <p:spPr>
          <a:xfrm>
            <a:off x="251842" y="1221260"/>
            <a:ext cx="5742924" cy="2527439"/>
          </a:xfrm>
          <a:prstGeom prst="roundRect">
            <a:avLst>
              <a:gd name="adj" fmla="val 575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2080"/>
              </a:lnSpc>
              <a:defRPr/>
            </a:pP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/>
            </a:endParaRPr>
          </a:p>
          <a:p>
            <a:pPr>
              <a:lnSpc>
                <a:spcPts val="2080"/>
              </a:lnSpc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0" name="Picture 19" descr="A picture containing computer, comb&#10;&#10;Description automatically generated">
            <a:extLst>
              <a:ext uri="{FF2B5EF4-FFF2-40B4-BE49-F238E27FC236}">
                <a16:creationId xmlns:a16="http://schemas.microsoft.com/office/drawing/2014/main" id="{BA358AFA-69BE-D1CE-E650-AFC3258601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0884" y="4458874"/>
            <a:ext cx="899323" cy="114387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5CD949-6044-43CE-B78D-2C041294A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Flexible Deployment Options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8475A94E-8536-447E-AA6E-87B4CF3C45D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196" y="1278869"/>
            <a:ext cx="4814130" cy="24678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8AA44D-5074-49B4-A0B6-4056DF108DA2}"/>
              </a:ext>
            </a:extLst>
          </p:cNvPr>
          <p:cNvSpPr txBox="1"/>
          <p:nvPr/>
        </p:nvSpPr>
        <p:spPr>
          <a:xfrm>
            <a:off x="486919" y="1264347"/>
            <a:ext cx="181442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Point-to-Point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9FD4F51-988D-0745-FB21-3DECC5E27CB7}"/>
              </a:ext>
            </a:extLst>
          </p:cNvPr>
          <p:cNvGrpSpPr/>
          <p:nvPr/>
        </p:nvGrpSpPr>
        <p:grpSpPr>
          <a:xfrm rot="18598364">
            <a:off x="9124749" y="3851605"/>
            <a:ext cx="2355381" cy="2246880"/>
            <a:chOff x="9524485" y="1235002"/>
            <a:chExt cx="1277145" cy="1281657"/>
          </a:xfrm>
          <a:effectLst/>
          <a:scene3d>
            <a:camera prst="orthographicFront">
              <a:rot lat="0" lon="0" rev="0"/>
            </a:camera>
            <a:lightRig rig="threePt" dir="t"/>
          </a:scene3d>
        </p:grpSpPr>
        <p:pic>
          <p:nvPicPr>
            <p:cNvPr id="16" name="Picture 1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5F6A2117-958F-049C-32B5-26476863D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24485" y="1235002"/>
              <a:ext cx="1277145" cy="1281657"/>
            </a:xfrm>
            <a:prstGeom prst="rect">
              <a:avLst/>
            </a:prstGeom>
            <a:sp3d/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82B90BD-A36D-222B-51FB-10961FF5EFC4}"/>
                </a:ext>
              </a:extLst>
            </p:cNvPr>
            <p:cNvSpPr txBox="1"/>
            <p:nvPr/>
          </p:nvSpPr>
          <p:spPr>
            <a:xfrm rot="3001636">
              <a:off x="10107928" y="2169141"/>
              <a:ext cx="338591" cy="125766"/>
            </a:xfrm>
            <a:prstGeom prst="rect">
              <a:avLst/>
            </a:prstGeom>
            <a:noFill/>
            <a:sp3d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Sector 2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4259637-4B62-DEF1-1CD9-E3F9A03F373E}"/>
                </a:ext>
              </a:extLst>
            </p:cNvPr>
            <p:cNvSpPr txBox="1"/>
            <p:nvPr/>
          </p:nvSpPr>
          <p:spPr>
            <a:xfrm rot="3001636">
              <a:off x="9637506" y="1593631"/>
              <a:ext cx="352590" cy="129697"/>
            </a:xfrm>
            <a:prstGeom prst="rect">
              <a:avLst/>
            </a:prstGeom>
            <a:noFill/>
            <a:sp3d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Sector 1</a:t>
              </a:r>
            </a:p>
          </p:txBody>
        </p:sp>
      </p:grpSp>
      <p:sp>
        <p:nvSpPr>
          <p:cNvPr id="26" name="Rectangle: Rounded Corners 4">
            <a:extLst>
              <a:ext uri="{FF2B5EF4-FFF2-40B4-BE49-F238E27FC236}">
                <a16:creationId xmlns:a16="http://schemas.microsoft.com/office/drawing/2014/main" id="{B85C1D72-034A-1DC7-E0FB-82D19CB0C1C4}"/>
              </a:ext>
            </a:extLst>
          </p:cNvPr>
          <p:cNvSpPr/>
          <p:nvPr/>
        </p:nvSpPr>
        <p:spPr>
          <a:xfrm>
            <a:off x="6145753" y="1229019"/>
            <a:ext cx="5742924" cy="2527439"/>
          </a:xfrm>
          <a:prstGeom prst="roundRect">
            <a:avLst>
              <a:gd name="adj" fmla="val 575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2080"/>
              </a:lnSpc>
              <a:defRPr/>
            </a:pPr>
            <a:endParaRPr lang="en-US" sz="1400" b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/>
            </a:endParaRPr>
          </a:p>
          <a:p>
            <a:pPr>
              <a:lnSpc>
                <a:spcPts val="2080"/>
              </a:lnSpc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9" name="Content Placeholder 27">
            <a:extLst>
              <a:ext uri="{FF2B5EF4-FFF2-40B4-BE49-F238E27FC236}">
                <a16:creationId xmlns:a16="http://schemas.microsoft.com/office/drawing/2014/main" id="{FC4AECBF-8BD1-6A62-3042-403EF7D0FEA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762" y="4031402"/>
            <a:ext cx="7164526" cy="231865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175E578-32CA-B3AD-D00F-243536BA9C1A}"/>
              </a:ext>
            </a:extLst>
          </p:cNvPr>
          <p:cNvSpPr txBox="1"/>
          <p:nvPr/>
        </p:nvSpPr>
        <p:spPr>
          <a:xfrm>
            <a:off x="563778" y="3981996"/>
            <a:ext cx="2330207" cy="3786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Distributed Network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CAC0A1C-A730-8306-DBF3-E7338EB61808}"/>
              </a:ext>
            </a:extLst>
          </p:cNvPr>
          <p:cNvSpPr txBox="1"/>
          <p:nvPr/>
        </p:nvSpPr>
        <p:spPr>
          <a:xfrm>
            <a:off x="6179579" y="5357113"/>
            <a:ext cx="28376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/>
              <a:t>Centralized Controller</a:t>
            </a:r>
          </a:p>
          <a:p>
            <a:pPr algn="r"/>
            <a:r>
              <a:rPr lang="en-US" sz="1200" dirty="0"/>
              <a:t>Optimum Route Calculated at each DN</a:t>
            </a:r>
          </a:p>
          <a:p>
            <a:pPr algn="r"/>
            <a:r>
              <a:rPr lang="en-US" sz="1200" dirty="0"/>
              <a:t>Total of 30 CN’s per DN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27721A-A66F-C3EF-405A-E3552B066828}"/>
              </a:ext>
            </a:extLst>
          </p:cNvPr>
          <p:cNvSpPr txBox="1"/>
          <p:nvPr/>
        </p:nvSpPr>
        <p:spPr>
          <a:xfrm>
            <a:off x="3764997" y="6099105"/>
            <a:ext cx="8089735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1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1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Management &amp; Configuration Centralized, Reliability and Redundancy Distributed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B46065-20CF-4163-B622-BDCB764654A7}"/>
              </a:ext>
            </a:extLst>
          </p:cNvPr>
          <p:cNvSpPr txBox="1"/>
          <p:nvPr/>
        </p:nvSpPr>
        <p:spPr>
          <a:xfrm>
            <a:off x="6290344" y="1251527"/>
            <a:ext cx="2726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Point-to-Multipoint</a:t>
            </a:r>
          </a:p>
        </p:txBody>
      </p:sp>
      <p:pic>
        <p:nvPicPr>
          <p:cNvPr id="27" name="Content Placeholder 26">
            <a:extLst>
              <a:ext uri="{FF2B5EF4-FFF2-40B4-BE49-F238E27FC236}">
                <a16:creationId xmlns:a16="http://schemas.microsoft.com/office/drawing/2014/main" id="{5F57DA6D-0DEF-424F-B24E-5DB91F16869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6879" y="1297992"/>
            <a:ext cx="4792466" cy="24367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2D94D19-9B95-6AF0-E318-70332FB0FB8D}"/>
              </a:ext>
            </a:extLst>
          </p:cNvPr>
          <p:cNvSpPr/>
          <p:nvPr/>
        </p:nvSpPr>
        <p:spPr>
          <a:xfrm>
            <a:off x="2829339" y="3168505"/>
            <a:ext cx="1570383" cy="5417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B71DC6-9B49-AD26-9C25-F7D6994D3D22}"/>
              </a:ext>
            </a:extLst>
          </p:cNvPr>
          <p:cNvSpPr/>
          <p:nvPr/>
        </p:nvSpPr>
        <p:spPr>
          <a:xfrm>
            <a:off x="361210" y="1744198"/>
            <a:ext cx="1255556" cy="5417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154F53-DFE5-C919-45F8-9C2925ECC71B}"/>
              </a:ext>
            </a:extLst>
          </p:cNvPr>
          <p:cNvSpPr/>
          <p:nvPr/>
        </p:nvSpPr>
        <p:spPr>
          <a:xfrm>
            <a:off x="6497221" y="1667324"/>
            <a:ext cx="1570383" cy="5417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BDD701-92B4-4363-643C-0ADE3B1D2E95}"/>
              </a:ext>
            </a:extLst>
          </p:cNvPr>
          <p:cNvSpPr/>
          <p:nvPr/>
        </p:nvSpPr>
        <p:spPr>
          <a:xfrm>
            <a:off x="9362661" y="3006827"/>
            <a:ext cx="2133600" cy="5417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24382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5" grpId="0" animBg="1"/>
      <p:bldP spid="26" grpId="0" animBg="1"/>
      <p:bldP spid="30" grpId="0" animBg="1"/>
      <p:bldP spid="31" grpId="0"/>
      <p:bldP spid="14" grpId="0" animBg="1"/>
      <p:bldP spid="10" grpId="0"/>
      <p:bldP spid="4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Picture 153" descr="A picture containing drawing&#10;&#10;Description automatically generated">
            <a:extLst>
              <a:ext uri="{FF2B5EF4-FFF2-40B4-BE49-F238E27FC236}">
                <a16:creationId xmlns:a16="http://schemas.microsoft.com/office/drawing/2014/main" id="{8691A9A8-9B67-4572-9D1D-1051AC43441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598364">
            <a:off x="-523876" y="-2700727"/>
            <a:ext cx="8533892" cy="8515879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  <a:sp3d/>
        </p:spPr>
      </p:pic>
      <p:sp>
        <p:nvSpPr>
          <p:cNvPr id="30" name="Rectangle 29"/>
          <p:cNvSpPr/>
          <p:nvPr/>
        </p:nvSpPr>
        <p:spPr>
          <a:xfrm>
            <a:off x="9730466" y="6355196"/>
            <a:ext cx="1913847" cy="395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74" name="Group 173"/>
          <p:cNvGrpSpPr/>
          <p:nvPr/>
        </p:nvGrpSpPr>
        <p:grpSpPr>
          <a:xfrm>
            <a:off x="6980716" y="1296308"/>
            <a:ext cx="663479" cy="897310"/>
            <a:chOff x="7792271" y="3606881"/>
            <a:chExt cx="663479" cy="897310"/>
          </a:xfrm>
        </p:grpSpPr>
        <p:pic>
          <p:nvPicPr>
            <p:cNvPr id="175" name="Picture 174" descr="A picture containing comb, computer&#10;&#10;Description automatically generated">
              <a:extLst>
                <a:ext uri="{FF2B5EF4-FFF2-40B4-BE49-F238E27FC236}">
                  <a16:creationId xmlns:a16="http://schemas.microsoft.com/office/drawing/2014/main" id="{FC55860B-21BE-4871-9BD0-BA6DE39588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92271" y="3606881"/>
              <a:ext cx="663479" cy="897310"/>
            </a:xfrm>
            <a:prstGeom prst="rect">
              <a:avLst/>
            </a:prstGeom>
          </p:spPr>
        </p:pic>
        <p:sp>
          <p:nvSpPr>
            <p:cNvPr id="176" name="Oval 175"/>
            <p:cNvSpPr/>
            <p:nvPr/>
          </p:nvSpPr>
          <p:spPr>
            <a:xfrm>
              <a:off x="7901823" y="3713848"/>
              <a:ext cx="47625" cy="45719"/>
            </a:xfrm>
            <a:prstGeom prst="ellipse">
              <a:avLst/>
            </a:prstGeom>
            <a:solidFill>
              <a:srgbClr val="E7E7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7" name="Oval 176"/>
            <p:cNvSpPr/>
            <p:nvPr/>
          </p:nvSpPr>
          <p:spPr>
            <a:xfrm>
              <a:off x="8304635" y="3713848"/>
              <a:ext cx="47625" cy="45719"/>
            </a:xfrm>
            <a:prstGeom prst="ellipse">
              <a:avLst/>
            </a:prstGeom>
            <a:solidFill>
              <a:srgbClr val="F5F5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78" name="Group 177"/>
          <p:cNvGrpSpPr/>
          <p:nvPr/>
        </p:nvGrpSpPr>
        <p:grpSpPr>
          <a:xfrm>
            <a:off x="6397262" y="4597918"/>
            <a:ext cx="663479" cy="897310"/>
            <a:chOff x="7792271" y="3606881"/>
            <a:chExt cx="663479" cy="897310"/>
          </a:xfrm>
        </p:grpSpPr>
        <p:pic>
          <p:nvPicPr>
            <p:cNvPr id="179" name="Picture 178" descr="A picture containing comb, computer&#10;&#10;Description automatically generated">
              <a:extLst>
                <a:ext uri="{FF2B5EF4-FFF2-40B4-BE49-F238E27FC236}">
                  <a16:creationId xmlns:a16="http://schemas.microsoft.com/office/drawing/2014/main" id="{FC55860B-21BE-4871-9BD0-BA6DE39588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92271" y="3606881"/>
              <a:ext cx="663479" cy="897310"/>
            </a:xfrm>
            <a:prstGeom prst="rect">
              <a:avLst/>
            </a:prstGeom>
          </p:spPr>
        </p:pic>
        <p:sp>
          <p:nvSpPr>
            <p:cNvPr id="180" name="Oval 179"/>
            <p:cNvSpPr/>
            <p:nvPr/>
          </p:nvSpPr>
          <p:spPr>
            <a:xfrm>
              <a:off x="7901823" y="3713848"/>
              <a:ext cx="47625" cy="45719"/>
            </a:xfrm>
            <a:prstGeom prst="ellipse">
              <a:avLst/>
            </a:prstGeom>
            <a:solidFill>
              <a:srgbClr val="E7E7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1" name="Oval 180"/>
            <p:cNvSpPr/>
            <p:nvPr/>
          </p:nvSpPr>
          <p:spPr>
            <a:xfrm>
              <a:off x="8304635" y="3713848"/>
              <a:ext cx="47625" cy="45719"/>
            </a:xfrm>
            <a:prstGeom prst="ellipse">
              <a:avLst/>
            </a:prstGeom>
            <a:solidFill>
              <a:srgbClr val="F5F5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82" name="Group 181"/>
          <p:cNvGrpSpPr/>
          <p:nvPr/>
        </p:nvGrpSpPr>
        <p:grpSpPr>
          <a:xfrm>
            <a:off x="2937845" y="5670329"/>
            <a:ext cx="663479" cy="897310"/>
            <a:chOff x="7792271" y="3606881"/>
            <a:chExt cx="663479" cy="897310"/>
          </a:xfrm>
        </p:grpSpPr>
        <p:pic>
          <p:nvPicPr>
            <p:cNvPr id="183" name="Picture 182" descr="A picture containing comb, computer&#10;&#10;Description automatically generated">
              <a:extLst>
                <a:ext uri="{FF2B5EF4-FFF2-40B4-BE49-F238E27FC236}">
                  <a16:creationId xmlns:a16="http://schemas.microsoft.com/office/drawing/2014/main" id="{FC55860B-21BE-4871-9BD0-BA6DE39588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92271" y="3606881"/>
              <a:ext cx="663479" cy="897310"/>
            </a:xfrm>
            <a:prstGeom prst="rect">
              <a:avLst/>
            </a:prstGeom>
          </p:spPr>
        </p:pic>
        <p:sp>
          <p:nvSpPr>
            <p:cNvPr id="184" name="Oval 183"/>
            <p:cNvSpPr/>
            <p:nvPr/>
          </p:nvSpPr>
          <p:spPr>
            <a:xfrm>
              <a:off x="7901823" y="3713848"/>
              <a:ext cx="47625" cy="45719"/>
            </a:xfrm>
            <a:prstGeom prst="ellipse">
              <a:avLst/>
            </a:prstGeom>
            <a:solidFill>
              <a:srgbClr val="E7E7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5" name="Oval 184"/>
            <p:cNvSpPr/>
            <p:nvPr/>
          </p:nvSpPr>
          <p:spPr>
            <a:xfrm>
              <a:off x="8304635" y="3713848"/>
              <a:ext cx="47625" cy="45719"/>
            </a:xfrm>
            <a:prstGeom prst="ellipse">
              <a:avLst/>
            </a:prstGeom>
            <a:solidFill>
              <a:srgbClr val="F5F5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65" name="Group 164"/>
          <p:cNvGrpSpPr/>
          <p:nvPr/>
        </p:nvGrpSpPr>
        <p:grpSpPr>
          <a:xfrm>
            <a:off x="564446" y="2253777"/>
            <a:ext cx="663479" cy="897310"/>
            <a:chOff x="7792271" y="3606881"/>
            <a:chExt cx="663479" cy="897310"/>
          </a:xfrm>
        </p:grpSpPr>
        <p:pic>
          <p:nvPicPr>
            <p:cNvPr id="10" name="Picture 9" descr="A picture containing comb, computer&#10;&#10;Description automatically generated">
              <a:extLst>
                <a:ext uri="{FF2B5EF4-FFF2-40B4-BE49-F238E27FC236}">
                  <a16:creationId xmlns:a16="http://schemas.microsoft.com/office/drawing/2014/main" id="{FC55860B-21BE-4871-9BD0-BA6DE39588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92271" y="3606881"/>
              <a:ext cx="663479" cy="897310"/>
            </a:xfrm>
            <a:prstGeom prst="rect">
              <a:avLst/>
            </a:prstGeom>
          </p:spPr>
        </p:pic>
        <p:sp>
          <p:nvSpPr>
            <p:cNvPr id="105" name="Oval 104"/>
            <p:cNvSpPr/>
            <p:nvPr/>
          </p:nvSpPr>
          <p:spPr>
            <a:xfrm>
              <a:off x="7901823" y="3713848"/>
              <a:ext cx="47625" cy="45719"/>
            </a:xfrm>
            <a:prstGeom prst="ellipse">
              <a:avLst/>
            </a:prstGeom>
            <a:solidFill>
              <a:srgbClr val="E7E7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3" name="Oval 162"/>
            <p:cNvSpPr/>
            <p:nvPr/>
          </p:nvSpPr>
          <p:spPr>
            <a:xfrm>
              <a:off x="8304635" y="3713848"/>
              <a:ext cx="47625" cy="45719"/>
            </a:xfrm>
            <a:prstGeom prst="ellipse">
              <a:avLst/>
            </a:prstGeom>
            <a:solidFill>
              <a:srgbClr val="F5F5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86" name="Group 185"/>
          <p:cNvGrpSpPr/>
          <p:nvPr/>
        </p:nvGrpSpPr>
        <p:grpSpPr>
          <a:xfrm>
            <a:off x="3420240" y="1243270"/>
            <a:ext cx="663479" cy="897310"/>
            <a:chOff x="7792271" y="3606881"/>
            <a:chExt cx="663479" cy="897310"/>
          </a:xfrm>
        </p:grpSpPr>
        <p:pic>
          <p:nvPicPr>
            <p:cNvPr id="187" name="Picture 186" descr="A picture containing comb, computer&#10;&#10;Description automatically generated">
              <a:extLst>
                <a:ext uri="{FF2B5EF4-FFF2-40B4-BE49-F238E27FC236}">
                  <a16:creationId xmlns:a16="http://schemas.microsoft.com/office/drawing/2014/main" id="{FC55860B-21BE-4871-9BD0-BA6DE39588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92271" y="3606881"/>
              <a:ext cx="663479" cy="897310"/>
            </a:xfrm>
            <a:prstGeom prst="rect">
              <a:avLst/>
            </a:prstGeom>
          </p:spPr>
        </p:pic>
        <p:sp>
          <p:nvSpPr>
            <p:cNvPr id="188" name="Oval 187"/>
            <p:cNvSpPr/>
            <p:nvPr/>
          </p:nvSpPr>
          <p:spPr>
            <a:xfrm>
              <a:off x="7901823" y="3713848"/>
              <a:ext cx="47625" cy="45719"/>
            </a:xfrm>
            <a:prstGeom prst="ellipse">
              <a:avLst/>
            </a:prstGeom>
            <a:solidFill>
              <a:srgbClr val="E7E7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9" name="Oval 188"/>
            <p:cNvSpPr/>
            <p:nvPr/>
          </p:nvSpPr>
          <p:spPr>
            <a:xfrm>
              <a:off x="8304635" y="3713848"/>
              <a:ext cx="47625" cy="45719"/>
            </a:xfrm>
            <a:prstGeom prst="ellipse">
              <a:avLst/>
            </a:prstGeom>
            <a:solidFill>
              <a:srgbClr val="F5F5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Deployment Example – Building a Distributed network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151C8D-3D8F-4B8C-8A3C-00711028A9C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5606" y="2551537"/>
            <a:ext cx="295790" cy="472424"/>
          </a:xfrm>
          <a:prstGeom prst="rect">
            <a:avLst/>
          </a:prstGeom>
        </p:spPr>
      </p:pic>
      <p:cxnSp>
        <p:nvCxnSpPr>
          <p:cNvPr id="12" name="Straight Connector 11"/>
          <p:cNvCxnSpPr>
            <a:stCxn id="188" idx="2"/>
            <a:endCxn id="163" idx="4"/>
          </p:cNvCxnSpPr>
          <p:nvPr/>
        </p:nvCxnSpPr>
        <p:spPr>
          <a:xfrm flipH="1">
            <a:off x="1100623" y="1373097"/>
            <a:ext cx="2429169" cy="1033366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89" idx="5"/>
          </p:cNvCxnSpPr>
          <p:nvPr/>
        </p:nvCxnSpPr>
        <p:spPr>
          <a:xfrm>
            <a:off x="3973254" y="1389261"/>
            <a:ext cx="2531566" cy="3354648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05" idx="3"/>
            <a:endCxn id="286" idx="0"/>
          </p:cNvCxnSpPr>
          <p:nvPr/>
        </p:nvCxnSpPr>
        <p:spPr>
          <a:xfrm flipH="1">
            <a:off x="247728" y="2399768"/>
            <a:ext cx="433245" cy="16020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endCxn id="180" idx="3"/>
          </p:cNvCxnSpPr>
          <p:nvPr/>
        </p:nvCxnSpPr>
        <p:spPr>
          <a:xfrm flipV="1">
            <a:off x="3524865" y="4743909"/>
            <a:ext cx="2988924" cy="1030203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59151C8D-3D8F-4B8C-8A3C-00711028A9C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407" y="3177706"/>
            <a:ext cx="295790" cy="47242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9151C8D-3D8F-4B8C-8A3C-00711028A9C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8211" y="1690973"/>
            <a:ext cx="295790" cy="472424"/>
          </a:xfrm>
          <a:prstGeom prst="rect">
            <a:avLst/>
          </a:prstGeom>
        </p:spPr>
      </p:pic>
      <p:cxnSp>
        <p:nvCxnSpPr>
          <p:cNvPr id="37" name="Straight Connector 36"/>
          <p:cNvCxnSpPr>
            <a:stCxn id="188" idx="2"/>
            <a:endCxn id="5" idx="0"/>
          </p:cNvCxnSpPr>
          <p:nvPr/>
        </p:nvCxnSpPr>
        <p:spPr>
          <a:xfrm flipH="1">
            <a:off x="1793501" y="1373097"/>
            <a:ext cx="1736291" cy="11784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188" idx="2"/>
            <a:endCxn id="34" idx="0"/>
          </p:cNvCxnSpPr>
          <p:nvPr/>
        </p:nvCxnSpPr>
        <p:spPr>
          <a:xfrm flipH="1">
            <a:off x="3220302" y="1373097"/>
            <a:ext cx="309490" cy="18046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188" idx="2"/>
            <a:endCxn id="35" idx="3"/>
          </p:cNvCxnSpPr>
          <p:nvPr/>
        </p:nvCxnSpPr>
        <p:spPr>
          <a:xfrm flipH="1">
            <a:off x="1604001" y="1373097"/>
            <a:ext cx="1925791" cy="554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endCxn id="189" idx="5"/>
          </p:cNvCxnSpPr>
          <p:nvPr/>
        </p:nvCxnSpPr>
        <p:spPr>
          <a:xfrm flipH="1" flipV="1">
            <a:off x="3973254" y="1389261"/>
            <a:ext cx="3111595" cy="34530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3" name="Picture 232">
            <a:extLst>
              <a:ext uri="{FF2B5EF4-FFF2-40B4-BE49-F238E27FC236}">
                <a16:creationId xmlns:a16="http://schemas.microsoft.com/office/drawing/2014/main" id="{59151C8D-3D8F-4B8C-8A3C-00711028A9C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6509" y="2818872"/>
            <a:ext cx="295790" cy="472424"/>
          </a:xfrm>
          <a:prstGeom prst="rect">
            <a:avLst/>
          </a:prstGeom>
        </p:spPr>
      </p:pic>
      <p:pic>
        <p:nvPicPr>
          <p:cNvPr id="234" name="Picture 233">
            <a:extLst>
              <a:ext uri="{FF2B5EF4-FFF2-40B4-BE49-F238E27FC236}">
                <a16:creationId xmlns:a16="http://schemas.microsoft.com/office/drawing/2014/main" id="{59151C8D-3D8F-4B8C-8A3C-00711028A9C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5915" y="3099950"/>
            <a:ext cx="295790" cy="472424"/>
          </a:xfrm>
          <a:prstGeom prst="rect">
            <a:avLst/>
          </a:prstGeom>
        </p:spPr>
      </p:pic>
      <p:pic>
        <p:nvPicPr>
          <p:cNvPr id="235" name="Picture 234">
            <a:extLst>
              <a:ext uri="{FF2B5EF4-FFF2-40B4-BE49-F238E27FC236}">
                <a16:creationId xmlns:a16="http://schemas.microsoft.com/office/drawing/2014/main" id="{59151C8D-3D8F-4B8C-8A3C-00711028A9C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9926" y="3134457"/>
            <a:ext cx="295790" cy="472424"/>
          </a:xfrm>
          <a:prstGeom prst="rect">
            <a:avLst/>
          </a:prstGeom>
        </p:spPr>
      </p:pic>
      <p:pic>
        <p:nvPicPr>
          <p:cNvPr id="236" name="Picture 235">
            <a:extLst>
              <a:ext uri="{FF2B5EF4-FFF2-40B4-BE49-F238E27FC236}">
                <a16:creationId xmlns:a16="http://schemas.microsoft.com/office/drawing/2014/main" id="{59151C8D-3D8F-4B8C-8A3C-00711028A9C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6717" y="2796012"/>
            <a:ext cx="295790" cy="472424"/>
          </a:xfrm>
          <a:prstGeom prst="rect">
            <a:avLst/>
          </a:prstGeom>
        </p:spPr>
      </p:pic>
      <p:cxnSp>
        <p:nvCxnSpPr>
          <p:cNvPr id="237" name="Straight Connector 236"/>
          <p:cNvCxnSpPr>
            <a:endCxn id="233" idx="0"/>
          </p:cNvCxnSpPr>
          <p:nvPr/>
        </p:nvCxnSpPr>
        <p:spPr>
          <a:xfrm>
            <a:off x="7531076" y="1456059"/>
            <a:ext cx="343328" cy="13628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>
            <a:endCxn id="234" idx="0"/>
          </p:cNvCxnSpPr>
          <p:nvPr/>
        </p:nvCxnSpPr>
        <p:spPr>
          <a:xfrm>
            <a:off x="7532273" y="1448994"/>
            <a:ext cx="951537" cy="16509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/>
          <p:cNvCxnSpPr>
            <a:endCxn id="236" idx="0"/>
          </p:cNvCxnSpPr>
          <p:nvPr/>
        </p:nvCxnSpPr>
        <p:spPr>
          <a:xfrm>
            <a:off x="7513860" y="1456059"/>
            <a:ext cx="1740752" cy="13399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/>
          <p:cNvCxnSpPr>
            <a:endCxn id="235" idx="0"/>
          </p:cNvCxnSpPr>
          <p:nvPr/>
        </p:nvCxnSpPr>
        <p:spPr>
          <a:xfrm>
            <a:off x="7515696" y="1456059"/>
            <a:ext cx="1522125" cy="16783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2" name="Group 271"/>
          <p:cNvGrpSpPr/>
          <p:nvPr/>
        </p:nvGrpSpPr>
        <p:grpSpPr>
          <a:xfrm>
            <a:off x="9730466" y="4375768"/>
            <a:ext cx="671502" cy="859438"/>
            <a:chOff x="7323128" y="4953000"/>
            <a:chExt cx="671502" cy="859438"/>
          </a:xfrm>
        </p:grpSpPr>
        <p:pic>
          <p:nvPicPr>
            <p:cNvPr id="273" name="Picture 272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23128" y="4953000"/>
              <a:ext cx="671502" cy="859438"/>
            </a:xfrm>
            <a:prstGeom prst="rect">
              <a:avLst/>
            </a:prstGeom>
          </p:spPr>
        </p:pic>
        <p:sp>
          <p:nvSpPr>
            <p:cNvPr id="274" name="Oval 273"/>
            <p:cNvSpPr/>
            <p:nvPr/>
          </p:nvSpPr>
          <p:spPr>
            <a:xfrm>
              <a:off x="7595028" y="5129952"/>
              <a:ext cx="47625" cy="45719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cxnSp>
        <p:nvCxnSpPr>
          <p:cNvPr id="278" name="Straight Connector 277"/>
          <p:cNvCxnSpPr>
            <a:endCxn id="274" idx="6"/>
          </p:cNvCxnSpPr>
          <p:nvPr/>
        </p:nvCxnSpPr>
        <p:spPr>
          <a:xfrm>
            <a:off x="3989241" y="1395956"/>
            <a:ext cx="6060750" cy="31796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3" name="Picture 282">
            <a:extLst>
              <a:ext uri="{FF2B5EF4-FFF2-40B4-BE49-F238E27FC236}">
                <a16:creationId xmlns:a16="http://schemas.microsoft.com/office/drawing/2014/main" id="{59151C8D-3D8F-4B8C-8A3C-00711028A9C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0103" y="1927185"/>
            <a:ext cx="295790" cy="472424"/>
          </a:xfrm>
          <a:prstGeom prst="rect">
            <a:avLst/>
          </a:prstGeom>
        </p:spPr>
      </p:pic>
      <p:pic>
        <p:nvPicPr>
          <p:cNvPr id="284" name="Picture 283">
            <a:extLst>
              <a:ext uri="{FF2B5EF4-FFF2-40B4-BE49-F238E27FC236}">
                <a16:creationId xmlns:a16="http://schemas.microsoft.com/office/drawing/2014/main" id="{59151C8D-3D8F-4B8C-8A3C-00711028A9C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6932" y="2579003"/>
            <a:ext cx="295790" cy="472424"/>
          </a:xfrm>
          <a:prstGeom prst="rect">
            <a:avLst/>
          </a:prstGeom>
        </p:spPr>
      </p:pic>
      <p:pic>
        <p:nvPicPr>
          <p:cNvPr id="285" name="Picture 284">
            <a:extLst>
              <a:ext uri="{FF2B5EF4-FFF2-40B4-BE49-F238E27FC236}">
                <a16:creationId xmlns:a16="http://schemas.microsoft.com/office/drawing/2014/main" id="{59151C8D-3D8F-4B8C-8A3C-00711028A9C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9314" y="3048590"/>
            <a:ext cx="295790" cy="472424"/>
          </a:xfrm>
          <a:prstGeom prst="rect">
            <a:avLst/>
          </a:prstGeom>
        </p:spPr>
      </p:pic>
      <p:pic>
        <p:nvPicPr>
          <p:cNvPr id="286" name="Picture 285">
            <a:extLst>
              <a:ext uri="{FF2B5EF4-FFF2-40B4-BE49-F238E27FC236}">
                <a16:creationId xmlns:a16="http://schemas.microsoft.com/office/drawing/2014/main" id="{59151C8D-3D8F-4B8C-8A3C-00711028A9C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33" y="4001835"/>
            <a:ext cx="295790" cy="472424"/>
          </a:xfrm>
          <a:prstGeom prst="rect">
            <a:avLst/>
          </a:prstGeom>
        </p:spPr>
      </p:pic>
      <p:pic>
        <p:nvPicPr>
          <p:cNvPr id="287" name="Picture 286">
            <a:extLst>
              <a:ext uri="{FF2B5EF4-FFF2-40B4-BE49-F238E27FC236}">
                <a16:creationId xmlns:a16="http://schemas.microsoft.com/office/drawing/2014/main" id="{59151C8D-3D8F-4B8C-8A3C-00711028A9C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6362" y="4918442"/>
            <a:ext cx="295790" cy="472424"/>
          </a:xfrm>
          <a:prstGeom prst="rect">
            <a:avLst/>
          </a:prstGeom>
        </p:spPr>
      </p:pic>
      <p:pic>
        <p:nvPicPr>
          <p:cNvPr id="288" name="Picture 287">
            <a:extLst>
              <a:ext uri="{FF2B5EF4-FFF2-40B4-BE49-F238E27FC236}">
                <a16:creationId xmlns:a16="http://schemas.microsoft.com/office/drawing/2014/main" id="{59151C8D-3D8F-4B8C-8A3C-00711028A9C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4782" y="4593910"/>
            <a:ext cx="295790" cy="472424"/>
          </a:xfrm>
          <a:prstGeom prst="rect">
            <a:avLst/>
          </a:prstGeom>
        </p:spPr>
      </p:pic>
      <p:pic>
        <p:nvPicPr>
          <p:cNvPr id="289" name="Picture 288">
            <a:extLst>
              <a:ext uri="{FF2B5EF4-FFF2-40B4-BE49-F238E27FC236}">
                <a16:creationId xmlns:a16="http://schemas.microsoft.com/office/drawing/2014/main" id="{59151C8D-3D8F-4B8C-8A3C-00711028A9C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175" y="4571449"/>
            <a:ext cx="295790" cy="472424"/>
          </a:xfrm>
          <a:prstGeom prst="rect">
            <a:avLst/>
          </a:prstGeom>
        </p:spPr>
      </p:pic>
      <p:pic>
        <p:nvPicPr>
          <p:cNvPr id="290" name="Picture 289">
            <a:extLst>
              <a:ext uri="{FF2B5EF4-FFF2-40B4-BE49-F238E27FC236}">
                <a16:creationId xmlns:a16="http://schemas.microsoft.com/office/drawing/2014/main" id="{59151C8D-3D8F-4B8C-8A3C-00711028A9C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4489" y="6028489"/>
            <a:ext cx="295790" cy="472424"/>
          </a:xfrm>
          <a:prstGeom prst="rect">
            <a:avLst/>
          </a:prstGeom>
        </p:spPr>
      </p:pic>
      <p:pic>
        <p:nvPicPr>
          <p:cNvPr id="291" name="Picture 290">
            <a:extLst>
              <a:ext uri="{FF2B5EF4-FFF2-40B4-BE49-F238E27FC236}">
                <a16:creationId xmlns:a16="http://schemas.microsoft.com/office/drawing/2014/main" id="{59151C8D-3D8F-4B8C-8A3C-00711028A9C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0157" y="5772413"/>
            <a:ext cx="295790" cy="472424"/>
          </a:xfrm>
          <a:prstGeom prst="rect">
            <a:avLst/>
          </a:prstGeom>
        </p:spPr>
      </p:pic>
      <p:pic>
        <p:nvPicPr>
          <p:cNvPr id="292" name="Picture 291">
            <a:extLst>
              <a:ext uri="{FF2B5EF4-FFF2-40B4-BE49-F238E27FC236}">
                <a16:creationId xmlns:a16="http://schemas.microsoft.com/office/drawing/2014/main" id="{59151C8D-3D8F-4B8C-8A3C-00711028A9C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9067" y="5147690"/>
            <a:ext cx="295790" cy="472424"/>
          </a:xfrm>
          <a:prstGeom prst="rect">
            <a:avLst/>
          </a:prstGeom>
        </p:spPr>
      </p:pic>
      <p:pic>
        <p:nvPicPr>
          <p:cNvPr id="293" name="Picture 292">
            <a:extLst>
              <a:ext uri="{FF2B5EF4-FFF2-40B4-BE49-F238E27FC236}">
                <a16:creationId xmlns:a16="http://schemas.microsoft.com/office/drawing/2014/main" id="{59151C8D-3D8F-4B8C-8A3C-00711028A9C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7101" y="4182747"/>
            <a:ext cx="295790" cy="472424"/>
          </a:xfrm>
          <a:prstGeom prst="rect">
            <a:avLst/>
          </a:prstGeom>
        </p:spPr>
      </p:pic>
      <p:pic>
        <p:nvPicPr>
          <p:cNvPr id="294" name="Picture 293">
            <a:extLst>
              <a:ext uri="{FF2B5EF4-FFF2-40B4-BE49-F238E27FC236}">
                <a16:creationId xmlns:a16="http://schemas.microsoft.com/office/drawing/2014/main" id="{59151C8D-3D8F-4B8C-8A3C-00711028A9C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3838" y="5407468"/>
            <a:ext cx="295790" cy="472424"/>
          </a:xfrm>
          <a:prstGeom prst="rect">
            <a:avLst/>
          </a:prstGeom>
        </p:spPr>
      </p:pic>
      <p:pic>
        <p:nvPicPr>
          <p:cNvPr id="295" name="Picture 294">
            <a:extLst>
              <a:ext uri="{FF2B5EF4-FFF2-40B4-BE49-F238E27FC236}">
                <a16:creationId xmlns:a16="http://schemas.microsoft.com/office/drawing/2014/main" id="{59151C8D-3D8F-4B8C-8A3C-00711028A9C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0604" y="5787407"/>
            <a:ext cx="295790" cy="472424"/>
          </a:xfrm>
          <a:prstGeom prst="rect">
            <a:avLst/>
          </a:prstGeom>
        </p:spPr>
      </p:pic>
      <p:pic>
        <p:nvPicPr>
          <p:cNvPr id="296" name="Picture 295">
            <a:extLst>
              <a:ext uri="{FF2B5EF4-FFF2-40B4-BE49-F238E27FC236}">
                <a16:creationId xmlns:a16="http://schemas.microsoft.com/office/drawing/2014/main" id="{59151C8D-3D8F-4B8C-8A3C-00711028A9C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9604" y="5186714"/>
            <a:ext cx="295790" cy="472424"/>
          </a:xfrm>
          <a:prstGeom prst="rect">
            <a:avLst/>
          </a:prstGeom>
        </p:spPr>
      </p:pic>
      <p:pic>
        <p:nvPicPr>
          <p:cNvPr id="297" name="Picture 296">
            <a:extLst>
              <a:ext uri="{FF2B5EF4-FFF2-40B4-BE49-F238E27FC236}">
                <a16:creationId xmlns:a16="http://schemas.microsoft.com/office/drawing/2014/main" id="{59151C8D-3D8F-4B8C-8A3C-00711028A9C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506" y="4675266"/>
            <a:ext cx="295790" cy="472424"/>
          </a:xfrm>
          <a:prstGeom prst="rect">
            <a:avLst/>
          </a:prstGeom>
        </p:spPr>
      </p:pic>
      <p:pic>
        <p:nvPicPr>
          <p:cNvPr id="298" name="Picture 297">
            <a:extLst>
              <a:ext uri="{FF2B5EF4-FFF2-40B4-BE49-F238E27FC236}">
                <a16:creationId xmlns:a16="http://schemas.microsoft.com/office/drawing/2014/main" id="{59151C8D-3D8F-4B8C-8A3C-00711028A9C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0618" y="6086151"/>
            <a:ext cx="295790" cy="472424"/>
          </a:xfrm>
          <a:prstGeom prst="rect">
            <a:avLst/>
          </a:prstGeom>
        </p:spPr>
      </p:pic>
      <p:pic>
        <p:nvPicPr>
          <p:cNvPr id="299" name="Picture 298">
            <a:extLst>
              <a:ext uri="{FF2B5EF4-FFF2-40B4-BE49-F238E27FC236}">
                <a16:creationId xmlns:a16="http://schemas.microsoft.com/office/drawing/2014/main" id="{59151C8D-3D8F-4B8C-8A3C-00711028A9C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8645" y="6086151"/>
            <a:ext cx="295790" cy="472424"/>
          </a:xfrm>
          <a:prstGeom prst="rect">
            <a:avLst/>
          </a:prstGeom>
        </p:spPr>
      </p:pic>
      <p:pic>
        <p:nvPicPr>
          <p:cNvPr id="300" name="Picture 299">
            <a:extLst>
              <a:ext uri="{FF2B5EF4-FFF2-40B4-BE49-F238E27FC236}">
                <a16:creationId xmlns:a16="http://schemas.microsoft.com/office/drawing/2014/main" id="{59151C8D-3D8F-4B8C-8A3C-00711028A9C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6794" y="5669750"/>
            <a:ext cx="295790" cy="472424"/>
          </a:xfrm>
          <a:prstGeom prst="rect">
            <a:avLst/>
          </a:prstGeom>
        </p:spPr>
      </p:pic>
      <p:cxnSp>
        <p:nvCxnSpPr>
          <p:cNvPr id="302" name="Straight Connector 301"/>
          <p:cNvCxnSpPr>
            <a:stCxn id="298" idx="0"/>
          </p:cNvCxnSpPr>
          <p:nvPr/>
        </p:nvCxnSpPr>
        <p:spPr>
          <a:xfrm flipV="1">
            <a:off x="2348513" y="5783991"/>
            <a:ext cx="698884" cy="3021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4" name="Straight Connector 303"/>
          <p:cNvCxnSpPr>
            <a:stCxn id="289" idx="2"/>
            <a:endCxn id="184" idx="1"/>
          </p:cNvCxnSpPr>
          <p:nvPr/>
        </p:nvCxnSpPr>
        <p:spPr>
          <a:xfrm flipH="1">
            <a:off x="3054372" y="5043873"/>
            <a:ext cx="50698" cy="7401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Connector 306"/>
          <p:cNvCxnSpPr>
            <a:stCxn id="288" idx="2"/>
          </p:cNvCxnSpPr>
          <p:nvPr/>
        </p:nvCxnSpPr>
        <p:spPr>
          <a:xfrm flipH="1">
            <a:off x="3497834" y="5066334"/>
            <a:ext cx="394843" cy="700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Connector 309"/>
          <p:cNvCxnSpPr>
            <a:endCxn id="287" idx="1"/>
          </p:cNvCxnSpPr>
          <p:nvPr/>
        </p:nvCxnSpPr>
        <p:spPr>
          <a:xfrm flipV="1">
            <a:off x="3497834" y="5154654"/>
            <a:ext cx="838528" cy="6126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3" name="Straight Connector 312"/>
          <p:cNvCxnSpPr>
            <a:endCxn id="300" idx="1"/>
          </p:cNvCxnSpPr>
          <p:nvPr/>
        </p:nvCxnSpPr>
        <p:spPr>
          <a:xfrm>
            <a:off x="3497834" y="5767323"/>
            <a:ext cx="928960" cy="1386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Straight Connector 317"/>
          <p:cNvCxnSpPr>
            <a:stCxn id="299" idx="1"/>
          </p:cNvCxnSpPr>
          <p:nvPr/>
        </p:nvCxnSpPr>
        <p:spPr>
          <a:xfrm flipH="1" flipV="1">
            <a:off x="3497834" y="5767323"/>
            <a:ext cx="670811" cy="555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Connector 324"/>
          <p:cNvCxnSpPr>
            <a:stCxn id="294" idx="0"/>
          </p:cNvCxnSpPr>
          <p:nvPr/>
        </p:nvCxnSpPr>
        <p:spPr>
          <a:xfrm flipV="1">
            <a:off x="5911733" y="4748598"/>
            <a:ext cx="595081" cy="6588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Connector 334"/>
          <p:cNvCxnSpPr>
            <a:stCxn id="189" idx="5"/>
            <a:endCxn id="284" idx="0"/>
          </p:cNvCxnSpPr>
          <p:nvPr/>
        </p:nvCxnSpPr>
        <p:spPr>
          <a:xfrm>
            <a:off x="3973254" y="1389261"/>
            <a:ext cx="651573" cy="11897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340"/>
          <p:cNvCxnSpPr>
            <a:stCxn id="295" idx="0"/>
          </p:cNvCxnSpPr>
          <p:nvPr/>
        </p:nvCxnSpPr>
        <p:spPr>
          <a:xfrm flipH="1" flipV="1">
            <a:off x="6958936" y="4727744"/>
            <a:ext cx="429563" cy="10596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2" name="Straight Connector 341"/>
          <p:cNvCxnSpPr>
            <a:stCxn id="296" idx="1"/>
          </p:cNvCxnSpPr>
          <p:nvPr/>
        </p:nvCxnSpPr>
        <p:spPr>
          <a:xfrm flipH="1" flipV="1">
            <a:off x="6971517" y="4755893"/>
            <a:ext cx="648087" cy="6670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3" name="Straight Connector 342"/>
          <p:cNvCxnSpPr>
            <a:stCxn id="292" idx="1"/>
          </p:cNvCxnSpPr>
          <p:nvPr/>
        </p:nvCxnSpPr>
        <p:spPr>
          <a:xfrm flipH="1" flipV="1">
            <a:off x="6964226" y="4748145"/>
            <a:ext cx="1434841" cy="6357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4" name="Straight Connector 343"/>
          <p:cNvCxnSpPr>
            <a:stCxn id="297" idx="1"/>
          </p:cNvCxnSpPr>
          <p:nvPr/>
        </p:nvCxnSpPr>
        <p:spPr>
          <a:xfrm flipH="1" flipV="1">
            <a:off x="6956293" y="4745315"/>
            <a:ext cx="568213" cy="1661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5" name="Straight Connector 344"/>
          <p:cNvCxnSpPr>
            <a:stCxn id="293" idx="1"/>
          </p:cNvCxnSpPr>
          <p:nvPr/>
        </p:nvCxnSpPr>
        <p:spPr>
          <a:xfrm flipH="1">
            <a:off x="6956171" y="4418959"/>
            <a:ext cx="390930" cy="3199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8" name="Straight Connector 357"/>
          <p:cNvCxnSpPr>
            <a:stCxn id="291" idx="1"/>
          </p:cNvCxnSpPr>
          <p:nvPr/>
        </p:nvCxnSpPr>
        <p:spPr>
          <a:xfrm flipH="1" flipV="1">
            <a:off x="6961020" y="4731911"/>
            <a:ext cx="969137" cy="12767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2" name="Straight Connector 361"/>
          <p:cNvCxnSpPr>
            <a:stCxn id="290" idx="0"/>
          </p:cNvCxnSpPr>
          <p:nvPr/>
        </p:nvCxnSpPr>
        <p:spPr>
          <a:xfrm flipH="1" flipV="1">
            <a:off x="6957474" y="4736611"/>
            <a:ext cx="114910" cy="12918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0" name="Straight Connector 369"/>
          <p:cNvCxnSpPr>
            <a:stCxn id="189" idx="5"/>
            <a:endCxn id="283" idx="1"/>
          </p:cNvCxnSpPr>
          <p:nvPr/>
        </p:nvCxnSpPr>
        <p:spPr>
          <a:xfrm>
            <a:off x="3973254" y="1389261"/>
            <a:ext cx="1996849" cy="7741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4" name="Straight Connector 373"/>
          <p:cNvCxnSpPr>
            <a:stCxn id="163" idx="4"/>
          </p:cNvCxnSpPr>
          <p:nvPr/>
        </p:nvCxnSpPr>
        <p:spPr>
          <a:xfrm>
            <a:off x="1100623" y="2406463"/>
            <a:ext cx="1946774" cy="3370442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4" name="Straight Connector 383"/>
          <p:cNvCxnSpPr>
            <a:stCxn id="189" idx="5"/>
            <a:endCxn id="285" idx="1"/>
          </p:cNvCxnSpPr>
          <p:nvPr/>
        </p:nvCxnSpPr>
        <p:spPr>
          <a:xfrm>
            <a:off x="3973254" y="1389261"/>
            <a:ext cx="1567877" cy="18823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5" name="Picture 394">
            <a:extLst>
              <a:ext uri="{FF2B5EF4-FFF2-40B4-BE49-F238E27FC236}">
                <a16:creationId xmlns:a16="http://schemas.microsoft.com/office/drawing/2014/main" id="{59151C8D-3D8F-4B8C-8A3C-00711028A9C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7411" y="2940435"/>
            <a:ext cx="295790" cy="472424"/>
          </a:xfrm>
          <a:prstGeom prst="rect">
            <a:avLst/>
          </a:prstGeom>
        </p:spPr>
      </p:pic>
      <p:cxnSp>
        <p:nvCxnSpPr>
          <p:cNvPr id="396" name="Straight Connector 395"/>
          <p:cNvCxnSpPr>
            <a:stCxn id="188" idx="2"/>
            <a:endCxn id="395" idx="0"/>
          </p:cNvCxnSpPr>
          <p:nvPr/>
        </p:nvCxnSpPr>
        <p:spPr>
          <a:xfrm flipH="1">
            <a:off x="2005306" y="1373097"/>
            <a:ext cx="1524486" cy="15673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7" name="Picture 396">
            <a:extLst>
              <a:ext uri="{FF2B5EF4-FFF2-40B4-BE49-F238E27FC236}">
                <a16:creationId xmlns:a16="http://schemas.microsoft.com/office/drawing/2014/main" id="{59151C8D-3D8F-4B8C-8A3C-00711028A9C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9382" y="3044785"/>
            <a:ext cx="295790" cy="472424"/>
          </a:xfrm>
          <a:prstGeom prst="rect">
            <a:avLst/>
          </a:prstGeom>
        </p:spPr>
      </p:pic>
      <p:cxnSp>
        <p:nvCxnSpPr>
          <p:cNvPr id="398" name="Straight Connector 397"/>
          <p:cNvCxnSpPr>
            <a:stCxn id="188" idx="2"/>
            <a:endCxn id="397" idx="0"/>
          </p:cNvCxnSpPr>
          <p:nvPr/>
        </p:nvCxnSpPr>
        <p:spPr>
          <a:xfrm flipH="1">
            <a:off x="2377277" y="1373097"/>
            <a:ext cx="1152515" cy="1671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9" name="Picture 398">
            <a:extLst>
              <a:ext uri="{FF2B5EF4-FFF2-40B4-BE49-F238E27FC236}">
                <a16:creationId xmlns:a16="http://schemas.microsoft.com/office/drawing/2014/main" id="{59151C8D-3D8F-4B8C-8A3C-00711028A9C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8203" y="3619257"/>
            <a:ext cx="295790" cy="472424"/>
          </a:xfrm>
          <a:prstGeom prst="rect">
            <a:avLst/>
          </a:prstGeom>
        </p:spPr>
      </p:pic>
      <p:cxnSp>
        <p:nvCxnSpPr>
          <p:cNvPr id="400" name="Straight Connector 399"/>
          <p:cNvCxnSpPr>
            <a:stCxn id="188" idx="3"/>
            <a:endCxn id="399" idx="0"/>
          </p:cNvCxnSpPr>
          <p:nvPr/>
        </p:nvCxnSpPr>
        <p:spPr>
          <a:xfrm flipH="1">
            <a:off x="2446098" y="1389261"/>
            <a:ext cx="1090669" cy="22299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1" name="Picture 400">
            <a:extLst>
              <a:ext uri="{FF2B5EF4-FFF2-40B4-BE49-F238E27FC236}">
                <a16:creationId xmlns:a16="http://schemas.microsoft.com/office/drawing/2014/main" id="{59151C8D-3D8F-4B8C-8A3C-00711028A9C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6367" y="3806721"/>
            <a:ext cx="295790" cy="472424"/>
          </a:xfrm>
          <a:prstGeom prst="rect">
            <a:avLst/>
          </a:prstGeom>
        </p:spPr>
      </p:pic>
      <p:cxnSp>
        <p:nvCxnSpPr>
          <p:cNvPr id="402" name="Straight Connector 401"/>
          <p:cNvCxnSpPr>
            <a:stCxn id="188" idx="3"/>
            <a:endCxn id="401" idx="0"/>
          </p:cNvCxnSpPr>
          <p:nvPr/>
        </p:nvCxnSpPr>
        <p:spPr>
          <a:xfrm flipH="1">
            <a:off x="2774262" y="1389261"/>
            <a:ext cx="762505" cy="24174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7" name="Group 426"/>
          <p:cNvGrpSpPr/>
          <p:nvPr/>
        </p:nvGrpSpPr>
        <p:grpSpPr>
          <a:xfrm>
            <a:off x="9084179" y="5140134"/>
            <a:ext cx="671502" cy="859438"/>
            <a:chOff x="7323128" y="4953000"/>
            <a:chExt cx="671502" cy="859438"/>
          </a:xfrm>
        </p:grpSpPr>
        <p:pic>
          <p:nvPicPr>
            <p:cNvPr id="428" name="Picture 427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23128" y="4953000"/>
              <a:ext cx="671502" cy="859438"/>
            </a:xfrm>
            <a:prstGeom prst="rect">
              <a:avLst/>
            </a:prstGeom>
          </p:spPr>
        </p:pic>
        <p:sp>
          <p:nvSpPr>
            <p:cNvPr id="429" name="Oval 428"/>
            <p:cNvSpPr/>
            <p:nvPr/>
          </p:nvSpPr>
          <p:spPr>
            <a:xfrm>
              <a:off x="7595028" y="5129952"/>
              <a:ext cx="47625" cy="45719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cxnSp>
        <p:nvCxnSpPr>
          <p:cNvPr id="430" name="Straight Connector 429"/>
          <p:cNvCxnSpPr>
            <a:endCxn id="429" idx="6"/>
          </p:cNvCxnSpPr>
          <p:nvPr/>
        </p:nvCxnSpPr>
        <p:spPr>
          <a:xfrm>
            <a:off x="3982964" y="1395956"/>
            <a:ext cx="5420740" cy="39439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3" name="Picture 432">
            <a:extLst>
              <a:ext uri="{FF2B5EF4-FFF2-40B4-BE49-F238E27FC236}">
                <a16:creationId xmlns:a16="http://schemas.microsoft.com/office/drawing/2014/main" id="{59151C8D-3D8F-4B8C-8A3C-00711028A9C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4732" y="1934039"/>
            <a:ext cx="295790" cy="472424"/>
          </a:xfrm>
          <a:prstGeom prst="rect">
            <a:avLst/>
          </a:prstGeom>
        </p:spPr>
      </p:pic>
      <p:cxnSp>
        <p:nvCxnSpPr>
          <p:cNvPr id="434" name="Straight Connector 433"/>
          <p:cNvCxnSpPr>
            <a:stCxn id="177" idx="4"/>
            <a:endCxn id="433" idx="1"/>
          </p:cNvCxnSpPr>
          <p:nvPr/>
        </p:nvCxnSpPr>
        <p:spPr>
          <a:xfrm>
            <a:off x="7516893" y="1448994"/>
            <a:ext cx="1497839" cy="7212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7" name="Group 436"/>
          <p:cNvGrpSpPr/>
          <p:nvPr/>
        </p:nvGrpSpPr>
        <p:grpSpPr>
          <a:xfrm>
            <a:off x="10195937" y="4598439"/>
            <a:ext cx="663479" cy="897310"/>
            <a:chOff x="7792271" y="3606881"/>
            <a:chExt cx="663479" cy="897310"/>
          </a:xfrm>
        </p:grpSpPr>
        <p:pic>
          <p:nvPicPr>
            <p:cNvPr id="438" name="Picture 437" descr="A picture containing comb, computer&#10;&#10;Description automatically generated">
              <a:extLst>
                <a:ext uri="{FF2B5EF4-FFF2-40B4-BE49-F238E27FC236}">
                  <a16:creationId xmlns:a16="http://schemas.microsoft.com/office/drawing/2014/main" id="{FC55860B-21BE-4871-9BD0-BA6DE39588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92271" y="3606881"/>
              <a:ext cx="663479" cy="897310"/>
            </a:xfrm>
            <a:prstGeom prst="rect">
              <a:avLst/>
            </a:prstGeom>
          </p:spPr>
        </p:pic>
        <p:sp>
          <p:nvSpPr>
            <p:cNvPr id="439" name="Oval 438"/>
            <p:cNvSpPr/>
            <p:nvPr/>
          </p:nvSpPr>
          <p:spPr>
            <a:xfrm>
              <a:off x="7901823" y="3713848"/>
              <a:ext cx="47625" cy="45719"/>
            </a:xfrm>
            <a:prstGeom prst="ellipse">
              <a:avLst/>
            </a:prstGeom>
            <a:solidFill>
              <a:srgbClr val="E7E7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40" name="Oval 439"/>
            <p:cNvSpPr/>
            <p:nvPr/>
          </p:nvSpPr>
          <p:spPr>
            <a:xfrm>
              <a:off x="8304635" y="3713848"/>
              <a:ext cx="47625" cy="45719"/>
            </a:xfrm>
            <a:prstGeom prst="ellipse">
              <a:avLst/>
            </a:prstGeom>
            <a:solidFill>
              <a:srgbClr val="F5F5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441" name="Picture 440">
            <a:extLst>
              <a:ext uri="{FF2B5EF4-FFF2-40B4-BE49-F238E27FC236}">
                <a16:creationId xmlns:a16="http://schemas.microsoft.com/office/drawing/2014/main" id="{59151C8D-3D8F-4B8C-8A3C-00711028A9C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3002" y="6172583"/>
            <a:ext cx="295790" cy="472424"/>
          </a:xfrm>
          <a:prstGeom prst="rect">
            <a:avLst/>
          </a:prstGeom>
        </p:spPr>
      </p:pic>
      <p:cxnSp>
        <p:nvCxnSpPr>
          <p:cNvPr id="442" name="Straight Connector 441"/>
          <p:cNvCxnSpPr>
            <a:stCxn id="440" idx="3"/>
            <a:endCxn id="441" idx="0"/>
          </p:cNvCxnSpPr>
          <p:nvPr/>
        </p:nvCxnSpPr>
        <p:spPr>
          <a:xfrm>
            <a:off x="10715276" y="4744430"/>
            <a:ext cx="1175621" cy="14281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4" name="Picture 443">
            <a:extLst>
              <a:ext uri="{FF2B5EF4-FFF2-40B4-BE49-F238E27FC236}">
                <a16:creationId xmlns:a16="http://schemas.microsoft.com/office/drawing/2014/main" id="{59151C8D-3D8F-4B8C-8A3C-00711028A9C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4845" y="5646560"/>
            <a:ext cx="295790" cy="472424"/>
          </a:xfrm>
          <a:prstGeom prst="rect">
            <a:avLst/>
          </a:prstGeom>
        </p:spPr>
      </p:pic>
      <p:cxnSp>
        <p:nvCxnSpPr>
          <p:cNvPr id="445" name="Straight Connector 444"/>
          <p:cNvCxnSpPr>
            <a:stCxn id="440" idx="3"/>
            <a:endCxn id="444" idx="1"/>
          </p:cNvCxnSpPr>
          <p:nvPr/>
        </p:nvCxnSpPr>
        <p:spPr>
          <a:xfrm>
            <a:off x="10715276" y="4744430"/>
            <a:ext cx="1159569" cy="11383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9" name="Picture 448">
            <a:extLst>
              <a:ext uri="{FF2B5EF4-FFF2-40B4-BE49-F238E27FC236}">
                <a16:creationId xmlns:a16="http://schemas.microsoft.com/office/drawing/2014/main" id="{59151C8D-3D8F-4B8C-8A3C-00711028A9C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82871" y="5079389"/>
            <a:ext cx="295790" cy="472424"/>
          </a:xfrm>
          <a:prstGeom prst="rect">
            <a:avLst/>
          </a:prstGeom>
        </p:spPr>
      </p:pic>
      <p:cxnSp>
        <p:nvCxnSpPr>
          <p:cNvPr id="450" name="Straight Connector 449"/>
          <p:cNvCxnSpPr>
            <a:stCxn id="440" idx="3"/>
            <a:endCxn id="449" idx="1"/>
          </p:cNvCxnSpPr>
          <p:nvPr/>
        </p:nvCxnSpPr>
        <p:spPr>
          <a:xfrm>
            <a:off x="10715276" y="4744430"/>
            <a:ext cx="1167595" cy="5711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3" name="Group 452"/>
          <p:cNvGrpSpPr/>
          <p:nvPr/>
        </p:nvGrpSpPr>
        <p:grpSpPr>
          <a:xfrm>
            <a:off x="10488114" y="5853581"/>
            <a:ext cx="663479" cy="897310"/>
            <a:chOff x="7792271" y="3606881"/>
            <a:chExt cx="663479" cy="897310"/>
          </a:xfrm>
        </p:grpSpPr>
        <p:pic>
          <p:nvPicPr>
            <p:cNvPr id="454" name="Picture 453" descr="A picture containing comb, computer&#10;&#10;Description automatically generated">
              <a:extLst>
                <a:ext uri="{FF2B5EF4-FFF2-40B4-BE49-F238E27FC236}">
                  <a16:creationId xmlns:a16="http://schemas.microsoft.com/office/drawing/2014/main" id="{FC55860B-21BE-4871-9BD0-BA6DE39588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92271" y="3606881"/>
              <a:ext cx="663479" cy="897310"/>
            </a:xfrm>
            <a:prstGeom prst="rect">
              <a:avLst/>
            </a:prstGeom>
          </p:spPr>
        </p:pic>
        <p:sp>
          <p:nvSpPr>
            <p:cNvPr id="455" name="Oval 454"/>
            <p:cNvSpPr/>
            <p:nvPr/>
          </p:nvSpPr>
          <p:spPr>
            <a:xfrm>
              <a:off x="7901823" y="3713848"/>
              <a:ext cx="47625" cy="45719"/>
            </a:xfrm>
            <a:prstGeom prst="ellipse">
              <a:avLst/>
            </a:prstGeom>
            <a:solidFill>
              <a:srgbClr val="E7E7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56" name="Oval 455"/>
            <p:cNvSpPr/>
            <p:nvPr/>
          </p:nvSpPr>
          <p:spPr>
            <a:xfrm>
              <a:off x="8304635" y="3713848"/>
              <a:ext cx="47625" cy="45719"/>
            </a:xfrm>
            <a:prstGeom prst="ellipse">
              <a:avLst/>
            </a:prstGeom>
            <a:solidFill>
              <a:srgbClr val="F5F5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cxnSp>
        <p:nvCxnSpPr>
          <p:cNvPr id="457" name="Straight Connector 456"/>
          <p:cNvCxnSpPr>
            <a:stCxn id="440" idx="3"/>
            <a:endCxn id="456" idx="5"/>
          </p:cNvCxnSpPr>
          <p:nvPr/>
        </p:nvCxnSpPr>
        <p:spPr>
          <a:xfrm>
            <a:off x="10715276" y="4744430"/>
            <a:ext cx="325852" cy="1255142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/>
          <p:cNvSpPr txBox="1"/>
          <p:nvPr/>
        </p:nvSpPr>
        <p:spPr>
          <a:xfrm>
            <a:off x="3323213" y="2048113"/>
            <a:ext cx="8546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V5000 DN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4137351" y="2964419"/>
            <a:ext cx="8546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V1000 CN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9019735" y="5861777"/>
            <a:ext cx="8546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V3000 CN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224697" y="1125260"/>
            <a:ext cx="31865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Endless Deployment Scenarios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36" name="Picture 135">
            <a:extLst>
              <a:ext uri="{FF2B5EF4-FFF2-40B4-BE49-F238E27FC236}">
                <a16:creationId xmlns:a16="http://schemas.microsoft.com/office/drawing/2014/main" id="{59151C8D-3D8F-4B8C-8A3C-00711028A9C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007" y="6086151"/>
            <a:ext cx="295790" cy="472424"/>
          </a:xfrm>
          <a:prstGeom prst="rect">
            <a:avLst/>
          </a:prstGeom>
        </p:spPr>
      </p:pic>
      <p:cxnSp>
        <p:nvCxnSpPr>
          <p:cNvPr id="137" name="Straight Connector 136"/>
          <p:cNvCxnSpPr>
            <a:stCxn id="138" idx="3"/>
            <a:endCxn id="136" idx="0"/>
          </p:cNvCxnSpPr>
          <p:nvPr/>
        </p:nvCxnSpPr>
        <p:spPr>
          <a:xfrm>
            <a:off x="414801" y="4793803"/>
            <a:ext cx="1327101" cy="12923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8" name="Picture 137">
            <a:extLst>
              <a:ext uri="{FF2B5EF4-FFF2-40B4-BE49-F238E27FC236}">
                <a16:creationId xmlns:a16="http://schemas.microsoft.com/office/drawing/2014/main" id="{59151C8D-3D8F-4B8C-8A3C-00711028A9C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011" y="4557591"/>
            <a:ext cx="295790" cy="472424"/>
          </a:xfrm>
          <a:prstGeom prst="rect">
            <a:avLst/>
          </a:prstGeom>
        </p:spPr>
      </p:pic>
      <p:sp>
        <p:nvSpPr>
          <p:cNvPr id="142" name="TextBox 141"/>
          <p:cNvSpPr txBox="1"/>
          <p:nvPr/>
        </p:nvSpPr>
        <p:spPr>
          <a:xfrm rot="3190308">
            <a:off x="5319248" y="3950199"/>
            <a:ext cx="1030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– Auto healing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4" name="TextBox 143"/>
          <p:cNvSpPr txBox="1"/>
          <p:nvPr/>
        </p:nvSpPr>
        <p:spPr>
          <a:xfrm rot="2707860">
            <a:off x="203859" y="5202494"/>
            <a:ext cx="1671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Gigabit PTP (V1000-V1000)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74598" y="6418950"/>
            <a:ext cx="340204" cy="440059"/>
            <a:chOff x="7323128" y="4953000"/>
            <a:chExt cx="671502" cy="859438"/>
          </a:xfrm>
        </p:grpSpPr>
        <p:pic>
          <p:nvPicPr>
            <p:cNvPr id="150" name="Picture 149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23128" y="4953000"/>
              <a:ext cx="671502" cy="859438"/>
            </a:xfrm>
            <a:prstGeom prst="rect">
              <a:avLst/>
            </a:prstGeom>
          </p:spPr>
        </p:pic>
        <p:sp>
          <p:nvSpPr>
            <p:cNvPr id="151" name="Oval 150"/>
            <p:cNvSpPr/>
            <p:nvPr/>
          </p:nvSpPr>
          <p:spPr>
            <a:xfrm>
              <a:off x="7595028" y="5129952"/>
              <a:ext cx="47625" cy="45719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9158432" y="6404228"/>
            <a:ext cx="340204" cy="440059"/>
            <a:chOff x="7323128" y="4953000"/>
            <a:chExt cx="671502" cy="859438"/>
          </a:xfrm>
        </p:grpSpPr>
        <p:pic>
          <p:nvPicPr>
            <p:cNvPr id="156" name="Picture 155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23128" y="4953000"/>
              <a:ext cx="671502" cy="859438"/>
            </a:xfrm>
            <a:prstGeom prst="rect">
              <a:avLst/>
            </a:prstGeom>
          </p:spPr>
        </p:pic>
        <p:sp>
          <p:nvSpPr>
            <p:cNvPr id="157" name="Oval 156"/>
            <p:cNvSpPr/>
            <p:nvPr/>
          </p:nvSpPr>
          <p:spPr>
            <a:xfrm>
              <a:off x="7595028" y="5129952"/>
              <a:ext cx="47625" cy="45719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cxnSp>
        <p:nvCxnSpPr>
          <p:cNvPr id="160" name="Straight Connector 159"/>
          <p:cNvCxnSpPr>
            <a:stCxn id="150" idx="3"/>
            <a:endCxn id="156" idx="1"/>
          </p:cNvCxnSpPr>
          <p:nvPr/>
        </p:nvCxnSpPr>
        <p:spPr>
          <a:xfrm flipV="1">
            <a:off x="414802" y="6624258"/>
            <a:ext cx="8743630" cy="14722"/>
          </a:xfrm>
          <a:prstGeom prst="line">
            <a:avLst/>
          </a:prstGeom>
          <a:ln w="63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TextBox 163"/>
          <p:cNvSpPr txBox="1"/>
          <p:nvPr/>
        </p:nvSpPr>
        <p:spPr>
          <a:xfrm>
            <a:off x="3454693" y="6599962"/>
            <a:ext cx="31515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Long range multi-Gigabit PTP (V3000-V3000)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90" name="Straight Connector 189"/>
          <p:cNvCxnSpPr>
            <a:stCxn id="285" idx="3"/>
          </p:cNvCxnSpPr>
          <p:nvPr/>
        </p:nvCxnSpPr>
        <p:spPr>
          <a:xfrm flipV="1">
            <a:off x="5895104" y="1428873"/>
            <a:ext cx="1189745" cy="185592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>
            <a:off x="9973081" y="6033729"/>
            <a:ext cx="611910" cy="7171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/>
          <p:cNvCxnSpPr/>
          <p:nvPr/>
        </p:nvCxnSpPr>
        <p:spPr>
          <a:xfrm flipH="1">
            <a:off x="10112359" y="6003051"/>
            <a:ext cx="499258" cy="8123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/>
          <p:cNvCxnSpPr>
            <a:stCxn id="455" idx="4"/>
          </p:cNvCxnSpPr>
          <p:nvPr/>
        </p:nvCxnSpPr>
        <p:spPr>
          <a:xfrm flipH="1">
            <a:off x="10303391" y="6006267"/>
            <a:ext cx="318088" cy="8091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11048103" y="5999572"/>
            <a:ext cx="746228" cy="81583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/>
          <p:cNvCxnSpPr>
            <a:stCxn id="283" idx="3"/>
          </p:cNvCxnSpPr>
          <p:nvPr/>
        </p:nvCxnSpPr>
        <p:spPr>
          <a:xfrm flipV="1">
            <a:off x="6265893" y="1423791"/>
            <a:ext cx="818956" cy="73960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>
            <a:endCxn id="176" idx="2"/>
          </p:cNvCxnSpPr>
          <p:nvPr/>
        </p:nvCxnSpPr>
        <p:spPr>
          <a:xfrm flipV="1">
            <a:off x="6958077" y="1426135"/>
            <a:ext cx="132191" cy="33191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44"/>
          <p:cNvSpPr txBox="1"/>
          <p:nvPr/>
        </p:nvSpPr>
        <p:spPr>
          <a:xfrm rot="3190308">
            <a:off x="4888644" y="3348849"/>
            <a:ext cx="994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Mesh (DN-DN)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2514B33B-BA09-4908-BE3D-A844BECF7210}"/>
              </a:ext>
            </a:extLst>
          </p:cNvPr>
          <p:cNvSpPr txBox="1"/>
          <p:nvPr/>
        </p:nvSpPr>
        <p:spPr>
          <a:xfrm>
            <a:off x="4817891" y="2242061"/>
            <a:ext cx="1192398" cy="307777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Sector 2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F93102D4-7678-49FA-8CFA-EAA389DF235D}"/>
              </a:ext>
            </a:extLst>
          </p:cNvPr>
          <p:cNvSpPr txBox="1"/>
          <p:nvPr/>
        </p:nvSpPr>
        <p:spPr>
          <a:xfrm>
            <a:off x="1993466" y="2241813"/>
            <a:ext cx="1192398" cy="307777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Sector 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395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366"/>
    </mc:Choice>
    <mc:Fallback xmlns="">
      <p:transition spd="slow" advTm="308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7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2" dur="5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7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2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4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9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2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4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9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5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7" dur="5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5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9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2" dur="5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5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7" dur="5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5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9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7" dur="5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5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2" dur="5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3" dur="5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4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7" dur="5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5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9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2" dur="5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5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4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7" dur="5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5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9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2" dur="5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3" dur="5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4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7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9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2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0" fill="hold">
                      <p:stCondLst>
                        <p:cond delay="indefinite"/>
                      </p:stCondLst>
                      <p:childTnLst>
                        <p:par>
                          <p:cTn id="481" fill="hold">
                            <p:stCondLst>
                              <p:cond delay="0"/>
                            </p:stCondLst>
                            <p:childTnLst>
                              <p:par>
                                <p:cTn id="4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9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0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4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2" fill="hold">
                      <p:stCondLst>
                        <p:cond delay="indefinite"/>
                      </p:stCondLst>
                      <p:childTnLst>
                        <p:par>
                          <p:cTn id="503" fill="hold">
                            <p:stCondLst>
                              <p:cond delay="0"/>
                            </p:stCondLst>
                            <p:childTnLst>
                              <p:par>
                                <p:cTn id="5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6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6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1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/>
      <p:bldP spid="127" grpId="0"/>
      <p:bldP spid="133" grpId="0"/>
      <p:bldP spid="142" grpId="0"/>
      <p:bldP spid="144" grpId="0"/>
      <p:bldP spid="164" grpId="0"/>
      <p:bldP spid="145" grpId="0"/>
      <p:bldP spid="158" grpId="0"/>
      <p:bldP spid="158" grpId="1"/>
      <p:bldP spid="159" grpId="0"/>
      <p:bldP spid="15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08F9E-1D6E-F4F4-321A-A10A2598A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cnMaestro: V5000 Distributed Networks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E81E22-25B8-B87B-38A2-A643A2EC1F7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050" y="1097279"/>
            <a:ext cx="10975408" cy="551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4303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TDD Synchronization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159" y="1275271"/>
            <a:ext cx="5384800" cy="4819649"/>
          </a:xfrm>
        </p:spPr>
        <p:txBody>
          <a:bodyPr/>
          <a:lstStyle/>
          <a:p>
            <a:r>
              <a:rPr lang="en-US" sz="1800" dirty="0"/>
              <a:t>Synchronization is used to control the transmit and receive of signal to prevent self-interference</a:t>
            </a:r>
          </a:p>
          <a:p>
            <a:r>
              <a:rPr lang="en-US" sz="1800" dirty="0"/>
              <a:t>Radios assigned with same polarity will be transmitting and receiving at the same time.</a:t>
            </a:r>
          </a:p>
          <a:p>
            <a:pPr lvl="1"/>
            <a:r>
              <a:rPr lang="en-US" sz="1600" dirty="0"/>
              <a:t>Two types of Polarity</a:t>
            </a:r>
          </a:p>
          <a:p>
            <a:pPr lvl="2"/>
            <a:r>
              <a:rPr lang="en-US" sz="1400" dirty="0"/>
              <a:t>Odd</a:t>
            </a:r>
          </a:p>
          <a:p>
            <a:pPr lvl="2"/>
            <a:r>
              <a:rPr lang="en-US" sz="1400" dirty="0"/>
              <a:t>Even</a:t>
            </a:r>
          </a:p>
          <a:p>
            <a:pPr lvl="1"/>
            <a:r>
              <a:rPr lang="en-US" sz="1400" dirty="0"/>
              <a:t>When Odd nodes are </a:t>
            </a:r>
            <a:r>
              <a:rPr lang="en-US" sz="1400" dirty="0" err="1"/>
              <a:t>Tx</a:t>
            </a:r>
            <a:endParaRPr lang="en-US" sz="1400" dirty="0"/>
          </a:p>
          <a:p>
            <a:pPr lvl="1"/>
            <a:r>
              <a:rPr lang="en-US" sz="1400" dirty="0"/>
              <a:t>Even nodes will be Rx</a:t>
            </a:r>
          </a:p>
          <a:p>
            <a:endParaRPr lang="en-US" sz="2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882451" y="3115482"/>
            <a:ext cx="3026326" cy="31574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93118B-3715-4950-AB65-AD3B1E7D2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097279"/>
            <a:ext cx="5866612" cy="49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34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545444" cy="1097279"/>
          </a:xfrm>
        </p:spPr>
        <p:txBody>
          <a:bodyPr/>
          <a:lstStyle/>
          <a:p>
            <a:r>
              <a:rPr lang="en-US"/>
              <a:t>Layer 2 and Layer 3 Networking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841" y="1289514"/>
            <a:ext cx="11543368" cy="5198749"/>
          </a:xfrm>
        </p:spPr>
        <p:txBody>
          <a:bodyPr/>
          <a:lstStyle/>
          <a:p>
            <a:r>
              <a:rPr lang="en-GB" dirty="0" err="1"/>
              <a:t>Terragraph</a:t>
            </a:r>
            <a:r>
              <a:rPr lang="en-GB" dirty="0"/>
              <a:t>/QCA/Facebook/Cambium have studied the impact of layer 2 vs layer 3 mesh networks and settled on layer 3 for a reason. </a:t>
            </a:r>
          </a:p>
          <a:p>
            <a:pPr lvl="1"/>
            <a:r>
              <a:rPr lang="en-GB" dirty="0"/>
              <a:t>Layer 2 is transparent to all Ethernet traffic so can simplify deployments on a small scale</a:t>
            </a:r>
          </a:p>
          <a:p>
            <a:r>
              <a:rPr lang="en-GB" dirty="0"/>
              <a:t>However:</a:t>
            </a:r>
          </a:p>
          <a:p>
            <a:pPr marL="742950" lvl="1" indent="-285750"/>
            <a:r>
              <a:rPr lang="en-GB" dirty="0"/>
              <a:t>As the network grows, layer 2 broadcast traffic can overwhelm the network.  Flooding can occur causing congestion and inefficiency</a:t>
            </a:r>
          </a:p>
          <a:p>
            <a:pPr marL="742950" lvl="1" indent="-285750"/>
            <a:r>
              <a:rPr lang="en-GB" dirty="0"/>
              <a:t>Protection is required to avoid Client to Client communication, devices attached to CN’s can discover each other.</a:t>
            </a:r>
          </a:p>
          <a:p>
            <a:pPr marL="285750" indent="-285750"/>
            <a:r>
              <a:rPr lang="en-GB" dirty="0"/>
              <a:t>OPEN/R from Facebook provides the layer 3 routing between nodes in the mesh network.  </a:t>
            </a:r>
          </a:p>
          <a:p>
            <a:pPr marL="285750" indent="-285750"/>
            <a:r>
              <a:rPr lang="en-GB" dirty="0" err="1"/>
              <a:t>cnWave</a:t>
            </a:r>
            <a:r>
              <a:rPr lang="en-GB" dirty="0"/>
              <a:t> has native layer 3 support and enables layer 2 tunnelling at the touch of a button.</a:t>
            </a:r>
          </a:p>
          <a:p>
            <a:r>
              <a:rPr lang="en-GB" dirty="0"/>
              <a:t>Cambium </a:t>
            </a:r>
            <a:r>
              <a:rPr lang="en-GB" dirty="0" err="1"/>
              <a:t>cnWave</a:t>
            </a:r>
            <a:r>
              <a:rPr lang="en-GB" dirty="0"/>
              <a:t> aligns to the networking layer from </a:t>
            </a:r>
            <a:r>
              <a:rPr lang="en-GB" dirty="0" err="1"/>
              <a:t>Terragraph</a:t>
            </a:r>
            <a:r>
              <a:rPr lang="en-GB" dirty="0"/>
              <a:t> and differentiates with superior wireless performance and stability.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01035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7D2DA-A071-4027-95FF-686EC37406BC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60 GHz </a:t>
            </a:r>
            <a:r>
              <a:rPr lang="en-US" err="1"/>
              <a:t>cnWave</a:t>
            </a:r>
            <a:r>
              <a:rPr lang="en-US"/>
              <a:t> Cost per node passed is 41% of Fiber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134" t="9946" r="27332"/>
          <a:stretch/>
        </p:blipFill>
        <p:spPr>
          <a:xfrm>
            <a:off x="2207187" y="913990"/>
            <a:ext cx="3323968" cy="45424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0051" y="875316"/>
            <a:ext cx="3716137" cy="46807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7284" y="6379134"/>
            <a:ext cx="91533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Source: Facebook Connectivity OTE </a:t>
            </a:r>
            <a:r>
              <a:rPr lang="en-US" sz="1400" err="1"/>
              <a:t>Gerakas</a:t>
            </a:r>
            <a:r>
              <a:rPr lang="en-US" sz="1400"/>
              <a:t>-TG-</a:t>
            </a:r>
            <a:r>
              <a:rPr lang="en-US" sz="1400" err="1"/>
              <a:t>BusinessCase</a:t>
            </a:r>
            <a:endParaRPr lang="en-US" sz="1400"/>
          </a:p>
        </p:txBody>
      </p:sp>
      <p:sp>
        <p:nvSpPr>
          <p:cNvPr id="8" name="TextBox 7"/>
          <p:cNvSpPr txBox="1"/>
          <p:nvPr/>
        </p:nvSpPr>
        <p:spPr>
          <a:xfrm>
            <a:off x="2207187" y="5583231"/>
            <a:ext cx="3669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/>
              <a:t>cnWave</a:t>
            </a:r>
            <a:r>
              <a:rPr lang="en-US"/>
              <a:t> plan showing wireless DN and POP locations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08841" y="5582494"/>
            <a:ext cx="4659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FTTH Plan showing: Trenches, Closures, Cabinets, Splice Points, Underground Cable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0065" y="1528407"/>
            <a:ext cx="1519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Wireless Coverage breakeven at 14 months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293178" y="1579775"/>
            <a:ext cx="15198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Fiber breakeven at 30 months</a:t>
            </a:r>
          </a:p>
        </p:txBody>
      </p:sp>
    </p:spTree>
    <p:extLst>
      <p:ext uri="{BB962C8B-B14F-4D97-AF65-F5344CB8AC3E}">
        <p14:creationId xmlns:p14="http://schemas.microsoft.com/office/powerpoint/2010/main" val="2863207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75645B-A0CB-428B-925D-3A55776AC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545444" cy="1097279"/>
          </a:xfrm>
        </p:spPr>
        <p:txBody>
          <a:bodyPr/>
          <a:lstStyle/>
          <a:p>
            <a:r>
              <a:rPr lang="fr-FR" err="1"/>
              <a:t>Example</a:t>
            </a:r>
            <a:r>
              <a:rPr lang="fr-FR"/>
              <a:t> 1: </a:t>
            </a:r>
            <a:r>
              <a:rPr lang="fr-FR" err="1"/>
              <a:t>Distributed</a:t>
            </a:r>
            <a:r>
              <a:rPr lang="fr-FR"/>
              <a:t> </a:t>
            </a:r>
            <a:r>
              <a:rPr lang="fr-FR" err="1"/>
              <a:t>Mesh</a:t>
            </a:r>
            <a:r>
              <a:rPr lang="fr-FR"/>
              <a:t> vs. Hub-and-</a:t>
            </a:r>
            <a:r>
              <a:rPr lang="fr-FR" err="1"/>
              <a:t>Spoke</a:t>
            </a:r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D161396-3753-439D-8713-73D74FDBE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40" y="1337450"/>
            <a:ext cx="4102099" cy="3628650"/>
          </a:xfrm>
        </p:spPr>
        <p:txBody>
          <a:bodyPr/>
          <a:lstStyle/>
          <a:p>
            <a:r>
              <a:rPr lang="en-US" sz="1800"/>
              <a:t>Real-world design example</a:t>
            </a:r>
          </a:p>
          <a:p>
            <a:r>
              <a:rPr lang="en-US" sz="1800"/>
              <a:t>Service Provider goal is 100% coverage of 55 homes in this neighborhood</a:t>
            </a:r>
          </a:p>
          <a:p>
            <a:pPr lvl="1"/>
            <a:r>
              <a:rPr lang="en-US" sz="1700"/>
              <a:t>500Mbps/1Gbps capacity</a:t>
            </a:r>
          </a:p>
          <a:p>
            <a:r>
              <a:rPr lang="en-US" sz="1800"/>
              <a:t>Design constraints</a:t>
            </a:r>
          </a:p>
          <a:p>
            <a:pPr lvl="1"/>
            <a:r>
              <a:rPr lang="en-US" sz="1700"/>
              <a:t>Line of sight</a:t>
            </a:r>
          </a:p>
          <a:p>
            <a:pPr lvl="1"/>
            <a:r>
              <a:rPr lang="en-US" sz="1700"/>
              <a:t>&lt; 200 meter range for high modulation</a:t>
            </a:r>
          </a:p>
          <a:p>
            <a:pPr lvl="1"/>
            <a:r>
              <a:rPr lang="en-US" sz="1700"/>
              <a:t>No more than 15 CN’s per sector</a:t>
            </a:r>
          </a:p>
          <a:p>
            <a:r>
              <a:rPr lang="en-US" sz="1800"/>
              <a:t>Option 1:Traditional Hub/Spoke </a:t>
            </a:r>
          </a:p>
          <a:p>
            <a:r>
              <a:rPr lang="en-US" sz="1800"/>
              <a:t>Option 2: Distributed Mesh</a:t>
            </a:r>
          </a:p>
          <a:p>
            <a:pPr marL="858838" lvl="4" indent="0">
              <a:buNone/>
            </a:pPr>
            <a:endParaRPr lang="en-US" sz="2000"/>
          </a:p>
          <a:p>
            <a:pPr marL="858838" lvl="4" indent="0">
              <a:buNone/>
            </a:pPr>
            <a:endParaRPr lang="en-US" sz="2000"/>
          </a:p>
          <a:p>
            <a:pPr lvl="4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A455E9-D043-466F-BC9A-0067581C66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925"/>
          <a:stretch/>
        </p:blipFill>
        <p:spPr>
          <a:xfrm>
            <a:off x="4019823" y="1781951"/>
            <a:ext cx="8076383" cy="43696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5F0545A-0F28-42E4-B0CF-4DDFA9353D91}"/>
              </a:ext>
            </a:extLst>
          </p:cNvPr>
          <p:cNvSpPr/>
          <p:nvPr/>
        </p:nvSpPr>
        <p:spPr>
          <a:xfrm>
            <a:off x="4121739" y="1885406"/>
            <a:ext cx="7872549" cy="41626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CF20020-EAD6-419D-AE42-D55CE31C6ECF}"/>
              </a:ext>
            </a:extLst>
          </p:cNvPr>
          <p:cNvCxnSpPr/>
          <p:nvPr/>
        </p:nvCxnSpPr>
        <p:spPr>
          <a:xfrm flipV="1">
            <a:off x="7201989" y="3429000"/>
            <a:ext cx="1288868" cy="97536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86851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75645B-A0CB-428B-925D-3A55776AC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545444" cy="1097279"/>
          </a:xfrm>
        </p:spPr>
        <p:txBody>
          <a:bodyPr/>
          <a:lstStyle/>
          <a:p>
            <a:r>
              <a:rPr lang="fr-FR" err="1"/>
              <a:t>Example</a:t>
            </a:r>
            <a:r>
              <a:rPr lang="fr-FR"/>
              <a:t> 1: </a:t>
            </a:r>
            <a:r>
              <a:rPr lang="fr-FR" err="1"/>
              <a:t>Traditional</a:t>
            </a:r>
            <a:r>
              <a:rPr lang="fr-FR"/>
              <a:t> Hub/</a:t>
            </a:r>
            <a:r>
              <a:rPr lang="fr-FR" err="1"/>
              <a:t>Spoke</a:t>
            </a:r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D161396-3753-439D-8713-73D74FDBE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976" y="2717802"/>
            <a:ext cx="3363343" cy="3923572"/>
          </a:xfrm>
        </p:spPr>
        <p:txBody>
          <a:bodyPr/>
          <a:lstStyle/>
          <a:p>
            <a:r>
              <a:rPr lang="en-US" sz="1800" b="0"/>
              <a:t>56% of buildings covered by </a:t>
            </a:r>
            <a:r>
              <a:rPr lang="en-US" sz="1800" b="0" err="1"/>
              <a:t>uPOP</a:t>
            </a:r>
            <a:r>
              <a:rPr lang="en-US" sz="1800" b="0"/>
              <a:t> with 10m pole</a:t>
            </a:r>
          </a:p>
          <a:p>
            <a:r>
              <a:rPr lang="en-US" sz="1800" b="0"/>
              <a:t>30m / 10-story tower required for 96% coverage</a:t>
            </a:r>
          </a:p>
          <a:p>
            <a:r>
              <a:rPr lang="en-US" sz="1800" b="0"/>
              <a:t>Southwest quadrant is already maxed out at more than 15 CN’s</a:t>
            </a:r>
          </a:p>
          <a:p>
            <a:r>
              <a:rPr lang="en-US" sz="1800" b="0"/>
              <a:t>Far West CN’s are at edge of range</a:t>
            </a:r>
          </a:p>
          <a:p>
            <a:r>
              <a:rPr lang="en-US" sz="1800" b="0"/>
              <a:t>Single tree can block several houses</a:t>
            </a:r>
          </a:p>
          <a:p>
            <a:r>
              <a:rPr lang="en-US" sz="1800" b="0"/>
              <a:t>No resiliency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96A2AAE-8EBA-427A-B1FE-6C1A9629D0A5}"/>
              </a:ext>
            </a:extLst>
          </p:cNvPr>
          <p:cNvGrpSpPr/>
          <p:nvPr/>
        </p:nvGrpSpPr>
        <p:grpSpPr>
          <a:xfrm>
            <a:off x="3502681" y="1626678"/>
            <a:ext cx="8419828" cy="4483473"/>
            <a:chOff x="3502681" y="1626678"/>
            <a:chExt cx="8419828" cy="448347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D092393-A1A6-4201-9025-AB2E131426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202" r="7788"/>
            <a:stretch/>
          </p:blipFill>
          <p:spPr>
            <a:xfrm>
              <a:off x="3502681" y="1628502"/>
              <a:ext cx="8419828" cy="4481649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2BEA76D-FB37-48B8-A8DA-0548A42B6586}"/>
                </a:ext>
              </a:extLst>
            </p:cNvPr>
            <p:cNvSpPr/>
            <p:nvPr/>
          </p:nvSpPr>
          <p:spPr>
            <a:xfrm>
              <a:off x="3570988" y="1700078"/>
              <a:ext cx="8212183" cy="430883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A picture containing text, clock&#10;&#10;Description automatically generated">
              <a:extLst>
                <a:ext uri="{FF2B5EF4-FFF2-40B4-BE49-F238E27FC236}">
                  <a16:creationId xmlns:a16="http://schemas.microsoft.com/office/drawing/2014/main" id="{115D7F31-DA96-4331-927C-A9B91DE4A7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9491"/>
            <a:stretch/>
          </p:blipFill>
          <p:spPr>
            <a:xfrm>
              <a:off x="3570988" y="1626678"/>
              <a:ext cx="8212183" cy="4382238"/>
            </a:xfrm>
            <a:prstGeom prst="rect">
              <a:avLst/>
            </a:prstGeom>
          </p:spPr>
        </p:pic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E190A33-2DC8-4E29-9F5D-1B327B44207B}"/>
              </a:ext>
            </a:extLst>
          </p:cNvPr>
          <p:cNvGraphicFramePr>
            <a:graphicFrameLocks noGrp="1"/>
          </p:cNvGraphicFramePr>
          <p:nvPr/>
        </p:nvGraphicFramePr>
        <p:xfrm>
          <a:off x="68307" y="846638"/>
          <a:ext cx="3718278" cy="17068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68722">
                  <a:extLst>
                    <a:ext uri="{9D8B030D-6E8A-4147-A177-3AD203B41FA5}">
                      <a16:colId xmlns:a16="http://schemas.microsoft.com/office/drawing/2014/main" val="420517994"/>
                    </a:ext>
                  </a:extLst>
                </a:gridCol>
                <a:gridCol w="1007898">
                  <a:extLst>
                    <a:ext uri="{9D8B030D-6E8A-4147-A177-3AD203B41FA5}">
                      <a16:colId xmlns:a16="http://schemas.microsoft.com/office/drawing/2014/main" val="1292232159"/>
                    </a:ext>
                  </a:extLst>
                </a:gridCol>
                <a:gridCol w="731041">
                  <a:extLst>
                    <a:ext uri="{9D8B030D-6E8A-4147-A177-3AD203B41FA5}">
                      <a16:colId xmlns:a16="http://schemas.microsoft.com/office/drawing/2014/main" val="3918207061"/>
                    </a:ext>
                  </a:extLst>
                </a:gridCol>
                <a:gridCol w="910617">
                  <a:extLst>
                    <a:ext uri="{9D8B030D-6E8A-4147-A177-3AD203B41FA5}">
                      <a16:colId xmlns:a16="http://schemas.microsoft.com/office/drawing/2014/main" val="907645798"/>
                    </a:ext>
                  </a:extLst>
                </a:gridCol>
              </a:tblGrid>
              <a:tr h="395078"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</a:rPr>
                        <a:t>Pole Height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</a:rPr>
                        <a:t>Covered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</a:rPr>
                        <a:t>Total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</a:rPr>
                        <a:t>Percent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205686927"/>
                  </a:ext>
                </a:extLst>
              </a:tr>
              <a:tr h="224476"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</a:rPr>
                        <a:t>10m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</a:rPr>
                        <a:t>31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</a:rPr>
                        <a:t>55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</a:rPr>
                        <a:t>56%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97657953"/>
                  </a:ext>
                </a:extLst>
              </a:tr>
              <a:tr h="224476"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</a:rPr>
                        <a:t>15m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</a:rPr>
                        <a:t>44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</a:rPr>
                        <a:t>55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</a:rPr>
                        <a:t>80%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529946636"/>
                  </a:ext>
                </a:extLst>
              </a:tr>
              <a:tr h="224476"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</a:rPr>
                        <a:t>20m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</a:rPr>
                        <a:t>50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</a:rPr>
                        <a:t>55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</a:rPr>
                        <a:t>91%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72836267"/>
                  </a:ext>
                </a:extLst>
              </a:tr>
              <a:tr h="224476"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</a:rPr>
                        <a:t>25m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</a:rPr>
                        <a:t>52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</a:rPr>
                        <a:t>55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</a:rPr>
                        <a:t>95%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296013101"/>
                  </a:ext>
                </a:extLst>
              </a:tr>
              <a:tr h="224476"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</a:rPr>
                        <a:t>30m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</a:rPr>
                        <a:t>53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</a:rPr>
                        <a:t>55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</a:rPr>
                        <a:t>96%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3248111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27663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27378B-9502-4AC5-8D63-014C208758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3"/>
          <a:stretch/>
        </p:blipFill>
        <p:spPr>
          <a:xfrm>
            <a:off x="3363343" y="1700078"/>
            <a:ext cx="8726610" cy="449797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175645B-A0CB-428B-925D-3A55776AC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545444" cy="1097279"/>
          </a:xfrm>
        </p:spPr>
        <p:txBody>
          <a:bodyPr/>
          <a:lstStyle/>
          <a:p>
            <a:r>
              <a:rPr lang="fr-FR" err="1"/>
              <a:t>Example</a:t>
            </a:r>
            <a:r>
              <a:rPr lang="fr-FR"/>
              <a:t> 1: </a:t>
            </a:r>
            <a:r>
              <a:rPr lang="fr-FR" err="1"/>
              <a:t>Distributed</a:t>
            </a:r>
            <a:r>
              <a:rPr lang="fr-FR"/>
              <a:t> </a:t>
            </a:r>
            <a:r>
              <a:rPr lang="fr-FR" err="1"/>
              <a:t>Mesh</a:t>
            </a:r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D161396-3753-439D-8713-73D74FDBE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" y="1237597"/>
            <a:ext cx="3249043" cy="5086974"/>
          </a:xfrm>
        </p:spPr>
        <p:txBody>
          <a:bodyPr/>
          <a:lstStyle/>
          <a:p>
            <a:r>
              <a:rPr lang="en-US" sz="1800"/>
              <a:t>Mesh with 7 DNs covers 96% of homes</a:t>
            </a:r>
          </a:p>
          <a:p>
            <a:r>
              <a:rPr lang="en-US" sz="1800"/>
              <a:t>DN’s at 10m height</a:t>
            </a:r>
          </a:p>
          <a:p>
            <a:r>
              <a:rPr lang="en-US" sz="1800"/>
              <a:t>Benefits</a:t>
            </a:r>
          </a:p>
          <a:p>
            <a:pPr lvl="1"/>
            <a:r>
              <a:rPr lang="en-US" sz="1700"/>
              <a:t>Reliable </a:t>
            </a:r>
          </a:p>
          <a:p>
            <a:pPr lvl="2"/>
            <a:r>
              <a:rPr lang="en-US" sz="1500"/>
              <a:t>most homes covered by multiple DNs</a:t>
            </a:r>
          </a:p>
          <a:p>
            <a:pPr lvl="1"/>
            <a:r>
              <a:rPr lang="en-US" sz="1700"/>
              <a:t>Performance </a:t>
            </a:r>
          </a:p>
          <a:p>
            <a:pPr lvl="2"/>
            <a:r>
              <a:rPr lang="en-US" sz="1500"/>
              <a:t>links are shorter / higher modulation</a:t>
            </a:r>
          </a:p>
          <a:p>
            <a:pPr lvl="2"/>
            <a:r>
              <a:rPr lang="en-US" sz="1500"/>
              <a:t>fewer CN’s per DN</a:t>
            </a:r>
            <a:endParaRPr lang="en-US"/>
          </a:p>
          <a:p>
            <a:pPr lvl="1"/>
            <a:r>
              <a:rPr lang="en-US" sz="1700"/>
              <a:t>Scalable</a:t>
            </a:r>
          </a:p>
          <a:p>
            <a:pPr lvl="2"/>
            <a:r>
              <a:rPr lang="en-US" sz="1500"/>
              <a:t>Room to add CN’s in each direction</a:t>
            </a:r>
          </a:p>
          <a:p>
            <a:pPr lvl="2"/>
            <a:r>
              <a:rPr lang="en-US" sz="1500"/>
              <a:t>Easy to expand mesh beyond current boundaries</a:t>
            </a:r>
          </a:p>
          <a:p>
            <a:pPr lvl="2"/>
            <a:r>
              <a:rPr lang="en-US" sz="1500"/>
              <a:t>Single obstructions less critical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BEA76D-FB37-48B8-A8DA-0548A42B6586}"/>
              </a:ext>
            </a:extLst>
          </p:cNvPr>
          <p:cNvSpPr/>
          <p:nvPr/>
        </p:nvSpPr>
        <p:spPr>
          <a:xfrm>
            <a:off x="3500845" y="1776549"/>
            <a:ext cx="8456023" cy="43368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98A2DDE2-4C91-45E5-9E91-81A94BA7F8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87"/>
          <a:stretch/>
        </p:blipFill>
        <p:spPr>
          <a:xfrm>
            <a:off x="3500845" y="1776549"/>
            <a:ext cx="8456023" cy="441333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D743EA3-73A3-4F72-A7A7-1CE0FD9DE803}"/>
              </a:ext>
            </a:extLst>
          </p:cNvPr>
          <p:cNvCxnSpPr>
            <a:cxnSpLocks/>
          </p:cNvCxnSpPr>
          <p:nvPr/>
        </p:nvCxnSpPr>
        <p:spPr>
          <a:xfrm flipV="1">
            <a:off x="4702629" y="2786743"/>
            <a:ext cx="2229394" cy="165463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C1F7A94-AB2B-4823-9F7E-CB78CF8A2C33}"/>
              </a:ext>
            </a:extLst>
          </p:cNvPr>
          <p:cNvCxnSpPr>
            <a:cxnSpLocks/>
          </p:cNvCxnSpPr>
          <p:nvPr/>
        </p:nvCxnSpPr>
        <p:spPr>
          <a:xfrm flipH="1">
            <a:off x="5883869" y="2793004"/>
            <a:ext cx="1048154" cy="1831247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79A5AD8-007A-4C43-95D3-F68C12AEB102}"/>
              </a:ext>
            </a:extLst>
          </p:cNvPr>
          <p:cNvCxnSpPr>
            <a:cxnSpLocks/>
          </p:cNvCxnSpPr>
          <p:nvPr/>
        </p:nvCxnSpPr>
        <p:spPr>
          <a:xfrm>
            <a:off x="4702629" y="2952206"/>
            <a:ext cx="1181240" cy="1672045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BBB3533-FA1A-47FB-9A80-DF42196A0AD8}"/>
              </a:ext>
            </a:extLst>
          </p:cNvPr>
          <p:cNvCxnSpPr>
            <a:cxnSpLocks/>
          </p:cNvCxnSpPr>
          <p:nvPr/>
        </p:nvCxnSpPr>
        <p:spPr>
          <a:xfrm flipH="1">
            <a:off x="5883869" y="4563291"/>
            <a:ext cx="1596795" cy="6096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A1B6F82-D39F-4C73-A66D-768CB1FBF501}"/>
              </a:ext>
            </a:extLst>
          </p:cNvPr>
          <p:cNvCxnSpPr>
            <a:cxnSpLocks/>
          </p:cNvCxnSpPr>
          <p:nvPr/>
        </p:nvCxnSpPr>
        <p:spPr>
          <a:xfrm flipH="1">
            <a:off x="7480664" y="3884021"/>
            <a:ext cx="524078" cy="67927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1EF33DA-7C8C-460C-81E5-73BF5325DAD3}"/>
              </a:ext>
            </a:extLst>
          </p:cNvPr>
          <p:cNvCxnSpPr>
            <a:cxnSpLocks/>
          </p:cNvCxnSpPr>
          <p:nvPr/>
        </p:nvCxnSpPr>
        <p:spPr>
          <a:xfrm flipH="1">
            <a:off x="8004742" y="3678147"/>
            <a:ext cx="2911455" cy="205874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9FA10C4-627A-4F23-83F3-3104F85402A3}"/>
              </a:ext>
            </a:extLst>
          </p:cNvPr>
          <p:cNvCxnSpPr>
            <a:cxnSpLocks/>
          </p:cNvCxnSpPr>
          <p:nvPr/>
        </p:nvCxnSpPr>
        <p:spPr>
          <a:xfrm flipH="1">
            <a:off x="6932024" y="3884021"/>
            <a:ext cx="1072718" cy="1893841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FED8EF-1AC6-42A3-B32D-3B343B6B9C86}"/>
              </a:ext>
            </a:extLst>
          </p:cNvPr>
          <p:cNvCxnSpPr>
            <a:cxnSpLocks/>
          </p:cNvCxnSpPr>
          <p:nvPr/>
        </p:nvCxnSpPr>
        <p:spPr>
          <a:xfrm flipH="1">
            <a:off x="6932024" y="4563291"/>
            <a:ext cx="536359" cy="1214571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52D4CD-4CAD-4E71-AF9B-77C4F590CB25}"/>
              </a:ext>
            </a:extLst>
          </p:cNvPr>
          <p:cNvCxnSpPr>
            <a:cxnSpLocks/>
          </p:cNvCxnSpPr>
          <p:nvPr/>
        </p:nvCxnSpPr>
        <p:spPr>
          <a:xfrm>
            <a:off x="5883869" y="4624251"/>
            <a:ext cx="1035874" cy="1153611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7088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725" y="1287818"/>
            <a:ext cx="5629274" cy="3194241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de-DE" sz="1600" b="0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2400" b="0" dirty="0"/>
              <a:t>Wireless </a:t>
            </a:r>
            <a:r>
              <a:rPr lang="de-DE" sz="2400" b="0" dirty="0" err="1"/>
              <a:t>fabric</a:t>
            </a:r>
            <a:r>
              <a:rPr lang="de-DE" sz="2400" b="0" dirty="0"/>
              <a:t> </a:t>
            </a:r>
            <a:r>
              <a:rPr lang="de-DE" sz="2400" b="0" dirty="0" err="1"/>
              <a:t>around</a:t>
            </a:r>
            <a:r>
              <a:rPr lang="de-DE" sz="2400" b="0" dirty="0"/>
              <a:t> </a:t>
            </a:r>
            <a:r>
              <a:rPr lang="de-DE" sz="2400" b="0" dirty="0" err="1"/>
              <a:t>the</a:t>
            </a:r>
            <a:r>
              <a:rPr lang="de-DE" sz="2400" b="0" dirty="0"/>
              <a:t> </a:t>
            </a:r>
            <a:r>
              <a:rPr lang="de-DE" sz="2400" b="0" dirty="0" err="1"/>
              <a:t>world</a:t>
            </a:r>
            <a:r>
              <a:rPr lang="de-DE" sz="2000" b="0" dirty="0"/>
              <a:t>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900" dirty="0"/>
              <a:t>P</a:t>
            </a:r>
            <a:r>
              <a:rPr lang="de-DE" sz="1900" b="0" dirty="0"/>
              <a:t>owers reliable Connections </a:t>
            </a:r>
            <a:r>
              <a:rPr lang="de-DE" sz="1900" b="0" dirty="0" err="1"/>
              <a:t>from</a:t>
            </a:r>
            <a:r>
              <a:rPr lang="de-DE" sz="1900" b="0" dirty="0"/>
              <a:t> 2 </a:t>
            </a:r>
            <a:r>
              <a:rPr lang="de-DE" sz="1900" b="0" dirty="0" err="1"/>
              <a:t>meters</a:t>
            </a:r>
            <a:r>
              <a:rPr lang="de-DE" sz="1900" b="0" dirty="0"/>
              <a:t> </a:t>
            </a:r>
            <a:r>
              <a:rPr lang="de-DE" sz="1900" b="0" dirty="0" err="1"/>
              <a:t>to</a:t>
            </a:r>
            <a:r>
              <a:rPr lang="de-DE" sz="1900" b="0" dirty="0"/>
              <a:t> 200 </a:t>
            </a:r>
            <a:r>
              <a:rPr lang="de-DE" sz="1900" b="0" dirty="0" err="1"/>
              <a:t>Kms</a:t>
            </a:r>
            <a:r>
              <a:rPr lang="de-DE" sz="1900" b="0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000" b="0" dirty="0"/>
              <a:t>Point-</a:t>
            </a:r>
            <a:r>
              <a:rPr lang="de-DE" sz="2000" b="0" dirty="0" err="1"/>
              <a:t>to</a:t>
            </a:r>
            <a:r>
              <a:rPr lang="de-DE" sz="2000" b="0" dirty="0"/>
              <a:t>-point, </a:t>
            </a:r>
            <a:r>
              <a:rPr lang="de-DE" sz="2000" b="0" dirty="0" err="1"/>
              <a:t>point-to-multipoint</a:t>
            </a:r>
            <a:r>
              <a:rPr lang="de-DE" sz="2000" b="0" dirty="0"/>
              <a:t> and WLAN</a:t>
            </a:r>
            <a:endParaRPr lang="de-DE" sz="1900" b="0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2400" b="0" dirty="0" err="1"/>
              <a:t>What</a:t>
            </a:r>
            <a:r>
              <a:rPr lang="de-DE" sz="2400" b="0" dirty="0"/>
              <a:t> </a:t>
            </a:r>
            <a:r>
              <a:rPr lang="de-DE" sz="2400" b="0" dirty="0" err="1"/>
              <a:t>can</a:t>
            </a:r>
            <a:r>
              <a:rPr lang="de-DE" sz="2400" b="0" dirty="0"/>
              <a:t> </a:t>
            </a:r>
            <a:r>
              <a:rPr lang="de-DE" sz="2400" b="0" dirty="0" err="1"/>
              <a:t>be</a:t>
            </a:r>
            <a:r>
              <a:rPr lang="de-DE" sz="2400" b="0" dirty="0"/>
              <a:t> </a:t>
            </a:r>
            <a:r>
              <a:rPr lang="de-DE" sz="2400" b="0" dirty="0" err="1"/>
              <a:t>wireless</a:t>
            </a:r>
            <a:r>
              <a:rPr lang="de-DE" sz="2400" b="0" dirty="0"/>
              <a:t>, will </a:t>
            </a:r>
            <a:r>
              <a:rPr lang="de-DE" sz="2400" b="0" dirty="0" err="1"/>
              <a:t>be</a:t>
            </a:r>
            <a:r>
              <a:rPr lang="de-DE" sz="2400" b="0" dirty="0"/>
              <a:t> </a:t>
            </a:r>
            <a:r>
              <a:rPr lang="de-DE" sz="2400" b="0" dirty="0" err="1"/>
              <a:t>wireless</a:t>
            </a:r>
            <a:r>
              <a:rPr lang="de-DE" sz="2400" b="0" dirty="0"/>
              <a:t>!</a:t>
            </a:r>
          </a:p>
          <a:p>
            <a:pPr lvl="1"/>
            <a:endParaRPr lang="de-DE" dirty="0"/>
          </a:p>
          <a:p>
            <a:pPr lvl="1"/>
            <a:endParaRPr lang="de-DE" sz="1900" b="0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de-DE" sz="1600" b="0" dirty="0"/>
          </a:p>
          <a:p>
            <a:endParaRPr lang="en-US" sz="1798" dirty="0"/>
          </a:p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0" y="135103"/>
            <a:ext cx="9746373" cy="788225"/>
          </a:xfrm>
        </p:spPr>
        <p:txBody>
          <a:bodyPr>
            <a:noAutofit/>
          </a:bodyPr>
          <a:lstStyle/>
          <a:p>
            <a:r>
              <a:rPr lang="de-DE" sz="3000" b="1" dirty="0" err="1"/>
              <a:t>Cambium</a:t>
            </a:r>
            <a:r>
              <a:rPr lang="de-DE" sz="3000" b="1" dirty="0"/>
              <a:t> Networks - Connectivity </a:t>
            </a:r>
            <a:r>
              <a:rPr lang="de-DE" sz="3000" b="1" dirty="0" err="1"/>
              <a:t>That</a:t>
            </a:r>
            <a:r>
              <a:rPr lang="de-DE" sz="3000" b="1" dirty="0"/>
              <a:t> Just Works</a:t>
            </a:r>
            <a:endParaRPr lang="en-US" sz="3000" b="1" dirty="0"/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A96E07-15A3-4E81-BB9F-E0C5C69E4F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244" y="1206040"/>
            <a:ext cx="6363222" cy="3398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6887C7-A6F2-4F2F-B167-0D6A1A787F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6373" y="4784247"/>
            <a:ext cx="1345239" cy="13286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6879CC-4192-4BE8-9151-0F52CBA12246}"/>
              </a:ext>
            </a:extLst>
          </p:cNvPr>
          <p:cNvSpPr txBox="1"/>
          <p:nvPr/>
        </p:nvSpPr>
        <p:spPr>
          <a:xfrm>
            <a:off x="7165144" y="4887617"/>
            <a:ext cx="2851052" cy="1107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98" b="0" i="0" u="none" strike="noStrike" kern="1200" cap="none" spc="0" normalizeH="0" baseline="0" noProof="0" dirty="0">
                <a:ln>
                  <a:noFill/>
                </a:ln>
                <a:solidFill>
                  <a:srgbClr val="003B7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CMBM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80CF6B5-87C0-628E-BDF8-4DE75C24736A}"/>
              </a:ext>
            </a:extLst>
          </p:cNvPr>
          <p:cNvSpPr/>
          <p:nvPr/>
        </p:nvSpPr>
        <p:spPr>
          <a:xfrm>
            <a:off x="164725" y="5151087"/>
            <a:ext cx="6730596" cy="85133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70C0"/>
                </a:solidFill>
              </a:rPr>
              <a:t>Mission: Connect the Unconnected</a:t>
            </a:r>
          </a:p>
        </p:txBody>
      </p:sp>
    </p:spTree>
    <p:extLst>
      <p:ext uri="{BB962C8B-B14F-4D97-AF65-F5344CB8AC3E}">
        <p14:creationId xmlns:p14="http://schemas.microsoft.com/office/powerpoint/2010/main" val="242026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City of San Jose – Public WiFi Infrastructure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4F297C2-E8CA-CF05-069A-DE5EC50C3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0CA721D2-1796-23F5-2D99-4A0BF6A6B9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1097279"/>
            <a:ext cx="7783473" cy="4118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12359A-40AB-1B66-6F4C-57E8929AFAA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1425" y="1094815"/>
            <a:ext cx="4418495" cy="53321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25E335-9AA6-A9D6-F914-0E0B3C5B0B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99427"/>
            <a:ext cx="2537470" cy="20585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5CB8B0-9081-76F1-C1C2-15658FBE6B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1079" y="4793079"/>
            <a:ext cx="2818161" cy="20649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36CFFB-AC95-09EC-0701-A9BC4E4BD9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9241" y="4799591"/>
            <a:ext cx="2427718" cy="205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24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0">
        <p14:reveal/>
      </p:transition>
    </mc:Choice>
    <mc:Fallback xmlns="">
      <p:transition spd="slow" advClick="0" advTm="30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89325-1689-F91D-EFEC-BF2C66189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E6C03A-BD96-AD70-1933-5618D3A269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B6E91CCD-B185-7226-6351-A5E66BE2D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13" y="0"/>
            <a:ext cx="121205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157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7864A-D832-BF2A-BB0F-243C0B0E5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Canada – Towns and Villages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32503E-3D3B-1018-E06D-F9595271FF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8938C4-412C-D03A-04B9-B363E11E4FD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75570"/>
            <a:ext cx="5903843" cy="56313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8B0C08-01FE-BEE8-E476-BA40A9ED93C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7760" y="1175570"/>
            <a:ext cx="4297680" cy="38783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FD4916-C934-9618-E134-347AA6DA04E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9942" y="5153825"/>
            <a:ext cx="3074410" cy="12026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09D642-F8B2-5AFC-9951-BA9C89A6DB3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0299" y="4948751"/>
            <a:ext cx="2779643" cy="190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029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4369E-84DB-42FE-BEF8-308AA5D23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Private Network: Rail Yard Coverage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6F0E49D-AAA2-448A-B40A-27A58E2FEF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97279"/>
            <a:ext cx="7317992" cy="5760721"/>
          </a:xfrm>
        </p:spPr>
      </p:pic>
      <p:pic>
        <p:nvPicPr>
          <p:cNvPr id="2050" name="Picture 2" descr="Laurel rail yards power local economy | Local News | billingsgazette.com">
            <a:extLst>
              <a:ext uri="{FF2B5EF4-FFF2-40B4-BE49-F238E27FC236}">
                <a16:creationId xmlns:a16="http://schemas.microsoft.com/office/drawing/2014/main" id="{A67994C6-1D91-4550-A947-4CD558867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2370" y="4023573"/>
            <a:ext cx="4591243" cy="241410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1DECB215-DD06-4F63-8682-B023FA966C97}"/>
              </a:ext>
            </a:extLst>
          </p:cNvPr>
          <p:cNvSpPr txBox="1">
            <a:spLocks/>
          </p:cNvSpPr>
          <p:nvPr/>
        </p:nvSpPr>
        <p:spPr>
          <a:xfrm>
            <a:off x="7460838" y="1312944"/>
            <a:ext cx="4591243" cy="2494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692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8000"/>
              </a:buClr>
              <a:buSzTx/>
              <a:buFontTx/>
              <a:buNone/>
              <a:tabLst/>
              <a:defRPr/>
            </a:pPr>
            <a:r>
              <a:rPr kumimoji="0" lang="en-US" sz="1864" b="1" i="0" u="none" strike="noStrike" kern="1200" cap="none" spc="0" normalizeH="0" baseline="0" noProof="0" dirty="0">
                <a:ln>
                  <a:noFill/>
                </a:ln>
                <a:solidFill>
                  <a:srgbClr val="4B4E4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REQUIREMENTS</a:t>
            </a:r>
          </a:p>
          <a:p>
            <a:pPr marL="293511" marR="0" lvl="1" indent="-285578" algn="l" defTabSz="91385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rgbClr val="44546A"/>
              </a:buClr>
              <a:buSzPct val="100000"/>
              <a:buFont typeface="Arial,Sans-Serif" panose="020B0604020202020204" pitchFamily="34" charset="0"/>
              <a:buChar char="•"/>
              <a:tabLst/>
              <a:defRPr/>
            </a:pPr>
            <a:r>
              <a:rPr kumimoji="0" lang="en-US" sz="1798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Provide backhaul for Wi-Fi coverage and video surveillance network.</a:t>
            </a:r>
          </a:p>
          <a:p>
            <a:pPr marL="293511" marR="0" lvl="1" indent="-285578" algn="l" defTabSz="91385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rgbClr val="44546A"/>
              </a:buClr>
              <a:buSzPct val="100000"/>
              <a:buFont typeface="Arial,Sans-Serif" panose="020B0604020202020204" pitchFamily="34" charset="0"/>
              <a:buChar char="•"/>
              <a:tabLst/>
              <a:defRPr/>
            </a:pPr>
            <a:r>
              <a:rPr kumimoji="0" lang="en-US" sz="1798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Off load large telemetry and video data payloads (Gigabyte/Terabyte) from the train.</a:t>
            </a:r>
          </a:p>
          <a:p>
            <a:pPr marL="293511" marR="0" lvl="1" indent="-285578" algn="l" defTabSz="91385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rgbClr val="44546A"/>
              </a:buClr>
              <a:buSzPct val="100000"/>
              <a:buFont typeface="Arial,Sans-Serif" panose="020B0604020202020204" pitchFamily="34" charset="0"/>
              <a:buChar char="•"/>
              <a:tabLst/>
              <a:defRPr/>
            </a:pPr>
            <a:endParaRPr kumimoji="0" lang="en-US" sz="1798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  <a:p>
            <a:pPr marL="7933" marR="0" lvl="1" indent="0" algn="l" defTabSz="91385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rgbClr val="44546A"/>
              </a:buClr>
              <a:buSzPct val="100000"/>
              <a:buFontTx/>
              <a:buNone/>
              <a:tabLst/>
              <a:defRPr/>
            </a:pPr>
            <a:r>
              <a:rPr kumimoji="0" lang="en-US" sz="1864" b="1" i="0" u="none" strike="noStrike" kern="1200" cap="none" spc="0" normalizeH="0" baseline="0" noProof="0" dirty="0">
                <a:ln>
                  <a:noFill/>
                </a:ln>
                <a:solidFill>
                  <a:srgbClr val="4B4E4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SOLUTION</a:t>
            </a:r>
          </a:p>
          <a:p>
            <a:pPr marL="293511" marR="0" lvl="1" indent="-285578" algn="l" defTabSz="91385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rgbClr val="44546A"/>
              </a:buClr>
              <a:buSzPct val="100000"/>
              <a:buFont typeface="Arial,Sans-Serif" panose="020B0604020202020204" pitchFamily="34" charset="0"/>
              <a:buChar char="•"/>
              <a:tabLst/>
              <a:defRPr/>
            </a:pPr>
            <a:r>
              <a:rPr kumimoji="0" lang="en-US" sz="1798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Deploy 60 GHz cnWave V5000, V3000, and V1000 with Point-to-Point, Point-to-Multipoint, and Mesh configurations.</a:t>
            </a:r>
          </a:p>
        </p:txBody>
      </p:sp>
    </p:spTree>
    <p:extLst>
      <p:ext uri="{BB962C8B-B14F-4D97-AF65-F5344CB8AC3E}">
        <p14:creationId xmlns:p14="http://schemas.microsoft.com/office/powerpoint/2010/main" val="37966638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EC06B-3A48-144B-8FEA-8A60BAB25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83" y="109333"/>
            <a:ext cx="8660624" cy="788225"/>
          </a:xfrm>
        </p:spPr>
        <p:txBody>
          <a:bodyPr>
            <a:normAutofit/>
          </a:bodyPr>
          <a:lstStyle/>
          <a:p>
            <a:r>
              <a:rPr lang="en-US" dirty="0"/>
              <a:t>Popup Networks - Concerts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2ACF63-12D4-9545-9049-8A9357444E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1950" y="1139014"/>
            <a:ext cx="5640659" cy="892097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Campground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3185258B-3A00-8A43-B8E0-14F49199504F}"/>
              </a:ext>
            </a:extLst>
          </p:cNvPr>
          <p:cNvSpPr txBox="1">
            <a:spLocks/>
          </p:cNvSpPr>
          <p:nvPr/>
        </p:nvSpPr>
        <p:spPr>
          <a:xfrm>
            <a:off x="6398925" y="2148114"/>
            <a:ext cx="5653684" cy="4268094"/>
          </a:xfrm>
          <a:prstGeom prst="rect">
            <a:avLst/>
          </a:prstGeom>
          <a:solidFill>
            <a:srgbClr val="00B0F0"/>
          </a:solidFill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1638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263" indent="-174625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48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34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Reseller: 1TOP IT</a:t>
            </a:r>
          </a:p>
          <a:p>
            <a:r>
              <a:rPr lang="en-GB" dirty="0"/>
              <a:t>List of Material and numbers sold</a:t>
            </a:r>
          </a:p>
          <a:p>
            <a:pPr lvl="1"/>
            <a:r>
              <a:rPr lang="en-GB" sz="1000" dirty="0"/>
              <a:t>2 x V5000</a:t>
            </a:r>
          </a:p>
          <a:p>
            <a:pPr lvl="1"/>
            <a:r>
              <a:rPr lang="de-DE" sz="1000" dirty="0"/>
              <a:t>19 x Outdoor APs (E700, E510, E501S &amp; E502S) </a:t>
            </a:r>
          </a:p>
          <a:p>
            <a:pPr lvl="1"/>
            <a:r>
              <a:rPr lang="en-GB" sz="2100" b="1" dirty="0"/>
              <a:t>Installation date</a:t>
            </a:r>
          </a:p>
          <a:p>
            <a:pPr lvl="2"/>
            <a:r>
              <a:rPr lang="en-GB" sz="1600" dirty="0"/>
              <a:t>Spring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454461-FEB2-4B2A-8ADA-3B437E6DFA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18" t="24513" r="5460" b="1"/>
          <a:stretch/>
        </p:blipFill>
        <p:spPr>
          <a:xfrm>
            <a:off x="3310626" y="5331769"/>
            <a:ext cx="3080508" cy="15262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2E1330-AF13-4283-9F80-C5174DA5DC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55" r="12260" b="29898"/>
          <a:stretch/>
        </p:blipFill>
        <p:spPr>
          <a:xfrm>
            <a:off x="1942828" y="5020428"/>
            <a:ext cx="1381760" cy="18375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AB6489-3A49-456A-98A2-B9BB304A95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860"/>
          <a:stretch/>
        </p:blipFill>
        <p:spPr>
          <a:xfrm>
            <a:off x="26267" y="5321160"/>
            <a:ext cx="1916561" cy="1536840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D97A6309-AEA0-482D-AEC8-03A1DA6A9D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242" y="1139014"/>
            <a:ext cx="2844367" cy="892097"/>
          </a:xfrm>
          <a:prstGeom prst="rect">
            <a:avLst/>
          </a:prstGeom>
        </p:spPr>
      </p:pic>
      <p:pic>
        <p:nvPicPr>
          <p:cNvPr id="11" name="Grafik 5">
            <a:extLst>
              <a:ext uri="{FF2B5EF4-FFF2-40B4-BE49-F238E27FC236}">
                <a16:creationId xmlns:a16="http://schemas.microsoft.com/office/drawing/2014/main" id="{565355B1-DA63-4FE4-BD2F-F640A5F108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33" r="16394" b="-1"/>
          <a:stretch/>
        </p:blipFill>
        <p:spPr>
          <a:xfrm>
            <a:off x="26268" y="1008568"/>
            <a:ext cx="6364866" cy="43139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8096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7">
            <a:extLst>
              <a:ext uri="{FF2B5EF4-FFF2-40B4-BE49-F238E27FC236}">
                <a16:creationId xmlns:a16="http://schemas.microsoft.com/office/drawing/2014/main" id="{780A8F38-99CE-4E5F-BBE1-9EB1199C1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4781" y="1878909"/>
            <a:ext cx="1913462" cy="2349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346586-F87E-4EDC-885A-C326C0AA8AE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7011" y="1906091"/>
            <a:ext cx="1944041" cy="248329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4FB68DD-848A-49E1-B7B5-8D6BEE908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cnWave Platform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7C63C6-1158-4CC0-A0E8-CAF8C3670074}"/>
              </a:ext>
            </a:extLst>
          </p:cNvPr>
          <p:cNvSpPr txBox="1"/>
          <p:nvPr/>
        </p:nvSpPr>
        <p:spPr>
          <a:xfrm>
            <a:off x="881756" y="4312945"/>
            <a:ext cx="1914144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V5000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0D088A-B954-4809-BA4A-AF894DBFF292}"/>
              </a:ext>
            </a:extLst>
          </p:cNvPr>
          <p:cNvSpPr txBox="1"/>
          <p:nvPr/>
        </p:nvSpPr>
        <p:spPr>
          <a:xfrm>
            <a:off x="4908290" y="4332900"/>
            <a:ext cx="1914144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V3000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E645BC-918D-4A2A-BB17-9A6DDFBCEAF5}"/>
              </a:ext>
            </a:extLst>
          </p:cNvPr>
          <p:cNvSpPr txBox="1"/>
          <p:nvPr/>
        </p:nvSpPr>
        <p:spPr>
          <a:xfrm>
            <a:off x="687349" y="1409153"/>
            <a:ext cx="2181349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Distribution Node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34E417-3456-475B-8EE9-4239AC0D9348}"/>
              </a:ext>
            </a:extLst>
          </p:cNvPr>
          <p:cNvSpPr txBox="1"/>
          <p:nvPr/>
        </p:nvSpPr>
        <p:spPr>
          <a:xfrm>
            <a:off x="10055028" y="4336544"/>
            <a:ext cx="1914144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V1000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12A4D2-E115-4882-8D4C-B71864B48935}"/>
              </a:ext>
            </a:extLst>
          </p:cNvPr>
          <p:cNvSpPr txBox="1"/>
          <p:nvPr/>
        </p:nvSpPr>
        <p:spPr>
          <a:xfrm>
            <a:off x="6362537" y="1363185"/>
            <a:ext cx="3860260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Client Nodes (PMP or PTP)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37D6C57-3302-4690-9BE8-3CFE26B2D9B1}"/>
              </a:ext>
            </a:extLst>
          </p:cNvPr>
          <p:cNvCxnSpPr/>
          <p:nvPr/>
        </p:nvCxnSpPr>
        <p:spPr>
          <a:xfrm>
            <a:off x="5144349" y="1789456"/>
            <a:ext cx="601834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61AEE83-F872-4B70-B69E-E3D55EA97215}"/>
              </a:ext>
            </a:extLst>
          </p:cNvPr>
          <p:cNvCxnSpPr>
            <a:cxnSpLocks/>
          </p:cNvCxnSpPr>
          <p:nvPr/>
        </p:nvCxnSpPr>
        <p:spPr>
          <a:xfrm flipH="1">
            <a:off x="334896" y="1889759"/>
            <a:ext cx="3187188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C59DBCB-D7AF-4C58-9D5E-2F9F6CBA4E20}"/>
              </a:ext>
            </a:extLst>
          </p:cNvPr>
          <p:cNvSpPr txBox="1"/>
          <p:nvPr/>
        </p:nvSpPr>
        <p:spPr>
          <a:xfrm>
            <a:off x="4710043" y="4605773"/>
            <a:ext cx="2320835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High Gain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3523CE6-9C4A-4D17-B384-1859FDBD39B7}"/>
              </a:ext>
            </a:extLst>
          </p:cNvPr>
          <p:cNvSpPr txBox="1"/>
          <p:nvPr/>
        </p:nvSpPr>
        <p:spPr>
          <a:xfrm>
            <a:off x="9851682" y="4613543"/>
            <a:ext cx="2320835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Small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Form-Factor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66CE760-23AC-43D1-8E51-198FF8187308}"/>
              </a:ext>
            </a:extLst>
          </p:cNvPr>
          <p:cNvSpPr txBox="1"/>
          <p:nvPr/>
        </p:nvSpPr>
        <p:spPr>
          <a:xfrm>
            <a:off x="471777" y="4595178"/>
            <a:ext cx="2806812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Dual Sector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15DC6E1C-1B6F-4938-9AB3-FF011D21B8BD}"/>
              </a:ext>
            </a:extLst>
          </p:cNvPr>
          <p:cNvSpPr txBox="1">
            <a:spLocks/>
          </p:cNvSpPr>
          <p:nvPr/>
        </p:nvSpPr>
        <p:spPr>
          <a:xfrm>
            <a:off x="244501" y="6356349"/>
            <a:ext cx="2741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29B33-DD1B-4F7E-AD69-539422A596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453F49-C520-4DD0-B812-FF69CC4AF9C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31" y="1906091"/>
            <a:ext cx="1620786" cy="23428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5BFD46-52ED-4744-93E1-78E2910B377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4404" y="2432581"/>
            <a:ext cx="817600" cy="13058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FB8FC6-8564-CBC9-FB0C-42C967BE359E}"/>
              </a:ext>
            </a:extLst>
          </p:cNvPr>
          <p:cNvSpPr txBox="1"/>
          <p:nvPr/>
        </p:nvSpPr>
        <p:spPr>
          <a:xfrm>
            <a:off x="3744243" y="4874521"/>
            <a:ext cx="2320835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44.5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dBi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Dish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805A97-05A0-3BAF-1B61-560D159A7DD9}"/>
              </a:ext>
            </a:extLst>
          </p:cNvPr>
          <p:cNvSpPr txBox="1"/>
          <p:nvPr/>
        </p:nvSpPr>
        <p:spPr>
          <a:xfrm>
            <a:off x="5581094" y="4847869"/>
            <a:ext cx="2320835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40.5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dBi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Dish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CF557E-25D0-B623-FAA3-1165472A872F}"/>
              </a:ext>
            </a:extLst>
          </p:cNvPr>
          <p:cNvSpPr txBox="1"/>
          <p:nvPr/>
        </p:nvSpPr>
        <p:spPr>
          <a:xfrm>
            <a:off x="7899965" y="4297997"/>
            <a:ext cx="1914144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V2000</a:t>
            </a:r>
          </a:p>
        </p:txBody>
      </p:sp>
      <p:pic>
        <p:nvPicPr>
          <p:cNvPr id="12" name="Picture 206">
            <a:extLst>
              <a:ext uri="{FF2B5EF4-FFF2-40B4-BE49-F238E27FC236}">
                <a16:creationId xmlns:a16="http://schemas.microsoft.com/office/drawing/2014/main" id="{1625EAA1-08B9-8C0A-BE7E-DCBF2D5BA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5541" y="2125067"/>
            <a:ext cx="1724989" cy="178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5775498-38D6-A1BE-2DF6-83E61D2D5621}"/>
              </a:ext>
            </a:extLst>
          </p:cNvPr>
          <p:cNvSpPr txBox="1"/>
          <p:nvPr/>
        </p:nvSpPr>
        <p:spPr>
          <a:xfrm>
            <a:off x="7734193" y="4598680"/>
            <a:ext cx="2320835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Arial" panose="020B0604020202020204"/>
              </a:rPr>
              <a:t>Flexible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Arial" panose="020B0604020202020204"/>
              </a:rPr>
              <a:t>Mid-Range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3A1582E-187C-836A-DD4B-CBC7F9F19B1E}"/>
              </a:ext>
            </a:extLst>
          </p:cNvPr>
          <p:cNvSpPr txBox="1"/>
          <p:nvPr/>
        </p:nvSpPr>
        <p:spPr>
          <a:xfrm>
            <a:off x="568519" y="5306350"/>
            <a:ext cx="55274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effectLst/>
                <a:latin typeface="Arial" panose="020B0604020202020204" pitchFamily="34" charset="0"/>
              </a:rPr>
              <a:t>All 60 GHz </a:t>
            </a:r>
            <a:r>
              <a:rPr lang="en-US" sz="1600" b="1" dirty="0" err="1">
                <a:effectLst/>
                <a:latin typeface="Arial" panose="020B0604020202020204" pitchFamily="34" charset="0"/>
              </a:rPr>
              <a:t>cnWave</a:t>
            </a:r>
            <a:r>
              <a:rPr lang="en-US" sz="1600" b="1" dirty="0">
                <a:effectLst/>
                <a:latin typeface="Arial" panose="020B0604020202020204" pitchFamily="34" charset="0"/>
              </a:rPr>
              <a:t> products </a:t>
            </a:r>
            <a:r>
              <a:rPr lang="en-US" sz="1600" b="1" dirty="0">
                <a:latin typeface="Arial" panose="020B0604020202020204" pitchFamily="34" charset="0"/>
              </a:rPr>
              <a:t>include: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Arial" panose="020B0604020202020204" pitchFamily="34" charset="0"/>
              </a:rPr>
              <a:t>Cloud or on-premises network management with cnMaestro™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</a:rPr>
              <a:t>Optional advanced management features with cnMaestro X</a:t>
            </a:r>
            <a:endParaRPr lang="en-US" sz="1200" dirty="0">
              <a:effectLst/>
              <a:latin typeface="Arial" panose="020B060402020202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Arial" panose="020B0604020202020204" pitchFamily="34" charset="0"/>
              </a:rPr>
              <a:t>Network planning capabilities with </a:t>
            </a:r>
            <a:r>
              <a:rPr lang="en-US" sz="1200" dirty="0" err="1">
                <a:effectLst/>
                <a:latin typeface="Arial" panose="020B0604020202020204" pitchFamily="34" charset="0"/>
              </a:rPr>
              <a:t>cnHeat</a:t>
            </a:r>
            <a:r>
              <a:rPr lang="en-US" sz="1200" dirty="0">
                <a:effectLst/>
                <a:latin typeface="Arial" panose="020B0604020202020204" pitchFamily="34" charset="0"/>
              </a:rPr>
              <a:t>, LINKPlanner, and ANP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</a:rPr>
              <a:t>On-board or Remote e2e Controller Software</a:t>
            </a:r>
            <a:endParaRPr lang="en-US" sz="1200" dirty="0">
              <a:effectLst/>
              <a:latin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7F67A88-6CC5-7499-6FE4-82B2BE156EB3}"/>
              </a:ext>
            </a:extLst>
          </p:cNvPr>
          <p:cNvSpPr txBox="1"/>
          <p:nvPr/>
        </p:nvSpPr>
        <p:spPr>
          <a:xfrm>
            <a:off x="5523177" y="5357903"/>
            <a:ext cx="6418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1200" dirty="0">
              <a:effectLst/>
              <a:latin typeface="Arial" panose="020B060402020202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Arial" panose="020B0604020202020204" pitchFamily="34" charset="0"/>
              </a:rPr>
              <a:t>Layer 2 or layer 3 network connectivity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Arial" panose="020B0604020202020204" pitchFamily="34" charset="0"/>
              </a:rPr>
              <a:t>IPv4 or IPv6 networking protocols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Arial" panose="020B0604020202020204" pitchFamily="34" charset="0"/>
              </a:rPr>
              <a:t>Security with HTTPS interfaces and 128-bit AES encryption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Arial" panose="020B0604020202020204" pitchFamily="34" charset="0"/>
              </a:rPr>
              <a:t>3-year warranty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Arial" panose="020B0604020202020204" pitchFamily="34" charset="0"/>
              </a:rPr>
              <a:t>Options for extended warranty, Cambium Care Pro, and advanced replacement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67988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7C825-8B13-466F-A106-7E01C04AF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Planning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B2F192AD-FAA0-4772-B22A-5A987DEB6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141" y="1505415"/>
            <a:ext cx="4383359" cy="4671548"/>
          </a:xfrm>
        </p:spPr>
        <p:txBody>
          <a:bodyPr/>
          <a:lstStyle/>
          <a:p>
            <a:r>
              <a:rPr lang="en-US" dirty="0"/>
              <a:t>LINKPlanner</a:t>
            </a:r>
          </a:p>
          <a:p>
            <a:pPr lvl="1"/>
            <a:r>
              <a:rPr lang="en-US" dirty="0"/>
              <a:t>Support PTP/PMP configuration with BOM creation</a:t>
            </a:r>
          </a:p>
          <a:p>
            <a:r>
              <a:rPr lang="en-US" dirty="0" err="1"/>
              <a:t>cnHeat</a:t>
            </a:r>
            <a:endParaRPr lang="en-US" dirty="0"/>
          </a:p>
          <a:p>
            <a:pPr lvl="1"/>
            <a:r>
              <a:rPr lang="en-US" dirty="0"/>
              <a:t>Using LiDAR data to create precise coverage plans</a:t>
            </a:r>
          </a:p>
          <a:p>
            <a:pPr lvl="1"/>
            <a:endParaRPr lang="en-US" dirty="0"/>
          </a:p>
          <a:p>
            <a:r>
              <a:rPr lang="en-US" dirty="0"/>
              <a:t>Distributed Network Planning </a:t>
            </a:r>
          </a:p>
          <a:p>
            <a:pPr lvl="1"/>
            <a:r>
              <a:rPr lang="en-US" dirty="0"/>
              <a:t>Site identification and preparation</a:t>
            </a:r>
          </a:p>
          <a:p>
            <a:pPr lvl="1"/>
            <a:r>
              <a:rPr lang="en-US" dirty="0"/>
              <a:t>LOS identification &amp; optimization</a:t>
            </a:r>
          </a:p>
          <a:p>
            <a:pPr lvl="1"/>
            <a:r>
              <a:rPr lang="en-US" dirty="0"/>
              <a:t>TCO/CAPEX calculations</a:t>
            </a:r>
          </a:p>
          <a:p>
            <a:pPr lvl="1"/>
            <a:endParaRPr lang="en-US" dirty="0"/>
          </a:p>
        </p:txBody>
      </p:sp>
      <p:pic>
        <p:nvPicPr>
          <p:cNvPr id="1026" name="Picture 2" descr="Microsoft compatible wireless manager, Path Profile Web Service, LINKPlanner, RF link planning tool, design networks, Mac compatible wireless manager, Automatic path profile import">
            <a:extLst>
              <a:ext uri="{FF2B5EF4-FFF2-40B4-BE49-F238E27FC236}">
                <a16:creationId xmlns:a16="http://schemas.microsoft.com/office/drawing/2014/main" id="{3DFB8933-09A2-47D3-BDFB-E59B39EFC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8900" y="898143"/>
            <a:ext cx="6245801" cy="378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Content Placeholder 12">
            <a:extLst>
              <a:ext uri="{FF2B5EF4-FFF2-40B4-BE49-F238E27FC236}">
                <a16:creationId xmlns:a16="http://schemas.microsoft.com/office/drawing/2014/main" id="{AE5513C6-52A9-4CCC-95E7-8CFCECB442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62"/>
          <a:stretch/>
        </p:blipFill>
        <p:spPr>
          <a:xfrm>
            <a:off x="5412144" y="4355218"/>
            <a:ext cx="2895600" cy="20943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B264EA-BE3D-4193-98B6-4C3000A35C7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778" y="4355218"/>
            <a:ext cx="3431526" cy="209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59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marketplace, different, variety, sale&#10;&#10;Description automatically generated">
            <a:extLst>
              <a:ext uri="{FF2B5EF4-FFF2-40B4-BE49-F238E27FC236}">
                <a16:creationId xmlns:a16="http://schemas.microsoft.com/office/drawing/2014/main" id="{8E55AE4E-9FAA-0D4D-E3CF-D15C9D84B6E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97283"/>
            <a:ext cx="12192000" cy="58171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539B10-F50F-40EE-B471-7C32EB393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Management with cnMaestro X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4B9B26F-86BC-4A76-80E0-362A3AF3F300}"/>
              </a:ext>
            </a:extLst>
          </p:cNvPr>
          <p:cNvSpPr txBox="1">
            <a:spLocks/>
          </p:cNvSpPr>
          <p:nvPr/>
        </p:nvSpPr>
        <p:spPr>
          <a:xfrm>
            <a:off x="1477078" y="1645077"/>
            <a:ext cx="5522517" cy="46284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1638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263" indent="-174625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48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34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800"/>
              </a:spcAft>
              <a:buNone/>
            </a:pPr>
            <a:r>
              <a:rPr lang="en-US" dirty="0">
                <a:solidFill>
                  <a:prstClr val="black"/>
                </a:solidFill>
                <a:latin typeface="Arial" panose="020B0604020202020204"/>
              </a:rPr>
              <a:t>Single console </a:t>
            </a:r>
            <a:r>
              <a:rPr lang="en-US" b="0" dirty="0">
                <a:solidFill>
                  <a:prstClr val="black"/>
                </a:solidFill>
                <a:latin typeface="Arial" panose="020B0604020202020204"/>
              </a:rPr>
              <a:t>for the wireless fabric – Wi-Fi, Switching, 60GHz, Fixed Wireless 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dirty="0">
                <a:solidFill>
                  <a:prstClr val="black"/>
                </a:solidFill>
                <a:latin typeface="Arial" panose="020B0604020202020204"/>
              </a:rPr>
              <a:t>Simple and easy</a:t>
            </a:r>
            <a:r>
              <a:rPr lang="en-US" b="0" dirty="0">
                <a:solidFill>
                  <a:prstClr val="black"/>
                </a:solidFill>
                <a:latin typeface="Arial" panose="020B0604020202020204"/>
              </a:rPr>
              <a:t>-to-navigate for fast time-to-productivity 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dirty="0">
                <a:solidFill>
                  <a:prstClr val="black"/>
                </a:solidFill>
                <a:latin typeface="Arial" panose="020B0604020202020204"/>
              </a:rPr>
              <a:t>Powerful troubleshooting </a:t>
            </a:r>
            <a:r>
              <a:rPr lang="en-US" b="0" dirty="0">
                <a:solidFill>
                  <a:prstClr val="black"/>
                </a:solidFill>
                <a:latin typeface="Arial" panose="020B0604020202020204"/>
              </a:rPr>
              <a:t>tools for rapid problem resolution 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dirty="0">
                <a:solidFill>
                  <a:prstClr val="black"/>
                </a:solidFill>
                <a:latin typeface="Arial" panose="020B0604020202020204"/>
              </a:rPr>
              <a:t>Flexible integration </a:t>
            </a:r>
            <a:r>
              <a:rPr lang="en-US" b="0" dirty="0">
                <a:solidFill>
                  <a:prstClr val="black"/>
                </a:solidFill>
                <a:latin typeface="Arial" panose="020B0604020202020204"/>
              </a:rPr>
              <a:t>via standard APIs with 3</a:t>
            </a:r>
            <a:r>
              <a:rPr lang="en-US" b="0" baseline="30000" dirty="0">
                <a:solidFill>
                  <a:prstClr val="black"/>
                </a:solidFill>
                <a:latin typeface="Arial" panose="020B0604020202020204"/>
              </a:rPr>
              <a:t>rd</a:t>
            </a:r>
            <a:r>
              <a:rPr lang="en-US" b="0" dirty="0">
                <a:solidFill>
                  <a:prstClr val="black"/>
                </a:solidFill>
                <a:latin typeface="Arial" panose="020B0604020202020204"/>
              </a:rPr>
              <a:t> party solutions and MSP customization 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586B2E3C-7758-91CA-456B-754883208CA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418" y="4366460"/>
            <a:ext cx="537452" cy="623444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FAAB6550-5C8A-81C7-ED8D-46E11C4C135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55" y="1745100"/>
            <a:ext cx="630068" cy="420045"/>
          </a:xfrm>
          <a:prstGeom prst="rect">
            <a:avLst/>
          </a:prstGeom>
        </p:spPr>
      </p:pic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3A1117AA-A79B-A30B-9FB0-B1471C03813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652" y="2632939"/>
            <a:ext cx="279475" cy="46220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2B386F8-84A5-A115-A6D3-47A8C356147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537" y="3541751"/>
            <a:ext cx="483707" cy="48370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EA13E01-F282-A543-5CD0-36BB03939D8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8225" y="1496639"/>
            <a:ext cx="3741123" cy="4573930"/>
          </a:xfrm>
          <a:prstGeom prst="rect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6332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90C9FA4D-994C-184F-5B3E-7639BE6D56A0}"/>
              </a:ext>
            </a:extLst>
          </p:cNvPr>
          <p:cNvGrpSpPr/>
          <p:nvPr/>
        </p:nvGrpSpPr>
        <p:grpSpPr>
          <a:xfrm>
            <a:off x="565677" y="1708334"/>
            <a:ext cx="11024519" cy="4930651"/>
            <a:chOff x="775542" y="1820928"/>
            <a:chExt cx="11027391" cy="4931935"/>
          </a:xfrm>
          <a:solidFill>
            <a:schemeClr val="tx2">
              <a:lumMod val="75000"/>
            </a:schemeClr>
          </a:solidFill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80E4CEB-E229-E897-D410-0B3C586037C4}"/>
                </a:ext>
              </a:extLst>
            </p:cNvPr>
            <p:cNvSpPr/>
            <p:nvPr/>
          </p:nvSpPr>
          <p:spPr>
            <a:xfrm>
              <a:off x="775542" y="1820928"/>
              <a:ext cx="11027391" cy="4931935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7B42E94-1663-8978-0270-E05E9D5B9EE8}"/>
                </a:ext>
              </a:extLst>
            </p:cNvPr>
            <p:cNvSpPr txBox="1"/>
            <p:nvPr/>
          </p:nvSpPr>
          <p:spPr>
            <a:xfrm>
              <a:off x="4780283" y="1860533"/>
              <a:ext cx="324960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799" b="1" dirty="0">
                  <a:solidFill>
                    <a:schemeClr val="bg1"/>
                  </a:solidFill>
                </a:rPr>
                <a:t>Integrated Network Security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315C292-88AC-90CE-33DE-461E6BF0992A}"/>
              </a:ext>
            </a:extLst>
          </p:cNvPr>
          <p:cNvGrpSpPr/>
          <p:nvPr/>
        </p:nvGrpSpPr>
        <p:grpSpPr>
          <a:xfrm>
            <a:off x="8468756" y="1309596"/>
            <a:ext cx="1254436" cy="543419"/>
            <a:chOff x="775542" y="1852376"/>
            <a:chExt cx="11027391" cy="4900487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3D3AEE4-4514-42BF-865D-CDC4565A4D61}"/>
                </a:ext>
              </a:extLst>
            </p:cNvPr>
            <p:cNvSpPr/>
            <p:nvPr/>
          </p:nvSpPr>
          <p:spPr>
            <a:xfrm>
              <a:off x="775542" y="1852376"/>
              <a:ext cx="11027391" cy="4900487"/>
            </a:xfrm>
            <a:prstGeom prst="ellipse">
              <a:avLst/>
            </a:prstGeom>
            <a:solidFill>
              <a:schemeClr val="accent4">
                <a:lumMod val="9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8A5E5E2-93E6-3B17-E932-FE0D5299D4A7}"/>
                </a:ext>
              </a:extLst>
            </p:cNvPr>
            <p:cNvSpPr txBox="1"/>
            <p:nvPr/>
          </p:nvSpPr>
          <p:spPr>
            <a:xfrm>
              <a:off x="3223716" y="2616829"/>
              <a:ext cx="6131043" cy="3329721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799" b="1" dirty="0"/>
                <a:t>APIs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B0093E6-1248-4B67-C8CE-310873450FB6}"/>
              </a:ext>
            </a:extLst>
          </p:cNvPr>
          <p:cNvGrpSpPr/>
          <p:nvPr/>
        </p:nvGrpSpPr>
        <p:grpSpPr>
          <a:xfrm>
            <a:off x="1009786" y="2104570"/>
            <a:ext cx="9922983" cy="4049467"/>
            <a:chOff x="836742" y="2283666"/>
            <a:chExt cx="9925568" cy="4050522"/>
          </a:xfrm>
          <a:solidFill>
            <a:schemeClr val="accent1">
              <a:lumMod val="20000"/>
              <a:lumOff val="80000"/>
            </a:schemeClr>
          </a:solidFill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A9B4177-84D3-2CEA-DEB0-75257F21D7DA}"/>
                </a:ext>
              </a:extLst>
            </p:cNvPr>
            <p:cNvGrpSpPr/>
            <p:nvPr/>
          </p:nvGrpSpPr>
          <p:grpSpPr>
            <a:xfrm>
              <a:off x="836742" y="2283666"/>
              <a:ext cx="9925568" cy="4050522"/>
              <a:chOff x="1331437" y="2228778"/>
              <a:chExt cx="9925568" cy="4050522"/>
            </a:xfrm>
            <a:grpFill/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F7821164-20AD-1EF9-852E-6630C7624F50}"/>
                  </a:ext>
                </a:extLst>
              </p:cNvPr>
              <p:cNvSpPr/>
              <p:nvPr/>
            </p:nvSpPr>
            <p:spPr>
              <a:xfrm>
                <a:off x="1331437" y="2228778"/>
                <a:ext cx="9925568" cy="4050522"/>
              </a:xfrm>
              <a:prstGeom prst="ellipse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 dirty="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080C91A-45D2-9235-CD4C-0DB4A77F6600}"/>
                  </a:ext>
                </a:extLst>
              </p:cNvPr>
              <p:cNvSpPr txBox="1"/>
              <p:nvPr/>
            </p:nvSpPr>
            <p:spPr>
              <a:xfrm>
                <a:off x="8110407" y="2953603"/>
                <a:ext cx="2069797" cy="369332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799" b="1" dirty="0"/>
                  <a:t>Outdoor Campus</a:t>
                </a:r>
              </a:p>
            </p:txBody>
          </p:sp>
          <p:pic>
            <p:nvPicPr>
              <p:cNvPr id="1030" name="Picture 6">
                <a:extLst>
                  <a:ext uri="{FF2B5EF4-FFF2-40B4-BE49-F238E27FC236}">
                    <a16:creationId xmlns:a16="http://schemas.microsoft.com/office/drawing/2014/main" id="{8F25048F-79F5-CD4A-C9FB-6F553D2002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38540" y="3440711"/>
                <a:ext cx="1160005" cy="1286248"/>
              </a:xfrm>
              <a:prstGeom prst="rect">
                <a:avLst/>
              </a:prstGeom>
              <a:grpFill/>
              <a:ln w="28575">
                <a:noFill/>
              </a:ln>
            </p:spPr>
          </p:pic>
          <p:pic>
            <p:nvPicPr>
              <p:cNvPr id="11" name="Picture 4" descr="cnMatrix EX2010, enterprise, switch, aggregation">
                <a:extLst>
                  <a:ext uri="{FF2B5EF4-FFF2-40B4-BE49-F238E27FC236}">
                    <a16:creationId xmlns:a16="http://schemas.microsoft.com/office/drawing/2014/main" id="{0527D73E-E402-00A5-C3FC-452A526F1E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33866" y="3469432"/>
                <a:ext cx="1332693" cy="1332693"/>
              </a:xfrm>
              <a:prstGeom prst="rect">
                <a:avLst/>
              </a:prstGeom>
              <a:grpFill/>
              <a:ln w="28575">
                <a:noFill/>
              </a:ln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E8C548C-524B-91F7-D2B7-DAE0C76405B0}"/>
                  </a:ext>
                </a:extLst>
              </p:cNvPr>
              <p:cNvSpPr txBox="1"/>
              <p:nvPr/>
            </p:nvSpPr>
            <p:spPr>
              <a:xfrm>
                <a:off x="7695224" y="4666169"/>
                <a:ext cx="2980132" cy="73885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Outdoor Wi-Fi,</a:t>
                </a:r>
              </a:p>
              <a:p>
                <a:pPr algn="ctr"/>
                <a:r>
                  <a:rPr lang="en-US" sz="1400" b="1" dirty="0"/>
                  <a:t>Multi-Gbps Wireless Backhaul</a:t>
                </a:r>
              </a:p>
              <a:p>
                <a:pPr algn="ctr"/>
                <a:r>
                  <a:rPr lang="en-US" sz="1400" b="1" dirty="0"/>
                  <a:t>Ruggedized Switching</a:t>
                </a:r>
              </a:p>
            </p:txBody>
          </p:sp>
        </p:grpSp>
        <p:pic>
          <p:nvPicPr>
            <p:cNvPr id="38" name="Picture 3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E53232A-9CC7-7C82-5104-488BA552DB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25" t="6930" r="39036" b="7495"/>
            <a:stretch/>
          </p:blipFill>
          <p:spPr>
            <a:xfrm>
              <a:off x="7379976" y="3452990"/>
              <a:ext cx="471471" cy="1223388"/>
            </a:xfrm>
            <a:prstGeom prst="rect">
              <a:avLst/>
            </a:prstGeom>
            <a:grpFill/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F94CE08-3ADF-0B87-D2EE-768FD58A6954}"/>
              </a:ext>
            </a:extLst>
          </p:cNvPr>
          <p:cNvGrpSpPr/>
          <p:nvPr/>
        </p:nvGrpSpPr>
        <p:grpSpPr>
          <a:xfrm>
            <a:off x="993928" y="2549439"/>
            <a:ext cx="6086586" cy="3159729"/>
            <a:chOff x="1348570" y="2755056"/>
            <a:chExt cx="6088171" cy="3012965"/>
          </a:xfr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4A3AD84-AEB5-9970-7B8E-19BA3BAEA85F}"/>
                </a:ext>
              </a:extLst>
            </p:cNvPr>
            <p:cNvSpPr/>
            <p:nvPr/>
          </p:nvSpPr>
          <p:spPr>
            <a:xfrm>
              <a:off x="1348570" y="2755056"/>
              <a:ext cx="6088171" cy="3012965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 w="76200">
              <a:solidFill>
                <a:srgbClr val="108D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99" dirty="0">
                  <a:solidFill>
                    <a:schemeClr val="tx1"/>
                  </a:solidFill>
                </a:rPr>
                <a:t>z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8FB338-CFEC-1392-C486-AF0E6320EC44}"/>
                </a:ext>
              </a:extLst>
            </p:cNvPr>
            <p:cNvSpPr txBox="1"/>
            <p:nvPr/>
          </p:nvSpPr>
          <p:spPr>
            <a:xfrm>
              <a:off x="3315613" y="4390820"/>
              <a:ext cx="1423639" cy="293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Switching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2113BCC-A204-8338-6104-2C4928AC33DD}"/>
                </a:ext>
              </a:extLst>
            </p:cNvPr>
            <p:cNvSpPr txBox="1"/>
            <p:nvPr/>
          </p:nvSpPr>
          <p:spPr>
            <a:xfrm>
              <a:off x="3644404" y="3134105"/>
              <a:ext cx="1441420" cy="352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799" b="1" dirty="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Indoor LAN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76B5464-3639-1B57-01EB-3F0A9CF5D7A3}"/>
                </a:ext>
              </a:extLst>
            </p:cNvPr>
            <p:cNvGrpSpPr/>
            <p:nvPr/>
          </p:nvGrpSpPr>
          <p:grpSpPr>
            <a:xfrm>
              <a:off x="1747450" y="3612112"/>
              <a:ext cx="1178854" cy="1077150"/>
              <a:chOff x="1747450" y="3612112"/>
              <a:chExt cx="1178854" cy="1077150"/>
            </a:xfrm>
            <a:grpFill/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F5D306D-754C-1169-A6AF-D47072038FF6}"/>
                  </a:ext>
                </a:extLst>
              </p:cNvPr>
              <p:cNvSpPr txBox="1"/>
              <p:nvPr/>
            </p:nvSpPr>
            <p:spPr>
              <a:xfrm>
                <a:off x="2048281" y="4395857"/>
                <a:ext cx="620683" cy="2934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</a:rPr>
                  <a:t>Wi-Fi</a:t>
                </a:r>
              </a:p>
            </p:txBody>
          </p:sp>
          <p:pic>
            <p:nvPicPr>
              <p:cNvPr id="10" name="Picture 9" descr="A picture containing computer&#10;&#10;Description automatically generated">
                <a:extLst>
                  <a:ext uri="{FF2B5EF4-FFF2-40B4-BE49-F238E27FC236}">
                    <a16:creationId xmlns:a16="http://schemas.microsoft.com/office/drawing/2014/main" id="{321695BF-2E64-64C9-0961-BE17246206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47450" y="3612112"/>
                <a:ext cx="1178854" cy="910932"/>
              </a:xfrm>
              <a:prstGeom prst="rect">
                <a:avLst/>
              </a:prstGeom>
              <a:noFill/>
            </p:spPr>
          </p:pic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ABB661B-BD24-3FBD-59B8-91736FC2362E}"/>
                </a:ext>
              </a:extLst>
            </p:cNvPr>
            <p:cNvSpPr txBox="1"/>
            <p:nvPr/>
          </p:nvSpPr>
          <p:spPr>
            <a:xfrm>
              <a:off x="5753109" y="4401995"/>
              <a:ext cx="1071126" cy="498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Security &amp;</a:t>
              </a:r>
              <a:br>
                <a:rPr lang="en-US" sz="1400" b="1" dirty="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</a:br>
              <a:r>
                <a:rPr lang="en-US" sz="1400" b="1" dirty="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SD-WAN</a:t>
              </a:r>
            </a:p>
          </p:txBody>
        </p:sp>
      </p:grpSp>
      <p:pic>
        <p:nvPicPr>
          <p:cNvPr id="25" name="Picture 24" descr="A picture containing electronics, projector&#10;&#10;Description automatically generated">
            <a:extLst>
              <a:ext uri="{FF2B5EF4-FFF2-40B4-BE49-F238E27FC236}">
                <a16:creationId xmlns:a16="http://schemas.microsoft.com/office/drawing/2014/main" id="{83311429-8DB7-ACB3-4D6F-A80A15F7FC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714" y="3585598"/>
            <a:ext cx="2042171" cy="7760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1" name="Picture 40" descr="A picture containing indoor, game, controller, remote&#10;&#10;Description automatically generated">
            <a:extLst>
              <a:ext uri="{FF2B5EF4-FFF2-40B4-BE49-F238E27FC236}">
                <a16:creationId xmlns:a16="http://schemas.microsoft.com/office/drawing/2014/main" id="{E2A25515-82AF-0F81-C79C-2751D5187BB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5" t="26507" r="11263" b="20778"/>
          <a:stretch/>
        </p:blipFill>
        <p:spPr>
          <a:xfrm>
            <a:off x="4818222" y="3585598"/>
            <a:ext cx="2042171" cy="81794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C4EB76D2-4D6B-D648-0469-8DEFFF7B8B0E}"/>
              </a:ext>
            </a:extLst>
          </p:cNvPr>
          <p:cNvGrpSpPr/>
          <p:nvPr/>
        </p:nvGrpSpPr>
        <p:grpSpPr>
          <a:xfrm>
            <a:off x="8187822" y="1178138"/>
            <a:ext cx="3698347" cy="1604509"/>
            <a:chOff x="8463790" y="1081343"/>
            <a:chExt cx="3699310" cy="1604927"/>
          </a:xfrm>
        </p:grpSpPr>
        <p:pic>
          <p:nvPicPr>
            <p:cNvPr id="23" name="Picture 22" descr="A picture containing text, indoor, screenshot&#10;&#10;Description automatically generated">
              <a:extLst>
                <a:ext uri="{FF2B5EF4-FFF2-40B4-BE49-F238E27FC236}">
                  <a16:creationId xmlns:a16="http://schemas.microsoft.com/office/drawing/2014/main" id="{C0DFD85A-DEE9-3FF3-AA77-D5AC8C0BE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3790" y="1588129"/>
              <a:ext cx="1816779" cy="109814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ED5755E-62F4-E257-A308-7B11F843CA5C}"/>
                </a:ext>
              </a:extLst>
            </p:cNvPr>
            <p:cNvSpPr txBox="1"/>
            <p:nvPr/>
          </p:nvSpPr>
          <p:spPr>
            <a:xfrm>
              <a:off x="10212978" y="1669028"/>
              <a:ext cx="15451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399" indent="-106331">
                <a:buFont typeface="Arial" panose="020B0604020202020204" pitchFamily="34" charset="0"/>
                <a:buChar char="•"/>
              </a:pPr>
              <a:r>
                <a:rPr lang="en-US" sz="1200" dirty="0"/>
                <a:t>Planning</a:t>
              </a:r>
            </a:p>
            <a:p>
              <a:pPr marL="171399" indent="-106331">
                <a:buFont typeface="Arial" panose="020B0604020202020204" pitchFamily="34" charset="0"/>
                <a:buChar char="•"/>
              </a:pPr>
              <a:r>
                <a:rPr lang="en-US" sz="1200" dirty="0"/>
                <a:t>Deployment</a:t>
              </a:r>
            </a:p>
            <a:p>
              <a:pPr marL="171399" indent="-106331">
                <a:buFont typeface="Arial" panose="020B0604020202020204" pitchFamily="34" charset="0"/>
                <a:buChar char="•"/>
              </a:pPr>
              <a:r>
                <a:rPr lang="en-US" sz="1200" dirty="0"/>
                <a:t>Operations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98057E5-DD8B-96B3-0FD1-7EF9D035DCB0}"/>
                </a:ext>
              </a:extLst>
            </p:cNvPr>
            <p:cNvSpPr txBox="1"/>
            <p:nvPr/>
          </p:nvSpPr>
          <p:spPr>
            <a:xfrm>
              <a:off x="9817097" y="1081343"/>
              <a:ext cx="23460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99" b="1" dirty="0"/>
                <a:t>Cloud Management &amp; Analytics</a:t>
              </a:r>
            </a:p>
          </p:txBody>
        </p:sp>
      </p:grpSp>
      <p:pic>
        <p:nvPicPr>
          <p:cNvPr id="28" name="Picture 27" descr="A picture containing gauge&#10;&#10;Description automatically generated">
            <a:extLst>
              <a:ext uri="{FF2B5EF4-FFF2-40B4-BE49-F238E27FC236}">
                <a16:creationId xmlns:a16="http://schemas.microsoft.com/office/drawing/2014/main" id="{C7114E05-5420-C3EA-DF39-20A385F56A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21" y="1226867"/>
            <a:ext cx="1053825" cy="62213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FB8B788-39D2-7E16-FCA1-0BAAD726D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545444" cy="1097279"/>
          </a:xfrm>
        </p:spPr>
        <p:txBody>
          <a:bodyPr/>
          <a:lstStyle/>
          <a:p>
            <a:r>
              <a:rPr lang="en-US" sz="3000" dirty="0">
                <a:latin typeface="+mj-lt"/>
              </a:rPr>
              <a:t>Cambium’s ONE Network</a:t>
            </a:r>
          </a:p>
        </p:txBody>
      </p:sp>
    </p:spTree>
    <p:extLst>
      <p:ext uri="{BB962C8B-B14F-4D97-AF65-F5344CB8AC3E}">
        <p14:creationId xmlns:p14="http://schemas.microsoft.com/office/powerpoint/2010/main" val="277501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22DF8-F3A2-3A43-99F9-7A8B90153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7844"/>
            <a:ext cx="8908904" cy="788225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Application Intelligence for Predictable Performance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0402D93-4E2B-AC62-8C83-0762A8CD2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278" y="1121229"/>
            <a:ext cx="10457329" cy="5333238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C2BF866-DEF7-E613-0D71-9E83DCDE57AB}"/>
              </a:ext>
            </a:extLst>
          </p:cNvPr>
          <p:cNvSpPr/>
          <p:nvPr/>
        </p:nvSpPr>
        <p:spPr>
          <a:xfrm>
            <a:off x="2209800" y="3929743"/>
            <a:ext cx="859972" cy="544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DF18C5-F0AE-2019-5EB7-6056C1B9A409}"/>
              </a:ext>
            </a:extLst>
          </p:cNvPr>
          <p:cNvSpPr txBox="1"/>
          <p:nvPr/>
        </p:nvSpPr>
        <p:spPr>
          <a:xfrm>
            <a:off x="2209800" y="4114782"/>
            <a:ext cx="746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Wi-Fi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B6274E-6456-D7EB-CA64-755BD4A70F30}"/>
              </a:ext>
            </a:extLst>
          </p:cNvPr>
          <p:cNvSpPr/>
          <p:nvPr/>
        </p:nvSpPr>
        <p:spPr>
          <a:xfrm>
            <a:off x="2639786" y="1535591"/>
            <a:ext cx="859972" cy="544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723169-CC0F-FA2B-32F2-2BD5ADE8D9C6}"/>
              </a:ext>
            </a:extLst>
          </p:cNvPr>
          <p:cNvSpPr txBox="1"/>
          <p:nvPr/>
        </p:nvSpPr>
        <p:spPr>
          <a:xfrm>
            <a:off x="2874390" y="1645993"/>
            <a:ext cx="723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WAN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F6A706-5340-7E77-AC02-A47663CC047C}"/>
              </a:ext>
            </a:extLst>
          </p:cNvPr>
          <p:cNvSpPr/>
          <p:nvPr/>
        </p:nvSpPr>
        <p:spPr>
          <a:xfrm>
            <a:off x="8145236" y="1369353"/>
            <a:ext cx="2334986" cy="809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ABCCAA-B571-AC2B-A763-A3A5C68F4279}"/>
              </a:ext>
            </a:extLst>
          </p:cNvPr>
          <p:cNvSpPr txBox="1"/>
          <p:nvPr/>
        </p:nvSpPr>
        <p:spPr>
          <a:xfrm>
            <a:off x="8140385" y="1645993"/>
            <a:ext cx="3429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App Control at the WAN Edge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F739D54-0C1B-1F66-FDD9-C6B98D47AF87}"/>
              </a:ext>
            </a:extLst>
          </p:cNvPr>
          <p:cNvSpPr/>
          <p:nvPr/>
        </p:nvSpPr>
        <p:spPr>
          <a:xfrm>
            <a:off x="8602436" y="3830070"/>
            <a:ext cx="2334986" cy="809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CBEC68-D813-287E-82F0-F4D7D3C813B5}"/>
              </a:ext>
            </a:extLst>
          </p:cNvPr>
          <p:cNvSpPr txBox="1"/>
          <p:nvPr/>
        </p:nvSpPr>
        <p:spPr>
          <a:xfrm>
            <a:off x="8456071" y="4114782"/>
            <a:ext cx="3452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App Control at the Wi-Fi Edge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E694ED0-99E0-9D8E-8680-77096F85BE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8486" y="6278263"/>
            <a:ext cx="4173173" cy="5747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6C6267D-1533-607C-17E4-3DA8EBACA5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5495" y="2239546"/>
            <a:ext cx="3210725" cy="157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5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/>
      <p:bldP spid="12" grpId="0" animBg="1"/>
      <p:bldP spid="13" grpId="0"/>
      <p:bldP spid="15" grpId="0" animBg="1"/>
      <p:bldP spid="18" grpId="0"/>
      <p:bldP spid="19" grpId="0" animBg="1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0" y="135103"/>
            <a:ext cx="9746373" cy="788225"/>
          </a:xfrm>
        </p:spPr>
        <p:txBody>
          <a:bodyPr>
            <a:noAutofit/>
          </a:bodyPr>
          <a:lstStyle/>
          <a:p>
            <a:r>
              <a:rPr lang="de-DE" sz="3000" b="1" dirty="0"/>
              <a:t>Smart Cities, </a:t>
            </a:r>
            <a:r>
              <a:rPr lang="de-DE" sz="3000" b="1" dirty="0" err="1"/>
              <a:t>Logistics</a:t>
            </a:r>
            <a:r>
              <a:rPr lang="de-DE" sz="3000" b="1" dirty="0"/>
              <a:t> and Public Wi-Fi Challenges</a:t>
            </a:r>
            <a:endParaRPr lang="en-US" sz="30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0DE378-9F1B-41B3-6353-B165548A3E84}"/>
              </a:ext>
            </a:extLst>
          </p:cNvPr>
          <p:cNvSpPr txBox="1"/>
          <p:nvPr/>
        </p:nvSpPr>
        <p:spPr>
          <a:xfrm>
            <a:off x="194872" y="1164134"/>
            <a:ext cx="1187221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To give a seamless end-to-end connectivity to end users, </a:t>
            </a:r>
            <a:r>
              <a:rPr lang="en-US" sz="2200" dirty="0">
                <a:solidFill>
                  <a:srgbClr val="0070C0"/>
                </a:solidFill>
              </a:rPr>
              <a:t>backhaul should be as reliable as Wi-Fi</a:t>
            </a:r>
            <a:r>
              <a:rPr lang="en-US" sz="2200" dirty="0"/>
              <a:t>. Backhaul should have following properties: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7522899-D819-D9FB-80DE-30123FCA52CF}"/>
              </a:ext>
            </a:extLst>
          </p:cNvPr>
          <p:cNvSpPr/>
          <p:nvPr/>
        </p:nvSpPr>
        <p:spPr>
          <a:xfrm>
            <a:off x="194872" y="2068643"/>
            <a:ext cx="2123771" cy="465425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6FC4311-A3FC-1F23-730E-0A9CCC5D3B44}"/>
              </a:ext>
            </a:extLst>
          </p:cNvPr>
          <p:cNvSpPr/>
          <p:nvPr/>
        </p:nvSpPr>
        <p:spPr>
          <a:xfrm>
            <a:off x="2529072" y="2079649"/>
            <a:ext cx="2123771" cy="465425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A14650A-B742-5465-85A4-DDD4C2AC51DF}"/>
              </a:ext>
            </a:extLst>
          </p:cNvPr>
          <p:cNvSpPr/>
          <p:nvPr/>
        </p:nvSpPr>
        <p:spPr>
          <a:xfrm>
            <a:off x="4902170" y="2135625"/>
            <a:ext cx="2123771" cy="465425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A21F243-BD70-670A-6193-B9A8D6388006}"/>
              </a:ext>
            </a:extLst>
          </p:cNvPr>
          <p:cNvSpPr/>
          <p:nvPr/>
        </p:nvSpPr>
        <p:spPr>
          <a:xfrm>
            <a:off x="7283945" y="2126138"/>
            <a:ext cx="2092005" cy="465425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4674FAF-454E-6EC4-1FED-777225BAF7FA}"/>
              </a:ext>
            </a:extLst>
          </p:cNvPr>
          <p:cNvSpPr/>
          <p:nvPr/>
        </p:nvSpPr>
        <p:spPr>
          <a:xfrm>
            <a:off x="9657043" y="2126138"/>
            <a:ext cx="1999167" cy="465425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966D66-68CC-A3D2-F1D6-509BD9724EF3}"/>
              </a:ext>
            </a:extLst>
          </p:cNvPr>
          <p:cNvSpPr txBox="1"/>
          <p:nvPr/>
        </p:nvSpPr>
        <p:spPr>
          <a:xfrm>
            <a:off x="478516" y="2222766"/>
            <a:ext cx="1556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Cost-Effective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CE063D-B3AA-EE9A-B5EA-31A55A55B25A}"/>
              </a:ext>
            </a:extLst>
          </p:cNvPr>
          <p:cNvSpPr txBox="1"/>
          <p:nvPr/>
        </p:nvSpPr>
        <p:spPr>
          <a:xfrm>
            <a:off x="2900766" y="2256256"/>
            <a:ext cx="961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Flexible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C8B912-556B-C879-0654-89073E869E48}"/>
              </a:ext>
            </a:extLst>
          </p:cNvPr>
          <p:cNvSpPr txBox="1"/>
          <p:nvPr/>
        </p:nvSpPr>
        <p:spPr>
          <a:xfrm>
            <a:off x="5353370" y="2226988"/>
            <a:ext cx="1139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Resilient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71D6D5-B0FA-8F9A-5066-22144525B4C9}"/>
              </a:ext>
            </a:extLst>
          </p:cNvPr>
          <p:cNvSpPr txBox="1"/>
          <p:nvPr/>
        </p:nvSpPr>
        <p:spPr>
          <a:xfrm>
            <a:off x="7943983" y="2229786"/>
            <a:ext cx="7719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Fast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0D7F1C-7C8C-CED1-02DF-08E75A66B4A1}"/>
              </a:ext>
            </a:extLst>
          </p:cNvPr>
          <p:cNvSpPr txBox="1"/>
          <p:nvPr/>
        </p:nvSpPr>
        <p:spPr>
          <a:xfrm>
            <a:off x="10035988" y="2238858"/>
            <a:ext cx="15064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Recoverable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1A0C9F-6ED9-E831-A24A-D6117BB79F7F}"/>
              </a:ext>
            </a:extLst>
          </p:cNvPr>
          <p:cNvSpPr txBox="1"/>
          <p:nvPr/>
        </p:nvSpPr>
        <p:spPr>
          <a:xfrm>
            <a:off x="194871" y="2826109"/>
            <a:ext cx="21237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Fiber is expensive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Difficult Terrains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Hard to reach locations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Permissions required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Takes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7738C2-4A22-362E-2AA0-6F4AF89C7118}"/>
              </a:ext>
            </a:extLst>
          </p:cNvPr>
          <p:cNvSpPr txBox="1"/>
          <p:nvPr/>
        </p:nvSpPr>
        <p:spPr>
          <a:xfrm>
            <a:off x="2659554" y="2794759"/>
            <a:ext cx="204334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Easily deployable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Temporary Installations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Rapid Deployments Scenarios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Meet growing demands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40F059-2D74-90E6-E953-0B06378B5292}"/>
              </a:ext>
            </a:extLst>
          </p:cNvPr>
          <p:cNvSpPr txBox="1"/>
          <p:nvPr/>
        </p:nvSpPr>
        <p:spPr>
          <a:xfrm>
            <a:off x="4971493" y="2794759"/>
            <a:ext cx="182123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 easily susceptible to damage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Weather, construction work damage fiber networks.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 is difficult with Fiber.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0C5C5A-2045-2705-4319-A036E7021D73}"/>
              </a:ext>
            </a:extLst>
          </p:cNvPr>
          <p:cNvSpPr txBox="1"/>
          <p:nvPr/>
        </p:nvSpPr>
        <p:spPr>
          <a:xfrm>
            <a:off x="7427074" y="2824739"/>
            <a:ext cx="175904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Comparable throughput as Fiber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Suitable for applications as video surveillance, calls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B676A98-D6FD-6A8B-2A7D-6DC4AC4D145F}"/>
              </a:ext>
            </a:extLst>
          </p:cNvPr>
          <p:cNvSpPr txBox="1"/>
          <p:nvPr/>
        </p:nvSpPr>
        <p:spPr>
          <a:xfrm>
            <a:off x="9848544" y="2794759"/>
            <a:ext cx="16938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Faster recovery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Without end-user’s notice</a:t>
            </a:r>
          </a:p>
        </p:txBody>
      </p:sp>
    </p:spTree>
    <p:extLst>
      <p:ext uri="{BB962C8B-B14F-4D97-AF65-F5344CB8AC3E}">
        <p14:creationId xmlns:p14="http://schemas.microsoft.com/office/powerpoint/2010/main" val="369916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  <p:bldP spid="9" grpId="0"/>
      <p:bldP spid="11" grpId="0"/>
      <p:bldP spid="14" grpId="0"/>
      <p:bldP spid="15" grpId="0"/>
      <p:bldP spid="16" grpId="0"/>
      <p:bldP spid="17" grpId="0"/>
      <p:bldP spid="19" grpId="0"/>
      <p:bldP spid="22" grpId="0"/>
      <p:bldP spid="23" grpId="0"/>
      <p:bldP spid="2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57FDD-D869-AFE5-B878-EB21EFE60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 Based Automation on the Wired Network</a:t>
            </a:r>
            <a:endParaRPr lang="en-US" sz="3200" dirty="0"/>
          </a:p>
        </p:txBody>
      </p:sp>
      <p:sp>
        <p:nvSpPr>
          <p:cNvPr id="23" name="Rectangle: Rounded Corners 4">
            <a:extLst>
              <a:ext uri="{FF2B5EF4-FFF2-40B4-BE49-F238E27FC236}">
                <a16:creationId xmlns:a16="http://schemas.microsoft.com/office/drawing/2014/main" id="{71FD28A7-8368-8293-4F72-FD627EEA16EB}"/>
              </a:ext>
            </a:extLst>
          </p:cNvPr>
          <p:cNvSpPr/>
          <p:nvPr/>
        </p:nvSpPr>
        <p:spPr>
          <a:xfrm>
            <a:off x="119058" y="1199215"/>
            <a:ext cx="11888458" cy="4972375"/>
          </a:xfrm>
          <a:prstGeom prst="roundRect">
            <a:avLst>
              <a:gd name="adj" fmla="val 5759"/>
            </a:avLst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Rectangle: Rounded Corners 4">
            <a:extLst>
              <a:ext uri="{FF2B5EF4-FFF2-40B4-BE49-F238E27FC236}">
                <a16:creationId xmlns:a16="http://schemas.microsoft.com/office/drawing/2014/main" id="{4552B73C-3032-6384-3F5A-42D18DBCC8A3}"/>
              </a:ext>
            </a:extLst>
          </p:cNvPr>
          <p:cNvSpPr/>
          <p:nvPr/>
        </p:nvSpPr>
        <p:spPr>
          <a:xfrm>
            <a:off x="656926" y="1424663"/>
            <a:ext cx="10881931" cy="2973165"/>
          </a:xfrm>
          <a:prstGeom prst="roundRect">
            <a:avLst>
              <a:gd name="adj" fmla="val 5759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defTabSz="91440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6FE8CB3-C7CF-330F-C9E7-33200E130556}"/>
              </a:ext>
            </a:extLst>
          </p:cNvPr>
          <p:cNvSpPr/>
          <p:nvPr/>
        </p:nvSpPr>
        <p:spPr>
          <a:xfrm>
            <a:off x="5173104" y="4611148"/>
            <a:ext cx="1186331" cy="993207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Rule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2A31B73-B8AA-5235-06BF-757DDDBCBDC8}"/>
              </a:ext>
            </a:extLst>
          </p:cNvPr>
          <p:cNvSpPr/>
          <p:nvPr/>
        </p:nvSpPr>
        <p:spPr>
          <a:xfrm>
            <a:off x="6947887" y="4591511"/>
            <a:ext cx="1186331" cy="993207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91C8DD-7541-A7CB-DC8A-8C2539D84CAA}"/>
              </a:ext>
            </a:extLst>
          </p:cNvPr>
          <p:cNvSpPr txBox="1"/>
          <p:nvPr/>
        </p:nvSpPr>
        <p:spPr>
          <a:xfrm>
            <a:off x="6448854" y="4945942"/>
            <a:ext cx="4564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+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88DEFB6-B4A5-4960-A135-09A167BFCAA7}"/>
              </a:ext>
            </a:extLst>
          </p:cNvPr>
          <p:cNvSpPr/>
          <p:nvPr/>
        </p:nvSpPr>
        <p:spPr>
          <a:xfrm>
            <a:off x="3313212" y="4611148"/>
            <a:ext cx="1186331" cy="993207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Policy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113449-4B68-E328-D34E-8A17C24006EE}"/>
              </a:ext>
            </a:extLst>
          </p:cNvPr>
          <p:cNvSpPr txBox="1"/>
          <p:nvPr/>
        </p:nvSpPr>
        <p:spPr>
          <a:xfrm>
            <a:off x="4599635" y="4945943"/>
            <a:ext cx="4564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=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A5FD13-2641-D5C7-621B-4848316728CF}"/>
              </a:ext>
            </a:extLst>
          </p:cNvPr>
          <p:cNvSpPr txBox="1"/>
          <p:nvPr/>
        </p:nvSpPr>
        <p:spPr>
          <a:xfrm>
            <a:off x="3197439" y="5618131"/>
            <a:ext cx="1417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Camera Policy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11729E-0028-45CA-5285-9E12FA1C3DC3}"/>
              </a:ext>
            </a:extLst>
          </p:cNvPr>
          <p:cNvSpPr txBox="1"/>
          <p:nvPr/>
        </p:nvSpPr>
        <p:spPr>
          <a:xfrm>
            <a:off x="4824676" y="5608800"/>
            <a:ext cx="20025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Identify Camera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AC981E-6B16-0F22-0279-A224D3C45F15}"/>
              </a:ext>
            </a:extLst>
          </p:cNvPr>
          <p:cNvSpPr txBox="1"/>
          <p:nvPr/>
        </p:nvSpPr>
        <p:spPr>
          <a:xfrm>
            <a:off x="6712659" y="5608800"/>
            <a:ext cx="1656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Place Camera on VLAN 100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DF9C11C-989F-DCA6-0AD0-2EB17A52C1E8}"/>
              </a:ext>
            </a:extLst>
          </p:cNvPr>
          <p:cNvSpPr/>
          <p:nvPr/>
        </p:nvSpPr>
        <p:spPr>
          <a:xfrm>
            <a:off x="7017820" y="1550138"/>
            <a:ext cx="1350105" cy="1350105"/>
          </a:xfrm>
          <a:prstGeom prst="ellipse">
            <a:avLst/>
          </a:prstGeom>
          <a:solidFill>
            <a:schemeClr val="bg1">
              <a:lumMod val="85000"/>
            </a:schemeClr>
          </a:solidFill>
          <a:ln w="76200">
            <a:solidFill>
              <a:srgbClr val="FF2F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42999D-EE27-4040-3C67-7E0E708D1C46}"/>
              </a:ext>
            </a:extLst>
          </p:cNvPr>
          <p:cNvSpPr txBox="1"/>
          <p:nvPr/>
        </p:nvSpPr>
        <p:spPr>
          <a:xfrm>
            <a:off x="3276258" y="1788757"/>
            <a:ext cx="328964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ID Camera</a:t>
            </a:r>
          </a:p>
          <a:p>
            <a:pPr marL="342900" indent="-177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Profile &amp; ID device using PBA Rule</a:t>
            </a:r>
          </a:p>
          <a:p>
            <a:pPr marL="342900" indent="-177800">
              <a:buFont typeface="Arial" panose="020B0604020202020204" pitchFamily="34" charset="0"/>
              <a:buChar char="•"/>
            </a:pPr>
            <a:r>
              <a:rPr lang="en-US" sz="1400" dirty="0"/>
              <a:t>Configure Switch Port based on user defined policy for a camera</a:t>
            </a:r>
          </a:p>
        </p:txBody>
      </p:sp>
      <p:pic>
        <p:nvPicPr>
          <p:cNvPr id="22" name="Picture 21" descr="Graphical user interface&#10;&#10;Description automatically generated">
            <a:extLst>
              <a:ext uri="{FF2B5EF4-FFF2-40B4-BE49-F238E27FC236}">
                <a16:creationId xmlns:a16="http://schemas.microsoft.com/office/drawing/2014/main" id="{96C23191-39CC-7E9C-0BD0-5836935EE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566" y="3057300"/>
            <a:ext cx="7678579" cy="1447052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09BD9B6-6FAA-B258-9BBC-A11FC48806BB}"/>
              </a:ext>
            </a:extLst>
          </p:cNvPr>
          <p:cNvCxnSpPr>
            <a:cxnSpLocks/>
          </p:cNvCxnSpPr>
          <p:nvPr/>
        </p:nvCxnSpPr>
        <p:spPr>
          <a:xfrm>
            <a:off x="2697508" y="2911245"/>
            <a:ext cx="991580" cy="866954"/>
          </a:xfrm>
          <a:prstGeom prst="straightConnector1">
            <a:avLst/>
          </a:prstGeom>
          <a:ln w="73025">
            <a:solidFill>
              <a:srgbClr val="FF2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EDD9E0D-F05F-3B44-6ADD-D52EC81028FD}"/>
              </a:ext>
            </a:extLst>
          </p:cNvPr>
          <p:cNvSpPr txBox="1"/>
          <p:nvPr/>
        </p:nvSpPr>
        <p:spPr>
          <a:xfrm>
            <a:off x="8684542" y="1789196"/>
            <a:ext cx="2728846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Access Point</a:t>
            </a:r>
          </a:p>
          <a:p>
            <a:pPr marL="342900" indent="-177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Identify AP</a:t>
            </a:r>
          </a:p>
          <a:p>
            <a:pPr marL="342900" indent="-177800">
              <a:buFont typeface="Arial" panose="020B0604020202020204" pitchFamily="34" charset="0"/>
              <a:buChar char="•"/>
            </a:pPr>
            <a:r>
              <a:rPr lang="en-US" sz="1400" dirty="0"/>
              <a:t>Configure switch port automatically</a:t>
            </a:r>
          </a:p>
        </p:txBody>
      </p:sp>
      <p:pic>
        <p:nvPicPr>
          <p:cNvPr id="27" name="Picture 26" descr="A picture containing text, iPod, electronics&#10;&#10;Description automatically generated">
            <a:extLst>
              <a:ext uri="{FF2B5EF4-FFF2-40B4-BE49-F238E27FC236}">
                <a16:creationId xmlns:a16="http://schemas.microsoft.com/office/drawing/2014/main" id="{9A1DB9D5-7020-98E2-B956-0FF481334A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546" y="1681538"/>
            <a:ext cx="1589664" cy="10574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7F0E930-D7EA-E7AB-1536-DC07A291D38B}"/>
              </a:ext>
            </a:extLst>
          </p:cNvPr>
          <p:cNvCxnSpPr>
            <a:cxnSpLocks/>
          </p:cNvCxnSpPr>
          <p:nvPr/>
        </p:nvCxnSpPr>
        <p:spPr>
          <a:xfrm flipH="1">
            <a:off x="6064793" y="2720567"/>
            <a:ext cx="1196482" cy="1057632"/>
          </a:xfrm>
          <a:prstGeom prst="straightConnector1">
            <a:avLst/>
          </a:prstGeom>
          <a:ln w="73025">
            <a:solidFill>
              <a:srgbClr val="FF2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87817B71-9B2B-AF7A-37D9-15916EBA1058}"/>
              </a:ext>
            </a:extLst>
          </p:cNvPr>
          <p:cNvSpPr/>
          <p:nvPr/>
        </p:nvSpPr>
        <p:spPr>
          <a:xfrm>
            <a:off x="1751417" y="1611208"/>
            <a:ext cx="1350105" cy="1350105"/>
          </a:xfrm>
          <a:prstGeom prst="ellipse">
            <a:avLst/>
          </a:prstGeom>
          <a:solidFill>
            <a:schemeClr val="bg1">
              <a:lumMod val="85000"/>
            </a:schemeClr>
          </a:solidFill>
          <a:ln w="76200">
            <a:solidFill>
              <a:srgbClr val="FF2F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8430DAC-90FF-6BE5-4026-429AFD4FD5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947012" y="1907615"/>
            <a:ext cx="986688" cy="6989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1E0994-7E1C-3C5D-C4BB-54ECBF5C38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2723" y="6236170"/>
            <a:ext cx="3845824" cy="61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1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7" grpId="0" animBg="1"/>
      <p:bldP spid="4" grpId="0" animBg="1"/>
      <p:bldP spid="5" grpId="0" animBg="1"/>
      <p:bldP spid="6" grpId="0"/>
      <p:bldP spid="7" grpId="0" animBg="1"/>
      <p:bldP spid="8" grpId="0"/>
      <p:bldP spid="3" grpId="0"/>
      <p:bldP spid="9" grpId="0"/>
      <p:bldP spid="10" grpId="0"/>
      <p:bldP spid="20" grpId="0" animBg="1"/>
      <p:bldP spid="21" grpId="0"/>
      <p:bldP spid="25" grpId="0"/>
      <p:bldP spid="2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22DF8-F3A2-3A43-99F9-7A8B90153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745" y="180928"/>
            <a:ext cx="8908904" cy="78822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Cambium ONE Network Summary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979186A-8CF1-3B42-9320-A2887975C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8025" y="2915938"/>
            <a:ext cx="626192" cy="417461"/>
          </a:xfrm>
          <a:prstGeom prst="rect">
            <a:avLst/>
          </a:prstGeom>
        </p:spPr>
      </p:pic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0BF345BF-E168-5B4E-A945-80D1DBB614A2}"/>
              </a:ext>
            </a:extLst>
          </p:cNvPr>
          <p:cNvSpPr/>
          <p:nvPr/>
        </p:nvSpPr>
        <p:spPr>
          <a:xfrm>
            <a:off x="7276338" y="2570194"/>
            <a:ext cx="3379022" cy="1100762"/>
          </a:xfrm>
          <a:prstGeom prst="round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2C79CC-C0CE-6E4F-9C0E-878D087CF62A}"/>
              </a:ext>
            </a:extLst>
          </p:cNvPr>
          <p:cNvSpPr txBox="1"/>
          <p:nvPr/>
        </p:nvSpPr>
        <p:spPr>
          <a:xfrm>
            <a:off x="8091969" y="2668499"/>
            <a:ext cx="255545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b="1" dirty="0"/>
              <a:t>Superior Performance</a:t>
            </a:r>
            <a:endParaRPr lang="en-US" b="1" dirty="0"/>
          </a:p>
          <a:p>
            <a:pPr marL="238125" indent="-23812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Application optimized</a:t>
            </a:r>
          </a:p>
          <a:p>
            <a:pPr marL="238125" indent="-23812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High density, long range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FBB4A09-C543-3B4C-BB03-92A83AFFF107}"/>
              </a:ext>
            </a:extLst>
          </p:cNvPr>
          <p:cNvSpPr/>
          <p:nvPr/>
        </p:nvSpPr>
        <p:spPr>
          <a:xfrm>
            <a:off x="7276338" y="3873481"/>
            <a:ext cx="3371081" cy="1097279"/>
          </a:xfrm>
          <a:prstGeom prst="round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74AA8B-2540-2E43-B43C-51C187C8F836}"/>
              </a:ext>
            </a:extLst>
          </p:cNvPr>
          <p:cNvSpPr txBox="1"/>
          <p:nvPr/>
        </p:nvSpPr>
        <p:spPr>
          <a:xfrm>
            <a:off x="8091969" y="4007139"/>
            <a:ext cx="218936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b="1" dirty="0"/>
              <a:t>Simple to Operate</a:t>
            </a:r>
          </a:p>
          <a:p>
            <a:pPr marL="238125" indent="-23812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Cloud managed</a:t>
            </a:r>
          </a:p>
          <a:p>
            <a:pPr marL="238125" indent="-23812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Integrated automation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7BE2D16-DF86-7B40-8C11-82B3B1F5AF7E}"/>
              </a:ext>
            </a:extLst>
          </p:cNvPr>
          <p:cNvGrpSpPr/>
          <p:nvPr/>
        </p:nvGrpSpPr>
        <p:grpSpPr>
          <a:xfrm>
            <a:off x="7511261" y="4218418"/>
            <a:ext cx="592427" cy="471415"/>
            <a:chOff x="10212118" y="4638468"/>
            <a:chExt cx="998715" cy="99227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EAB7735-49C0-5D4E-8F50-870C01DA3B7F}"/>
                </a:ext>
              </a:extLst>
            </p:cNvPr>
            <p:cNvSpPr/>
            <p:nvPr/>
          </p:nvSpPr>
          <p:spPr>
            <a:xfrm rot="2488054">
              <a:off x="10935509" y="4638468"/>
              <a:ext cx="243385" cy="3412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1A6F90A-2A38-E247-8735-45373A0E6AE2}"/>
                </a:ext>
              </a:extLst>
            </p:cNvPr>
            <p:cNvSpPr/>
            <p:nvPr/>
          </p:nvSpPr>
          <p:spPr>
            <a:xfrm rot="2488054">
              <a:off x="10248273" y="5289516"/>
              <a:ext cx="243385" cy="3412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52CEA6B-FA6F-3C49-86B7-367FEB387B65}"/>
                </a:ext>
              </a:extLst>
            </p:cNvPr>
            <p:cNvSpPr/>
            <p:nvPr/>
          </p:nvSpPr>
          <p:spPr>
            <a:xfrm rot="18823830">
              <a:off x="10918529" y="5321227"/>
              <a:ext cx="243385" cy="3412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D752C50-1D63-5041-AC5B-222ADF5D25C5}"/>
                </a:ext>
              </a:extLst>
            </p:cNvPr>
            <p:cNvSpPr/>
            <p:nvPr/>
          </p:nvSpPr>
          <p:spPr>
            <a:xfrm rot="18823830">
              <a:off x="10261036" y="4650549"/>
              <a:ext cx="243385" cy="3412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9F143DF-247A-0D35-C139-BE336985B9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4894" y="4119978"/>
            <a:ext cx="332471" cy="5498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894727-90AE-1223-2065-58D2E4CAC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66" y="1312650"/>
            <a:ext cx="6233408" cy="482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4E6B4952-BB98-4741-9714-9FEE69B2FE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7964" y="5339948"/>
            <a:ext cx="429766" cy="805810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98A7DBB-DE8B-0C40-A4B5-52996E1FC9F8}"/>
              </a:ext>
            </a:extLst>
          </p:cNvPr>
          <p:cNvSpPr/>
          <p:nvPr/>
        </p:nvSpPr>
        <p:spPr>
          <a:xfrm>
            <a:off x="7276338" y="5198409"/>
            <a:ext cx="3379022" cy="1097279"/>
          </a:xfrm>
          <a:prstGeom prst="round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4B61F3-0318-3441-B287-E181ECD86548}"/>
              </a:ext>
            </a:extLst>
          </p:cNvPr>
          <p:cNvSpPr txBox="1"/>
          <p:nvPr/>
        </p:nvSpPr>
        <p:spPr>
          <a:xfrm>
            <a:off x="8096127" y="5293860"/>
            <a:ext cx="2276247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b="1" dirty="0"/>
              <a:t>Economical</a:t>
            </a:r>
          </a:p>
          <a:p>
            <a:pPr marL="238125" indent="-23812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Less equipment</a:t>
            </a:r>
          </a:p>
          <a:p>
            <a:pPr marL="238125" indent="-23812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Lower TCO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D799E33E-53DE-244C-8627-EF89F914A19B}"/>
              </a:ext>
            </a:extLst>
          </p:cNvPr>
          <p:cNvSpPr/>
          <p:nvPr/>
        </p:nvSpPr>
        <p:spPr>
          <a:xfrm>
            <a:off x="7276338" y="1261978"/>
            <a:ext cx="3371081" cy="1097279"/>
          </a:xfrm>
          <a:prstGeom prst="round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A8193AD-EEFA-CC4F-8141-3030EDA6E81B}"/>
              </a:ext>
            </a:extLst>
          </p:cNvPr>
          <p:cNvSpPr txBox="1"/>
          <p:nvPr/>
        </p:nvSpPr>
        <p:spPr>
          <a:xfrm>
            <a:off x="8091969" y="1406661"/>
            <a:ext cx="2531026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b="1" dirty="0"/>
              <a:t>ONE Network</a:t>
            </a:r>
          </a:p>
          <a:p>
            <a:pPr marL="238125" indent="-23812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Wi-Fi, switching, security &amp; backhaul in one solution</a:t>
            </a:r>
          </a:p>
        </p:txBody>
      </p:sp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300BAFED-C474-2C44-888E-ADA5C651B4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3519" y="1578867"/>
            <a:ext cx="542700" cy="51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79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16" grpId="0" animBg="1"/>
      <p:bldP spid="17" grpId="0"/>
      <p:bldP spid="10" grpId="0" animBg="1"/>
      <p:bldP spid="11" grpId="0"/>
      <p:bldP spid="32" grpId="0" animBg="1"/>
      <p:bldP spid="3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347C62-073C-4AB3-B940-1E035CC789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10E2AE-66DF-4E0E-A993-72EEB5652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7550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0DF2E1-F89F-4688-AD44-88FFEE982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Fixed Wireless Access (FWA) Networks</a:t>
            </a:r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3B9DC59C-B462-4B53-9DF4-58F63A22CDF6}"/>
              </a:ext>
            </a:extLst>
          </p:cNvPr>
          <p:cNvSpPr/>
          <p:nvPr/>
        </p:nvSpPr>
        <p:spPr>
          <a:xfrm>
            <a:off x="1737360" y="1572607"/>
            <a:ext cx="3471014" cy="3050862"/>
          </a:xfrm>
          <a:custGeom>
            <a:avLst/>
            <a:gdLst>
              <a:gd name="connsiteX0" fmla="*/ 5920740 w 5920740"/>
              <a:gd name="connsiteY0" fmla="*/ 167640 h 2255520"/>
              <a:gd name="connsiteX1" fmla="*/ 5920740 w 5920740"/>
              <a:gd name="connsiteY1" fmla="*/ 2202180 h 2255520"/>
              <a:gd name="connsiteX2" fmla="*/ 7620 w 5920740"/>
              <a:gd name="connsiteY2" fmla="*/ 2255520 h 2255520"/>
              <a:gd name="connsiteX3" fmla="*/ 0 w 5920740"/>
              <a:gd name="connsiteY3" fmla="*/ 0 h 2255520"/>
              <a:gd name="connsiteX4" fmla="*/ 5920740 w 5920740"/>
              <a:gd name="connsiteY4" fmla="*/ 167640 h 2255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20740" h="2255520">
                <a:moveTo>
                  <a:pt x="5920740" y="167640"/>
                </a:moveTo>
                <a:lnTo>
                  <a:pt x="5920740" y="2202180"/>
                </a:lnTo>
                <a:lnTo>
                  <a:pt x="7620" y="2255520"/>
                </a:lnTo>
                <a:lnTo>
                  <a:pt x="0" y="0"/>
                </a:lnTo>
                <a:lnTo>
                  <a:pt x="5920740" y="167640"/>
                </a:lnTo>
                <a:close/>
              </a:path>
            </a:pathLst>
          </a:custGeom>
          <a:gradFill flip="none" rotWithShape="1">
            <a:gsLst>
              <a:gs pos="0">
                <a:srgbClr val="203864">
                  <a:lumMod val="5000"/>
                  <a:lumOff val="95000"/>
                </a:srgbClr>
              </a:gs>
              <a:gs pos="54000">
                <a:srgbClr val="C5E0B4">
                  <a:lumMod val="75000"/>
                  <a:alpha val="55000"/>
                </a:srgbClr>
              </a:gs>
              <a:gs pos="100000">
                <a:srgbClr val="C5E0B4">
                  <a:lumMod val="50000"/>
                </a:srgbClr>
              </a:gs>
            </a:gsLst>
            <a:lin ang="189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F4ACA066-76A4-4384-91C6-503BF00D54F6}"/>
              </a:ext>
            </a:extLst>
          </p:cNvPr>
          <p:cNvSpPr/>
          <p:nvPr/>
        </p:nvSpPr>
        <p:spPr>
          <a:xfrm>
            <a:off x="1737360" y="2369820"/>
            <a:ext cx="5920740" cy="2255520"/>
          </a:xfrm>
          <a:custGeom>
            <a:avLst/>
            <a:gdLst>
              <a:gd name="connsiteX0" fmla="*/ 5920740 w 5920740"/>
              <a:gd name="connsiteY0" fmla="*/ 167640 h 2255520"/>
              <a:gd name="connsiteX1" fmla="*/ 5920740 w 5920740"/>
              <a:gd name="connsiteY1" fmla="*/ 2202180 h 2255520"/>
              <a:gd name="connsiteX2" fmla="*/ 7620 w 5920740"/>
              <a:gd name="connsiteY2" fmla="*/ 2255520 h 2255520"/>
              <a:gd name="connsiteX3" fmla="*/ 0 w 5920740"/>
              <a:gd name="connsiteY3" fmla="*/ 0 h 2255520"/>
              <a:gd name="connsiteX4" fmla="*/ 5920740 w 5920740"/>
              <a:gd name="connsiteY4" fmla="*/ 167640 h 2255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20740" h="2255520">
                <a:moveTo>
                  <a:pt x="5920740" y="167640"/>
                </a:moveTo>
                <a:lnTo>
                  <a:pt x="5920740" y="2202180"/>
                </a:lnTo>
                <a:lnTo>
                  <a:pt x="7620" y="2255520"/>
                </a:lnTo>
                <a:lnTo>
                  <a:pt x="0" y="0"/>
                </a:lnTo>
                <a:lnTo>
                  <a:pt x="5920740" y="167640"/>
                </a:lnTo>
                <a:close/>
              </a:path>
            </a:pathLst>
          </a:custGeom>
          <a:gradFill flip="none" rotWithShape="1">
            <a:gsLst>
              <a:gs pos="0">
                <a:srgbClr val="203864">
                  <a:lumMod val="5000"/>
                  <a:lumOff val="95000"/>
                </a:srgbClr>
              </a:gs>
              <a:gs pos="54000">
                <a:srgbClr val="C5E0B4">
                  <a:lumMod val="75000"/>
                  <a:alpha val="50000"/>
                </a:srgbClr>
              </a:gs>
              <a:gs pos="100000">
                <a:srgbClr val="C5E0B4">
                  <a:lumMod val="50000"/>
                </a:srgbClr>
              </a:gs>
            </a:gsLst>
            <a:lin ang="189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7AC3CCCC-2A1D-419F-8968-238DC8E7A908}"/>
              </a:ext>
            </a:extLst>
          </p:cNvPr>
          <p:cNvSpPr/>
          <p:nvPr/>
        </p:nvSpPr>
        <p:spPr>
          <a:xfrm>
            <a:off x="1737359" y="2833444"/>
            <a:ext cx="9427791" cy="1805940"/>
          </a:xfrm>
          <a:custGeom>
            <a:avLst/>
            <a:gdLst>
              <a:gd name="connsiteX0" fmla="*/ 7620 w 9067800"/>
              <a:gd name="connsiteY0" fmla="*/ 1805940 h 1805940"/>
              <a:gd name="connsiteX1" fmla="*/ 9060180 w 9067800"/>
              <a:gd name="connsiteY1" fmla="*/ 1737360 h 1805940"/>
              <a:gd name="connsiteX2" fmla="*/ 9067800 w 9067800"/>
              <a:gd name="connsiteY2" fmla="*/ 281940 h 1805940"/>
              <a:gd name="connsiteX3" fmla="*/ 0 w 9067800"/>
              <a:gd name="connsiteY3" fmla="*/ 0 h 1805940"/>
              <a:gd name="connsiteX4" fmla="*/ 7620 w 9067800"/>
              <a:gd name="connsiteY4" fmla="*/ 1805940 h 1805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800" h="1805940">
                <a:moveTo>
                  <a:pt x="7620" y="1805940"/>
                </a:moveTo>
                <a:lnTo>
                  <a:pt x="9060180" y="1737360"/>
                </a:lnTo>
                <a:lnTo>
                  <a:pt x="9067800" y="281940"/>
                </a:lnTo>
                <a:lnTo>
                  <a:pt x="0" y="0"/>
                </a:lnTo>
                <a:lnTo>
                  <a:pt x="7620" y="1805940"/>
                </a:lnTo>
                <a:close/>
              </a:path>
            </a:pathLst>
          </a:custGeom>
          <a:gradFill flip="none" rotWithShape="1">
            <a:gsLst>
              <a:gs pos="0">
                <a:srgbClr val="203864">
                  <a:lumMod val="5000"/>
                  <a:lumOff val="95000"/>
                </a:srgbClr>
              </a:gs>
              <a:gs pos="36000">
                <a:srgbClr val="C5E0B4">
                  <a:lumMod val="75000"/>
                  <a:alpha val="50000"/>
                </a:srgbClr>
              </a:gs>
              <a:gs pos="100000">
                <a:srgbClr val="C5E0B4">
                  <a:lumMod val="50000"/>
                </a:srgbClr>
              </a:gs>
            </a:gsLst>
            <a:lin ang="189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C819B91A-E02B-49BD-AB2B-7E59AABD774F}"/>
              </a:ext>
            </a:extLst>
          </p:cNvPr>
          <p:cNvCxnSpPr>
            <a:cxnSpLocks/>
          </p:cNvCxnSpPr>
          <p:nvPr/>
        </p:nvCxnSpPr>
        <p:spPr>
          <a:xfrm flipH="1" flipV="1">
            <a:off x="1728197" y="1278474"/>
            <a:ext cx="14047" cy="3332752"/>
          </a:xfrm>
          <a:prstGeom prst="straightConnector1">
            <a:avLst/>
          </a:prstGeom>
          <a:noFill/>
          <a:ln w="6350" cap="flat" cmpd="sng" algn="ctr">
            <a:solidFill>
              <a:srgbClr val="20386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C815E6DD-36D1-46C0-9CA2-C2523FB74CD0}"/>
              </a:ext>
            </a:extLst>
          </p:cNvPr>
          <p:cNvCxnSpPr>
            <a:cxnSpLocks/>
            <a:stCxn id="117" idx="2"/>
          </p:cNvCxnSpPr>
          <p:nvPr/>
        </p:nvCxnSpPr>
        <p:spPr>
          <a:xfrm flipV="1">
            <a:off x="1742244" y="4618951"/>
            <a:ext cx="9962531" cy="4518"/>
          </a:xfrm>
          <a:prstGeom prst="straightConnector1">
            <a:avLst/>
          </a:prstGeom>
          <a:noFill/>
          <a:ln w="6350" cap="flat" cmpd="sng" algn="ctr">
            <a:solidFill>
              <a:srgbClr val="20386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AEE40052-E515-411A-A832-BFD3728D552E}"/>
              </a:ext>
            </a:extLst>
          </p:cNvPr>
          <p:cNvCxnSpPr/>
          <p:nvPr/>
        </p:nvCxnSpPr>
        <p:spPr>
          <a:xfrm>
            <a:off x="7178839" y="4456504"/>
            <a:ext cx="0" cy="182880"/>
          </a:xfrm>
          <a:prstGeom prst="line">
            <a:avLst/>
          </a:prstGeom>
          <a:noFill/>
          <a:ln w="6350" cap="flat" cmpd="sng" algn="ctr">
            <a:solidFill>
              <a:srgbClr val="203864"/>
            </a:solidFill>
            <a:prstDash val="solid"/>
            <a:miter lim="800000"/>
          </a:ln>
          <a:effectLst/>
        </p:spPr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AC63B188-C309-4862-A134-00CBF5C204E8}"/>
              </a:ext>
            </a:extLst>
          </p:cNvPr>
          <p:cNvSpPr txBox="1"/>
          <p:nvPr/>
        </p:nvSpPr>
        <p:spPr>
          <a:xfrm>
            <a:off x="4527136" y="4611682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black"/>
                </a:solidFill>
                <a:latin typeface="Arial" panose="020B0604020202020204"/>
              </a:rPr>
              <a:t>300 m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4930BBD-FD41-46CF-990B-0E95E29FAD92}"/>
              </a:ext>
            </a:extLst>
          </p:cNvPr>
          <p:cNvSpPr txBox="1"/>
          <p:nvPr/>
        </p:nvSpPr>
        <p:spPr>
          <a:xfrm>
            <a:off x="6894947" y="4611681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black"/>
                </a:solidFill>
                <a:latin typeface="Arial" panose="020B0604020202020204"/>
              </a:rPr>
              <a:t>5 km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F6F210EF-AD34-4B15-861A-4425A382BE45}"/>
              </a:ext>
            </a:extLst>
          </p:cNvPr>
          <p:cNvSpPr txBox="1"/>
          <p:nvPr/>
        </p:nvSpPr>
        <p:spPr>
          <a:xfrm>
            <a:off x="10153118" y="4611226"/>
            <a:ext cx="603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black"/>
                </a:solidFill>
                <a:latin typeface="Arial" panose="020B0604020202020204"/>
              </a:rPr>
              <a:t>10 km</a:t>
            </a: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78C82C7B-176D-4001-9729-BFDB4600A134}"/>
              </a:ext>
            </a:extLst>
          </p:cNvPr>
          <p:cNvCxnSpPr/>
          <p:nvPr/>
        </p:nvCxnSpPr>
        <p:spPr>
          <a:xfrm>
            <a:off x="4832668" y="4462119"/>
            <a:ext cx="0" cy="182880"/>
          </a:xfrm>
          <a:prstGeom prst="line">
            <a:avLst/>
          </a:prstGeom>
          <a:noFill/>
          <a:ln w="6350" cap="flat" cmpd="sng" algn="ctr">
            <a:solidFill>
              <a:srgbClr val="203864"/>
            </a:solidFill>
            <a:prstDash val="solid"/>
            <a:miter lim="800000"/>
          </a:ln>
          <a:effectLst/>
        </p:spPr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C84A5963-EA6A-49C3-AACA-6BB25E494624}"/>
              </a:ext>
            </a:extLst>
          </p:cNvPr>
          <p:cNvCxnSpPr/>
          <p:nvPr/>
        </p:nvCxnSpPr>
        <p:spPr>
          <a:xfrm>
            <a:off x="10454643" y="4428346"/>
            <a:ext cx="0" cy="182880"/>
          </a:xfrm>
          <a:prstGeom prst="line">
            <a:avLst/>
          </a:prstGeom>
          <a:noFill/>
          <a:ln w="6350" cap="flat" cmpd="sng" algn="ctr">
            <a:solidFill>
              <a:srgbClr val="203864"/>
            </a:solidFill>
            <a:prstDash val="solid"/>
            <a:miter lim="800000"/>
          </a:ln>
          <a:effectLst/>
        </p:spPr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88E81802-FC8E-4F51-9F1C-A554718C59CF}"/>
              </a:ext>
            </a:extLst>
          </p:cNvPr>
          <p:cNvCxnSpPr>
            <a:cxnSpLocks/>
          </p:cNvCxnSpPr>
          <p:nvPr/>
        </p:nvCxnSpPr>
        <p:spPr>
          <a:xfrm flipH="1">
            <a:off x="1643780" y="3100938"/>
            <a:ext cx="182880" cy="0"/>
          </a:xfrm>
          <a:prstGeom prst="line">
            <a:avLst/>
          </a:prstGeom>
          <a:noFill/>
          <a:ln w="6350" cap="flat" cmpd="sng" algn="ctr">
            <a:solidFill>
              <a:srgbClr val="203864"/>
            </a:solidFill>
            <a:prstDash val="solid"/>
            <a:miter lim="800000"/>
          </a:ln>
          <a:effectLst/>
        </p:spPr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0C54DBF4-F750-43D1-92FD-1B9FD50B8E8A}"/>
              </a:ext>
            </a:extLst>
          </p:cNvPr>
          <p:cNvCxnSpPr>
            <a:cxnSpLocks/>
          </p:cNvCxnSpPr>
          <p:nvPr/>
        </p:nvCxnSpPr>
        <p:spPr>
          <a:xfrm flipH="1">
            <a:off x="1643780" y="2536172"/>
            <a:ext cx="182880" cy="0"/>
          </a:xfrm>
          <a:prstGeom prst="line">
            <a:avLst/>
          </a:prstGeom>
          <a:noFill/>
          <a:ln w="6350" cap="flat" cmpd="sng" algn="ctr">
            <a:solidFill>
              <a:srgbClr val="203864"/>
            </a:solidFill>
            <a:prstDash val="solid"/>
            <a:miter lim="800000"/>
          </a:ln>
          <a:effectLst/>
        </p:spPr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BA729D42-D625-4887-99E5-D1A102096711}"/>
              </a:ext>
            </a:extLst>
          </p:cNvPr>
          <p:cNvCxnSpPr>
            <a:cxnSpLocks/>
          </p:cNvCxnSpPr>
          <p:nvPr/>
        </p:nvCxnSpPr>
        <p:spPr>
          <a:xfrm flipH="1">
            <a:off x="1643780" y="1769445"/>
            <a:ext cx="182880" cy="0"/>
          </a:xfrm>
          <a:prstGeom prst="line">
            <a:avLst/>
          </a:prstGeom>
          <a:noFill/>
          <a:ln w="6350" cap="flat" cmpd="sng" algn="ctr">
            <a:solidFill>
              <a:srgbClr val="203864"/>
            </a:solidFill>
            <a:prstDash val="solid"/>
            <a:miter lim="800000"/>
          </a:ln>
          <a:effectLst/>
        </p:spPr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690A0E4E-DAB4-4379-BDBB-2B53E807881C}"/>
              </a:ext>
            </a:extLst>
          </p:cNvPr>
          <p:cNvSpPr txBox="1"/>
          <p:nvPr/>
        </p:nvSpPr>
        <p:spPr>
          <a:xfrm rot="16200000">
            <a:off x="-486743" y="2382284"/>
            <a:ext cx="20842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prstClr val="black"/>
                </a:solidFill>
                <a:latin typeface="Arial" panose="020B0604020202020204"/>
              </a:rPr>
              <a:t>Subscriber Bandwidth</a:t>
            </a:r>
          </a:p>
        </p:txBody>
      </p:sp>
      <p:pic>
        <p:nvPicPr>
          <p:cNvPr id="105" name="Picture 104" descr="A picture containing sitting&#10;&#10;Description automatically generated">
            <a:extLst>
              <a:ext uri="{FF2B5EF4-FFF2-40B4-BE49-F238E27FC236}">
                <a16:creationId xmlns:a16="http://schemas.microsoft.com/office/drawing/2014/main" id="{8053B54F-AE9E-428B-951C-02AA9AA13B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6" t="19600" r="10021" b="15444"/>
          <a:stretch/>
        </p:blipFill>
        <p:spPr>
          <a:xfrm>
            <a:off x="8843807" y="1684909"/>
            <a:ext cx="947762" cy="1119258"/>
          </a:xfrm>
          <a:prstGeom prst="rect">
            <a:avLst/>
          </a:prstGeom>
        </p:spPr>
      </p:pic>
      <p:sp>
        <p:nvSpPr>
          <p:cNvPr id="106" name="Arrow: Right 105">
            <a:extLst>
              <a:ext uri="{FF2B5EF4-FFF2-40B4-BE49-F238E27FC236}">
                <a16:creationId xmlns:a16="http://schemas.microsoft.com/office/drawing/2014/main" id="{E7701C07-3C5B-4149-AEDD-FEF8577067FF}"/>
              </a:ext>
            </a:extLst>
          </p:cNvPr>
          <p:cNvSpPr/>
          <p:nvPr/>
        </p:nvSpPr>
        <p:spPr>
          <a:xfrm>
            <a:off x="1741148" y="3872373"/>
            <a:ext cx="1905698" cy="687102"/>
          </a:xfrm>
          <a:prstGeom prst="rightArrow">
            <a:avLst/>
          </a:prstGeom>
          <a:gradFill flip="none" rotWithShape="1">
            <a:gsLst>
              <a:gs pos="0">
                <a:srgbClr val="003C79">
                  <a:lumMod val="60000"/>
                  <a:lumOff val="40000"/>
                </a:srgbClr>
              </a:gs>
              <a:gs pos="100000">
                <a:srgbClr val="003C79">
                  <a:lumMod val="20000"/>
                  <a:lumOff val="80000"/>
                </a:srgb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84CC0728-91F3-4348-8120-57551F3ADA13}"/>
              </a:ext>
            </a:extLst>
          </p:cNvPr>
          <p:cNvSpPr txBox="1"/>
          <p:nvPr/>
        </p:nvSpPr>
        <p:spPr>
          <a:xfrm>
            <a:off x="1867774" y="4098458"/>
            <a:ext cx="18527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prstClr val="black"/>
                </a:solidFill>
                <a:latin typeface="Arial" panose="020B0604020202020204"/>
              </a:rPr>
              <a:t>Subscriber Density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10990792-C0E5-4FE6-AEEC-843555B72DAA}"/>
              </a:ext>
            </a:extLst>
          </p:cNvPr>
          <p:cNvSpPr txBox="1"/>
          <p:nvPr/>
        </p:nvSpPr>
        <p:spPr>
          <a:xfrm>
            <a:off x="856629" y="2987297"/>
            <a:ext cx="8579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black"/>
                </a:solidFill>
                <a:latin typeface="Arial" panose="020B0604020202020204"/>
              </a:rPr>
              <a:t>200 Mbps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E41FD552-D31E-4313-AA1B-D900C07A45C2}"/>
              </a:ext>
            </a:extLst>
          </p:cNvPr>
          <p:cNvSpPr txBox="1"/>
          <p:nvPr/>
        </p:nvSpPr>
        <p:spPr>
          <a:xfrm>
            <a:off x="863449" y="2417393"/>
            <a:ext cx="8579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black"/>
                </a:solidFill>
                <a:latin typeface="Arial" panose="020B0604020202020204"/>
              </a:rPr>
              <a:t>400 Mbps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EA6B1B79-7225-4CCE-8FAA-4BC95E1C657B}"/>
              </a:ext>
            </a:extLst>
          </p:cNvPr>
          <p:cNvSpPr txBox="1"/>
          <p:nvPr/>
        </p:nvSpPr>
        <p:spPr>
          <a:xfrm>
            <a:off x="907530" y="1656341"/>
            <a:ext cx="7697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black"/>
                </a:solidFill>
                <a:latin typeface="Arial" panose="020B0604020202020204"/>
              </a:rPr>
              <a:t>&gt;1 Gbps</a:t>
            </a: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AD2619CD-A2D6-4901-BFE6-AF6425A6C5CD}"/>
              </a:ext>
            </a:extLst>
          </p:cNvPr>
          <p:cNvCxnSpPr>
            <a:cxnSpLocks/>
          </p:cNvCxnSpPr>
          <p:nvPr/>
        </p:nvCxnSpPr>
        <p:spPr>
          <a:xfrm>
            <a:off x="1907436" y="1769445"/>
            <a:ext cx="2825024" cy="0"/>
          </a:xfrm>
          <a:prstGeom prst="line">
            <a:avLst/>
          </a:prstGeom>
          <a:noFill/>
          <a:ln w="15875" cap="flat" cmpd="sng" algn="ctr">
            <a:solidFill>
              <a:srgbClr val="203864"/>
            </a:solidFill>
            <a:prstDash val="sysDot"/>
            <a:miter lim="800000"/>
          </a:ln>
          <a:effectLst/>
        </p:spPr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0AB0E748-D596-46B2-ADDB-C097ED53EB25}"/>
              </a:ext>
            </a:extLst>
          </p:cNvPr>
          <p:cNvCxnSpPr>
            <a:cxnSpLocks/>
          </p:cNvCxnSpPr>
          <p:nvPr/>
        </p:nvCxnSpPr>
        <p:spPr>
          <a:xfrm>
            <a:off x="1907436" y="2527525"/>
            <a:ext cx="5171195" cy="0"/>
          </a:xfrm>
          <a:prstGeom prst="line">
            <a:avLst/>
          </a:prstGeom>
          <a:noFill/>
          <a:ln w="15875" cap="flat" cmpd="sng" algn="ctr">
            <a:solidFill>
              <a:srgbClr val="203864"/>
            </a:solidFill>
            <a:prstDash val="sysDot"/>
            <a:miter lim="800000"/>
          </a:ln>
          <a:effectLst/>
        </p:spPr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546BA629-0140-4178-9F23-99D06171ECFE}"/>
              </a:ext>
            </a:extLst>
          </p:cNvPr>
          <p:cNvCxnSpPr>
            <a:cxnSpLocks/>
          </p:cNvCxnSpPr>
          <p:nvPr/>
        </p:nvCxnSpPr>
        <p:spPr>
          <a:xfrm flipV="1">
            <a:off x="1907436" y="3100171"/>
            <a:ext cx="8426433" cy="15831"/>
          </a:xfrm>
          <a:prstGeom prst="line">
            <a:avLst/>
          </a:prstGeom>
          <a:noFill/>
          <a:ln w="15875" cap="flat" cmpd="sng" algn="ctr">
            <a:solidFill>
              <a:srgbClr val="203864"/>
            </a:solidFill>
            <a:prstDash val="sysDot"/>
            <a:miter lim="800000"/>
          </a:ln>
          <a:effectLst/>
        </p:spPr>
      </p:cxnSp>
      <p:sp>
        <p:nvSpPr>
          <p:cNvPr id="114" name="TextBox 113">
            <a:extLst>
              <a:ext uri="{FF2B5EF4-FFF2-40B4-BE49-F238E27FC236}">
                <a16:creationId xmlns:a16="http://schemas.microsoft.com/office/drawing/2014/main" id="{EA06822E-C5BA-4ED1-BA59-109A8F73D559}"/>
              </a:ext>
            </a:extLst>
          </p:cNvPr>
          <p:cNvSpPr txBox="1"/>
          <p:nvPr/>
        </p:nvSpPr>
        <p:spPr>
          <a:xfrm>
            <a:off x="3078893" y="1165779"/>
            <a:ext cx="1511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prstClr val="black"/>
                </a:solidFill>
                <a:latin typeface="Arial" panose="020B0604020202020204"/>
              </a:rPr>
              <a:t>60 GHz cnWave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63ADACFE-BE34-4582-971A-DCE0ECB4A59D}"/>
              </a:ext>
            </a:extLst>
          </p:cNvPr>
          <p:cNvSpPr txBox="1"/>
          <p:nvPr/>
        </p:nvSpPr>
        <p:spPr>
          <a:xfrm>
            <a:off x="5638814" y="1140258"/>
            <a:ext cx="1659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400" b="1" dirty="0" err="1">
                <a:solidFill>
                  <a:prstClr val="black"/>
                </a:solidFill>
                <a:latin typeface="Arial" panose="020B0604020202020204"/>
              </a:rPr>
              <a:t>cnWave</a:t>
            </a:r>
            <a:r>
              <a:rPr lang="en-US" sz="1400" b="1" dirty="0">
                <a:solidFill>
                  <a:prstClr val="black"/>
                </a:solidFill>
                <a:latin typeface="Arial" panose="020B0604020202020204"/>
              </a:rPr>
              <a:t> 5G Fixed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64DF9AB8-3A22-4EFA-A610-C49683E31B1A}"/>
              </a:ext>
            </a:extLst>
          </p:cNvPr>
          <p:cNvSpPr txBox="1"/>
          <p:nvPr/>
        </p:nvSpPr>
        <p:spPr>
          <a:xfrm>
            <a:off x="8492322" y="1165779"/>
            <a:ext cx="14766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prstClr val="black"/>
                </a:solidFill>
                <a:latin typeface="Arial" panose="020B0604020202020204"/>
              </a:rPr>
              <a:t>3 GHz PMP 450</a:t>
            </a:r>
          </a:p>
        </p:txBody>
      </p:sp>
      <p:pic>
        <p:nvPicPr>
          <p:cNvPr id="117" name="Picture 116" descr="A picture containing shape&#10;&#10;Description automatically generated">
            <a:extLst>
              <a:ext uri="{FF2B5EF4-FFF2-40B4-BE49-F238E27FC236}">
                <a16:creationId xmlns:a16="http://schemas.microsoft.com/office/drawing/2014/main" id="{E2A6E6DD-A82D-4ED2-8EC7-AE34D6253BB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735" y="3625289"/>
            <a:ext cx="1089018" cy="998180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BF60B9BD-ED3E-4331-8335-6B4EFAC134AC}"/>
              </a:ext>
            </a:extLst>
          </p:cNvPr>
          <p:cNvSpPr txBox="1"/>
          <p:nvPr/>
        </p:nvSpPr>
        <p:spPr>
          <a:xfrm>
            <a:off x="773685" y="4028645"/>
            <a:ext cx="832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prstClr val="black"/>
                </a:solidFill>
                <a:latin typeface="Arial" panose="020B0604020202020204"/>
              </a:rPr>
              <a:t>Tower Location</a:t>
            </a: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AFEC7A11-C51A-42B8-9084-5C48A815E2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50731" y="1700815"/>
            <a:ext cx="805534" cy="1330684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659891A6-9ADE-4369-8281-1A82D5CAB0B4}"/>
              </a:ext>
            </a:extLst>
          </p:cNvPr>
          <p:cNvSpPr txBox="1"/>
          <p:nvPr/>
        </p:nvSpPr>
        <p:spPr>
          <a:xfrm>
            <a:off x="10036877" y="1165779"/>
            <a:ext cx="1459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prstClr val="black"/>
                </a:solidFill>
                <a:latin typeface="Arial" panose="020B0604020202020204"/>
              </a:rPr>
              <a:t>ePMP 4000 &amp; Force 4xx</a:t>
            </a:r>
          </a:p>
        </p:txBody>
      </p:sp>
      <p:pic>
        <p:nvPicPr>
          <p:cNvPr id="131" name="Graphic 130">
            <a:extLst>
              <a:ext uri="{FF2B5EF4-FFF2-40B4-BE49-F238E27FC236}">
                <a16:creationId xmlns:a16="http://schemas.microsoft.com/office/drawing/2014/main" id="{E6A1C216-79AC-4519-B86A-2E706B46063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60458" y="3663680"/>
            <a:ext cx="311391" cy="253726"/>
          </a:xfrm>
          <a:prstGeom prst="rect">
            <a:avLst/>
          </a:prstGeom>
        </p:spPr>
      </p:pic>
      <p:pic>
        <p:nvPicPr>
          <p:cNvPr id="132" name="Graphic 131">
            <a:extLst>
              <a:ext uri="{FF2B5EF4-FFF2-40B4-BE49-F238E27FC236}">
                <a16:creationId xmlns:a16="http://schemas.microsoft.com/office/drawing/2014/main" id="{567691DC-41A7-4432-95D7-9BF8019B1C9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58586" y="3819491"/>
            <a:ext cx="586093" cy="558184"/>
          </a:xfrm>
          <a:prstGeom prst="rect">
            <a:avLst/>
          </a:prstGeom>
        </p:spPr>
      </p:pic>
      <p:pic>
        <p:nvPicPr>
          <p:cNvPr id="133" name="Graphic 132">
            <a:extLst>
              <a:ext uri="{FF2B5EF4-FFF2-40B4-BE49-F238E27FC236}">
                <a16:creationId xmlns:a16="http://schemas.microsoft.com/office/drawing/2014/main" id="{823189A4-9300-48F1-87A6-B444E1465F7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00024" y="3451924"/>
            <a:ext cx="311391" cy="253726"/>
          </a:xfrm>
          <a:prstGeom prst="rect">
            <a:avLst/>
          </a:prstGeom>
        </p:spPr>
      </p:pic>
      <p:pic>
        <p:nvPicPr>
          <p:cNvPr id="134" name="Graphic 133">
            <a:extLst>
              <a:ext uri="{FF2B5EF4-FFF2-40B4-BE49-F238E27FC236}">
                <a16:creationId xmlns:a16="http://schemas.microsoft.com/office/drawing/2014/main" id="{91720444-8397-4904-AF6C-C2117EBEC77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68466" y="3649242"/>
            <a:ext cx="311391" cy="253726"/>
          </a:xfrm>
          <a:prstGeom prst="rect">
            <a:avLst/>
          </a:prstGeom>
        </p:spPr>
      </p:pic>
      <p:pic>
        <p:nvPicPr>
          <p:cNvPr id="135" name="Graphic 134">
            <a:extLst>
              <a:ext uri="{FF2B5EF4-FFF2-40B4-BE49-F238E27FC236}">
                <a16:creationId xmlns:a16="http://schemas.microsoft.com/office/drawing/2014/main" id="{680362A4-59AE-4A37-9BDF-D8A50898B92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22470" y="3442299"/>
            <a:ext cx="311391" cy="253726"/>
          </a:xfrm>
          <a:prstGeom prst="rect">
            <a:avLst/>
          </a:prstGeom>
        </p:spPr>
      </p:pic>
      <p:pic>
        <p:nvPicPr>
          <p:cNvPr id="136" name="Graphic 135">
            <a:extLst>
              <a:ext uri="{FF2B5EF4-FFF2-40B4-BE49-F238E27FC236}">
                <a16:creationId xmlns:a16="http://schemas.microsoft.com/office/drawing/2014/main" id="{E65528B4-534D-4DE1-827A-0D371BC245E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00538" y="3668493"/>
            <a:ext cx="311391" cy="253726"/>
          </a:xfrm>
          <a:prstGeom prst="rect">
            <a:avLst/>
          </a:prstGeom>
        </p:spPr>
      </p:pic>
      <p:pic>
        <p:nvPicPr>
          <p:cNvPr id="137" name="Graphic 136">
            <a:extLst>
              <a:ext uri="{FF2B5EF4-FFF2-40B4-BE49-F238E27FC236}">
                <a16:creationId xmlns:a16="http://schemas.microsoft.com/office/drawing/2014/main" id="{1751FD4B-755E-4F43-801E-F44704510E2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93595" y="3856185"/>
            <a:ext cx="311391" cy="253726"/>
          </a:xfrm>
          <a:prstGeom prst="rect">
            <a:avLst/>
          </a:prstGeom>
        </p:spPr>
      </p:pic>
      <p:pic>
        <p:nvPicPr>
          <p:cNvPr id="138" name="Graphic 137">
            <a:extLst>
              <a:ext uri="{FF2B5EF4-FFF2-40B4-BE49-F238E27FC236}">
                <a16:creationId xmlns:a16="http://schemas.microsoft.com/office/drawing/2014/main" id="{C42B1B08-E197-4E68-B6A3-FA1173A3EBB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04837" y="3971688"/>
            <a:ext cx="311391" cy="253726"/>
          </a:xfrm>
          <a:prstGeom prst="rect">
            <a:avLst/>
          </a:prstGeom>
        </p:spPr>
      </p:pic>
      <p:pic>
        <p:nvPicPr>
          <p:cNvPr id="139" name="Graphic 138">
            <a:extLst>
              <a:ext uri="{FF2B5EF4-FFF2-40B4-BE49-F238E27FC236}">
                <a16:creationId xmlns:a16="http://schemas.microsoft.com/office/drawing/2014/main" id="{040A5E91-F35F-41FC-BAAB-8C697A3F629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45468" y="4144943"/>
            <a:ext cx="311391" cy="253726"/>
          </a:xfrm>
          <a:prstGeom prst="rect">
            <a:avLst/>
          </a:prstGeom>
        </p:spPr>
      </p:pic>
      <p:pic>
        <p:nvPicPr>
          <p:cNvPr id="140" name="Graphic 139">
            <a:extLst>
              <a:ext uri="{FF2B5EF4-FFF2-40B4-BE49-F238E27FC236}">
                <a16:creationId xmlns:a16="http://schemas.microsoft.com/office/drawing/2014/main" id="{94BEBCE2-34AA-42E8-8450-3FA5A8289A9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39038" y="4039065"/>
            <a:ext cx="311391" cy="253726"/>
          </a:xfrm>
          <a:prstGeom prst="rect">
            <a:avLst/>
          </a:prstGeom>
        </p:spPr>
      </p:pic>
      <p:pic>
        <p:nvPicPr>
          <p:cNvPr id="141" name="Graphic 140">
            <a:extLst>
              <a:ext uri="{FF2B5EF4-FFF2-40B4-BE49-F238E27FC236}">
                <a16:creationId xmlns:a16="http://schemas.microsoft.com/office/drawing/2014/main" id="{08264101-2BA7-4739-A17B-10D26DD75BD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37460" y="4250820"/>
            <a:ext cx="311391" cy="253726"/>
          </a:xfrm>
          <a:prstGeom prst="rect">
            <a:avLst/>
          </a:prstGeom>
        </p:spPr>
      </p:pic>
      <p:pic>
        <p:nvPicPr>
          <p:cNvPr id="142" name="Graphic 141">
            <a:extLst>
              <a:ext uri="{FF2B5EF4-FFF2-40B4-BE49-F238E27FC236}">
                <a16:creationId xmlns:a16="http://schemas.microsoft.com/office/drawing/2014/main" id="{555BE3B9-5BEB-4EA1-8FDE-C14910ED8C2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11513" y="3721852"/>
            <a:ext cx="311391" cy="253726"/>
          </a:xfrm>
          <a:prstGeom prst="rect">
            <a:avLst/>
          </a:prstGeom>
        </p:spPr>
      </p:pic>
      <p:pic>
        <p:nvPicPr>
          <p:cNvPr id="143" name="Graphic 142">
            <a:extLst>
              <a:ext uri="{FF2B5EF4-FFF2-40B4-BE49-F238E27FC236}">
                <a16:creationId xmlns:a16="http://schemas.microsoft.com/office/drawing/2014/main" id="{36B5F51A-077E-4940-9300-18D02F8C51D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58115" y="3703331"/>
            <a:ext cx="311391" cy="253726"/>
          </a:xfrm>
          <a:prstGeom prst="rect">
            <a:avLst/>
          </a:prstGeom>
        </p:spPr>
      </p:pic>
      <p:pic>
        <p:nvPicPr>
          <p:cNvPr id="144" name="Graphic 143">
            <a:extLst>
              <a:ext uri="{FF2B5EF4-FFF2-40B4-BE49-F238E27FC236}">
                <a16:creationId xmlns:a16="http://schemas.microsoft.com/office/drawing/2014/main" id="{EBFC5317-CB11-44B1-BFBF-6F12F05BDDE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74025" y="4081246"/>
            <a:ext cx="311391" cy="253726"/>
          </a:xfrm>
          <a:prstGeom prst="rect">
            <a:avLst/>
          </a:prstGeom>
        </p:spPr>
      </p:pic>
      <p:pic>
        <p:nvPicPr>
          <p:cNvPr id="145" name="Graphic 144">
            <a:extLst>
              <a:ext uri="{FF2B5EF4-FFF2-40B4-BE49-F238E27FC236}">
                <a16:creationId xmlns:a16="http://schemas.microsoft.com/office/drawing/2014/main" id="{242BDE51-8E41-4373-97E2-D2607EAB609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58052" y="4026388"/>
            <a:ext cx="311391" cy="253726"/>
          </a:xfrm>
          <a:prstGeom prst="rect">
            <a:avLst/>
          </a:prstGeom>
        </p:spPr>
      </p:pic>
      <p:pic>
        <p:nvPicPr>
          <p:cNvPr id="146" name="Graphic 145">
            <a:extLst>
              <a:ext uri="{FF2B5EF4-FFF2-40B4-BE49-F238E27FC236}">
                <a16:creationId xmlns:a16="http://schemas.microsoft.com/office/drawing/2014/main" id="{35958D1E-7F8A-4B6F-ADA0-29735832704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86197" y="4266303"/>
            <a:ext cx="311391" cy="253726"/>
          </a:xfrm>
          <a:prstGeom prst="rect">
            <a:avLst/>
          </a:prstGeom>
        </p:spPr>
      </p:pic>
      <p:pic>
        <p:nvPicPr>
          <p:cNvPr id="147" name="Graphic 146">
            <a:extLst>
              <a:ext uri="{FF2B5EF4-FFF2-40B4-BE49-F238E27FC236}">
                <a16:creationId xmlns:a16="http://schemas.microsoft.com/office/drawing/2014/main" id="{B8697A36-BEB4-4980-A572-33182C9D89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77499" y="3963508"/>
            <a:ext cx="311391" cy="253726"/>
          </a:xfrm>
          <a:prstGeom prst="rect">
            <a:avLst/>
          </a:prstGeom>
        </p:spPr>
      </p:pic>
      <p:pic>
        <p:nvPicPr>
          <p:cNvPr id="148" name="Graphic 147">
            <a:extLst>
              <a:ext uri="{FF2B5EF4-FFF2-40B4-BE49-F238E27FC236}">
                <a16:creationId xmlns:a16="http://schemas.microsoft.com/office/drawing/2014/main" id="{9708C18B-1213-4C51-870E-C10E61BCB74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64756" y="4191814"/>
            <a:ext cx="311391" cy="253726"/>
          </a:xfrm>
          <a:prstGeom prst="rect">
            <a:avLst/>
          </a:prstGeom>
        </p:spPr>
      </p:pic>
      <p:pic>
        <p:nvPicPr>
          <p:cNvPr id="149" name="Graphic 148">
            <a:extLst>
              <a:ext uri="{FF2B5EF4-FFF2-40B4-BE49-F238E27FC236}">
                <a16:creationId xmlns:a16="http://schemas.microsoft.com/office/drawing/2014/main" id="{3FF7BA41-8938-40D6-84FE-B1AF966431B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02535" y="4182506"/>
            <a:ext cx="311391" cy="253726"/>
          </a:xfrm>
          <a:prstGeom prst="rect">
            <a:avLst/>
          </a:prstGeom>
        </p:spPr>
      </p:pic>
      <p:pic>
        <p:nvPicPr>
          <p:cNvPr id="150" name="Graphic 149">
            <a:extLst>
              <a:ext uri="{FF2B5EF4-FFF2-40B4-BE49-F238E27FC236}">
                <a16:creationId xmlns:a16="http://schemas.microsoft.com/office/drawing/2014/main" id="{EAEFC87F-DA81-4A51-B94D-C19E01B9390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9115" y="3452959"/>
            <a:ext cx="311391" cy="253726"/>
          </a:xfrm>
          <a:prstGeom prst="rect">
            <a:avLst/>
          </a:prstGeom>
        </p:spPr>
      </p:pic>
      <p:pic>
        <p:nvPicPr>
          <p:cNvPr id="151" name="Graphic 150">
            <a:extLst>
              <a:ext uri="{FF2B5EF4-FFF2-40B4-BE49-F238E27FC236}">
                <a16:creationId xmlns:a16="http://schemas.microsoft.com/office/drawing/2014/main" id="{05AD6607-ABB0-49D8-A90A-EE69FCED793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48967" y="3722147"/>
            <a:ext cx="311391" cy="253726"/>
          </a:xfrm>
          <a:prstGeom prst="rect">
            <a:avLst/>
          </a:prstGeom>
        </p:spPr>
      </p:pic>
      <p:pic>
        <p:nvPicPr>
          <p:cNvPr id="152" name="Graphic 151">
            <a:extLst>
              <a:ext uri="{FF2B5EF4-FFF2-40B4-BE49-F238E27FC236}">
                <a16:creationId xmlns:a16="http://schemas.microsoft.com/office/drawing/2014/main" id="{D2CA0BBC-3BBD-469F-828E-E3E4E553556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751" y="3981212"/>
            <a:ext cx="311391" cy="253726"/>
          </a:xfrm>
          <a:prstGeom prst="rect">
            <a:avLst/>
          </a:prstGeom>
        </p:spPr>
      </p:pic>
      <p:pic>
        <p:nvPicPr>
          <p:cNvPr id="153" name="Graphic 152">
            <a:extLst>
              <a:ext uri="{FF2B5EF4-FFF2-40B4-BE49-F238E27FC236}">
                <a16:creationId xmlns:a16="http://schemas.microsoft.com/office/drawing/2014/main" id="{39D23F35-1E0D-433E-891C-7CCEBBC008C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51099" y="3388105"/>
            <a:ext cx="800100" cy="762000"/>
          </a:xfrm>
          <a:prstGeom prst="rect">
            <a:avLst/>
          </a:prstGeom>
        </p:spPr>
      </p:pic>
      <p:pic>
        <p:nvPicPr>
          <p:cNvPr id="154" name="Graphic 153">
            <a:extLst>
              <a:ext uri="{FF2B5EF4-FFF2-40B4-BE49-F238E27FC236}">
                <a16:creationId xmlns:a16="http://schemas.microsoft.com/office/drawing/2014/main" id="{0DDA6E0D-0A2C-4773-9119-9F46AFBA31E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351668" y="3484709"/>
            <a:ext cx="800100" cy="762000"/>
          </a:xfrm>
          <a:prstGeom prst="rect">
            <a:avLst/>
          </a:prstGeom>
        </p:spPr>
      </p:pic>
      <p:pic>
        <p:nvPicPr>
          <p:cNvPr id="155" name="Graphic 154">
            <a:extLst>
              <a:ext uri="{FF2B5EF4-FFF2-40B4-BE49-F238E27FC236}">
                <a16:creationId xmlns:a16="http://schemas.microsoft.com/office/drawing/2014/main" id="{73C6BC2D-0F7A-4E99-8715-0B045878DF0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61134" y="3910405"/>
            <a:ext cx="800100" cy="762000"/>
          </a:xfrm>
          <a:prstGeom prst="rect">
            <a:avLst/>
          </a:prstGeom>
        </p:spPr>
      </p:pic>
      <p:pic>
        <p:nvPicPr>
          <p:cNvPr id="156" name="Graphic 155">
            <a:extLst>
              <a:ext uri="{FF2B5EF4-FFF2-40B4-BE49-F238E27FC236}">
                <a16:creationId xmlns:a16="http://schemas.microsoft.com/office/drawing/2014/main" id="{11DBD5F7-A920-4053-9D61-BB0D40DA869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746477" y="3304595"/>
            <a:ext cx="393788" cy="375036"/>
          </a:xfrm>
          <a:prstGeom prst="rect">
            <a:avLst/>
          </a:prstGeom>
        </p:spPr>
      </p:pic>
      <p:pic>
        <p:nvPicPr>
          <p:cNvPr id="157" name="Graphic 156">
            <a:extLst>
              <a:ext uri="{FF2B5EF4-FFF2-40B4-BE49-F238E27FC236}">
                <a16:creationId xmlns:a16="http://schemas.microsoft.com/office/drawing/2014/main" id="{E755AC7B-58CF-4F58-B217-B6FC9857EB1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894947" y="3619122"/>
            <a:ext cx="393788" cy="375036"/>
          </a:xfrm>
          <a:prstGeom prst="rect">
            <a:avLst/>
          </a:prstGeom>
        </p:spPr>
      </p:pic>
      <p:pic>
        <p:nvPicPr>
          <p:cNvPr id="158" name="Graphic 157">
            <a:extLst>
              <a:ext uri="{FF2B5EF4-FFF2-40B4-BE49-F238E27FC236}">
                <a16:creationId xmlns:a16="http://schemas.microsoft.com/office/drawing/2014/main" id="{4AC625B0-D165-45D3-8B7E-8401EEBA7B9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886505" y="3413452"/>
            <a:ext cx="393788" cy="375036"/>
          </a:xfrm>
          <a:prstGeom prst="rect">
            <a:avLst/>
          </a:prstGeom>
        </p:spPr>
      </p:pic>
      <p:pic>
        <p:nvPicPr>
          <p:cNvPr id="159" name="Graphic 158">
            <a:extLst>
              <a:ext uri="{FF2B5EF4-FFF2-40B4-BE49-F238E27FC236}">
                <a16:creationId xmlns:a16="http://schemas.microsoft.com/office/drawing/2014/main" id="{E5366974-084E-445F-A24A-F182BAABBD7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942419" y="3925080"/>
            <a:ext cx="393788" cy="375036"/>
          </a:xfrm>
          <a:prstGeom prst="rect">
            <a:avLst/>
          </a:prstGeom>
        </p:spPr>
      </p:pic>
      <p:graphicFrame>
        <p:nvGraphicFramePr>
          <p:cNvPr id="164" name="Table 2">
            <a:extLst>
              <a:ext uri="{FF2B5EF4-FFF2-40B4-BE49-F238E27FC236}">
                <a16:creationId xmlns:a16="http://schemas.microsoft.com/office/drawing/2014/main" id="{67E5E123-1568-4148-B1E4-BD177572F42E}"/>
              </a:ext>
            </a:extLst>
          </p:cNvPr>
          <p:cNvGraphicFramePr>
            <a:graphicFrameLocks noGrp="1"/>
          </p:cNvGraphicFramePr>
          <p:nvPr/>
        </p:nvGraphicFramePr>
        <p:xfrm>
          <a:off x="892835" y="5016455"/>
          <a:ext cx="10257620" cy="1127760"/>
        </p:xfrm>
        <a:graphic>
          <a:graphicData uri="http://schemas.openxmlformats.org/drawingml/2006/table">
            <a:tbl>
              <a:tblPr firstRow="1" bandRow="1"/>
              <a:tblGrid>
                <a:gridCol w="2065901">
                  <a:extLst>
                    <a:ext uri="{9D8B030D-6E8A-4147-A177-3AD203B41FA5}">
                      <a16:colId xmlns:a16="http://schemas.microsoft.com/office/drawing/2014/main" val="2918352341"/>
                    </a:ext>
                  </a:extLst>
                </a:gridCol>
                <a:gridCol w="2730573">
                  <a:extLst>
                    <a:ext uri="{9D8B030D-6E8A-4147-A177-3AD203B41FA5}">
                      <a16:colId xmlns:a16="http://schemas.microsoft.com/office/drawing/2014/main" val="3448870837"/>
                    </a:ext>
                  </a:extLst>
                </a:gridCol>
                <a:gridCol w="2730573">
                  <a:extLst>
                    <a:ext uri="{9D8B030D-6E8A-4147-A177-3AD203B41FA5}">
                      <a16:colId xmlns:a16="http://schemas.microsoft.com/office/drawing/2014/main" val="4268716410"/>
                    </a:ext>
                  </a:extLst>
                </a:gridCol>
                <a:gridCol w="2730573">
                  <a:extLst>
                    <a:ext uri="{9D8B030D-6E8A-4147-A177-3AD203B41FA5}">
                      <a16:colId xmlns:a16="http://schemas.microsoft.com/office/drawing/2014/main" val="1529684860"/>
                    </a:ext>
                  </a:extLst>
                </a:gridCol>
              </a:tblGrid>
              <a:tr h="274320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400" dirty="0"/>
                        <a:t>KPI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20386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386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3670574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dirty="0"/>
                        <a:t>Technology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solidFill>
                        <a:srgbClr val="203864"/>
                      </a:solidFill>
                    </a:lnT>
                    <a:lnB w="12700" cmpd="sng">
                      <a:solidFill>
                        <a:srgbClr val="20386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386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b="1" dirty="0"/>
                        <a:t>802.11ay </a:t>
                      </a:r>
                      <a:r>
                        <a:rPr lang="en-US" sz="1200" b="1" dirty="0" err="1"/>
                        <a:t>Terragraph</a:t>
                      </a:r>
                      <a:endParaRPr lang="en-US" sz="1200" b="1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203864"/>
                      </a:solidFill>
                    </a:lnT>
                    <a:lnB w="12700" cmpd="sng">
                      <a:solidFill>
                        <a:srgbClr val="20386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386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dirty="0"/>
                        <a:t>5G NR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203864"/>
                      </a:solidFill>
                    </a:lnT>
                    <a:lnB w="12700" cmpd="sng">
                      <a:solidFill>
                        <a:srgbClr val="20386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386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dirty="0" err="1"/>
                        <a:t>cnMedusa</a:t>
                      </a:r>
                      <a:r>
                        <a:rPr lang="en-US" sz="1200" dirty="0"/>
                        <a:t> MU-MIMO </a:t>
                      </a:r>
                      <a:r>
                        <a:rPr lang="en-US" sz="120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/>
                        <a:t> 5G NR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203864"/>
                      </a:solidFill>
                    </a:lnT>
                    <a:lnB w="12700" cmpd="sng">
                      <a:solidFill>
                        <a:srgbClr val="20386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386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2383633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dirty="0"/>
                        <a:t>Sector Capacity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solidFill>
                        <a:srgbClr val="203864"/>
                      </a:solidFill>
                    </a:lnT>
                    <a:lnB w="12700" cmpd="sng">
                      <a:solidFill>
                        <a:srgbClr val="20386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b="1" dirty="0"/>
                        <a:t>&gt; 15 Gbps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203864"/>
                      </a:solidFill>
                    </a:lnT>
                    <a:lnB w="12700" cmpd="sng">
                      <a:solidFill>
                        <a:srgbClr val="20386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dirty="0"/>
                        <a:t>&gt; 3 Gbps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203864"/>
                      </a:solidFill>
                    </a:lnT>
                    <a:lnB w="12700" cmpd="sng">
                      <a:solidFill>
                        <a:srgbClr val="20386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dirty="0"/>
                        <a:t>&gt; 1 Gbps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203864"/>
                      </a:solidFill>
                    </a:lnT>
                    <a:lnB w="12700" cmpd="sng">
                      <a:solidFill>
                        <a:srgbClr val="20386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5632705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dirty="0"/>
                        <a:t>Subscribers per Sector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solidFill>
                        <a:srgbClr val="203864"/>
                      </a:solidFill>
                    </a:lnT>
                    <a:lnB w="12700" cmpd="sng">
                      <a:solidFill>
                        <a:srgbClr val="20386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386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b="1" dirty="0"/>
                        <a:t>30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203864"/>
                      </a:solidFill>
                    </a:lnT>
                    <a:lnB w="12700" cmpd="sng">
                      <a:solidFill>
                        <a:srgbClr val="20386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386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dirty="0"/>
                        <a:t>240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203864"/>
                      </a:solidFill>
                    </a:lnT>
                    <a:lnB w="12700" cmpd="sng">
                      <a:solidFill>
                        <a:srgbClr val="20386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386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200" dirty="0"/>
                        <a:t>238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203864"/>
                      </a:solidFill>
                    </a:lnT>
                    <a:lnB w="12700" cmpd="sng">
                      <a:solidFill>
                        <a:srgbClr val="20386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386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103129"/>
                  </a:ext>
                </a:extLst>
              </a:tr>
            </a:tbl>
          </a:graphicData>
        </a:graphic>
      </p:graphicFrame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D5A428-CE06-4DD4-BD15-414F03B41840}"/>
              </a:ext>
            </a:extLst>
          </p:cNvPr>
          <p:cNvSpPr/>
          <p:nvPr/>
        </p:nvSpPr>
        <p:spPr>
          <a:xfrm>
            <a:off x="2494887" y="752067"/>
            <a:ext cx="2741523" cy="5480092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white&#10;&#10;Description automatically generated">
            <a:extLst>
              <a:ext uri="{FF2B5EF4-FFF2-40B4-BE49-F238E27FC236}">
                <a16:creationId xmlns:a16="http://schemas.microsoft.com/office/drawing/2014/main" id="{7CEFB5A4-7910-465F-B584-6168FAC3D13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8" t="9219" r="33329" b="6094"/>
          <a:stretch/>
        </p:blipFill>
        <p:spPr>
          <a:xfrm>
            <a:off x="5687634" y="1421924"/>
            <a:ext cx="668023" cy="1097329"/>
          </a:xfrm>
          <a:prstGeom prst="rect">
            <a:avLst/>
          </a:prstGeom>
        </p:spPr>
      </p:pic>
      <p:pic>
        <p:nvPicPr>
          <p:cNvPr id="7" name="Picture 6" descr="A picture containing black, electronics, dark&#10;&#10;Description automatically generated">
            <a:extLst>
              <a:ext uri="{FF2B5EF4-FFF2-40B4-BE49-F238E27FC236}">
                <a16:creationId xmlns:a16="http://schemas.microsoft.com/office/drawing/2014/main" id="{D2702679-CF28-410A-874D-3642799B7B1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3" r="22301" b="5536"/>
          <a:stretch/>
        </p:blipFill>
        <p:spPr>
          <a:xfrm>
            <a:off x="6630520" y="1418268"/>
            <a:ext cx="670221" cy="957647"/>
          </a:xfrm>
          <a:prstGeom prst="rect">
            <a:avLst/>
          </a:prstGeom>
        </p:spPr>
      </p:pic>
      <p:pic>
        <p:nvPicPr>
          <p:cNvPr id="3" name="Picture 2" descr="A picture containing indoor, black, white, dark&#10;&#10;Description automatically generated">
            <a:extLst>
              <a:ext uri="{FF2B5EF4-FFF2-40B4-BE49-F238E27FC236}">
                <a16:creationId xmlns:a16="http://schemas.microsoft.com/office/drawing/2014/main" id="{0790C057-5B8B-C0B9-9AF4-4D0790374F86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4" t="23051" r="29665" b="10053"/>
          <a:stretch/>
        </p:blipFill>
        <p:spPr>
          <a:xfrm>
            <a:off x="4161034" y="1588860"/>
            <a:ext cx="574712" cy="7635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sitting, table, small, standing&#10;&#10;Description automatically generated">
            <a:extLst>
              <a:ext uri="{FF2B5EF4-FFF2-40B4-BE49-F238E27FC236}">
                <a16:creationId xmlns:a16="http://schemas.microsoft.com/office/drawing/2014/main" id="{51F4AA50-3428-77A3-04CF-18F62B6BED3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732" y="1479948"/>
            <a:ext cx="600184" cy="8685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69D2F3-E437-3730-1E23-165D6FAE790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4" t="16779" r="31071" b="16968"/>
          <a:stretch/>
        </p:blipFill>
        <p:spPr>
          <a:xfrm rot="280480">
            <a:off x="3522821" y="1496320"/>
            <a:ext cx="675566" cy="843090"/>
          </a:xfrm>
          <a:prstGeom prst="rect">
            <a:avLst/>
          </a:prstGeom>
          <a:effectLst>
            <a:outerShdw blurRad="50800" dist="120316" dir="2700000" sx="92000" sy="92000" algn="tl" rotWithShape="0">
              <a:prstClr val="black">
                <a:alpha val="21024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407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89" grpId="0" animBg="1"/>
      <p:bldP spid="90" grpId="0" animBg="1"/>
      <p:bldP spid="114" grpId="0"/>
      <p:bldP spid="115" grpId="0"/>
      <p:bldP spid="116" grpId="0"/>
      <p:bldP spid="120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D8B9B-F089-4873-8CE3-B9B8525DC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60 GHz Networks Are Popping Up Everywhere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64AD7E-E72D-7B68-F442-75D2B84B7F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A picture containing text, sky, outdoor&#10;&#10;Description automatically generated">
            <a:extLst>
              <a:ext uri="{FF2B5EF4-FFF2-40B4-BE49-F238E27FC236}">
                <a16:creationId xmlns:a16="http://schemas.microsoft.com/office/drawing/2014/main" id="{8505EACA-8BA8-8F7F-FBF5-9F7FBC7185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47731" y="1333989"/>
            <a:ext cx="2917629" cy="25544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A street sign in front of a building&#10;&#10;Description automatically generated with medium confidence">
            <a:extLst>
              <a:ext uri="{FF2B5EF4-FFF2-40B4-BE49-F238E27FC236}">
                <a16:creationId xmlns:a16="http://schemas.microsoft.com/office/drawing/2014/main" id="{91D9C3BB-99EE-159C-D201-8BD45A75519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99" y="1330817"/>
            <a:ext cx="3341153" cy="5100945"/>
          </a:xfrm>
          <a:prstGeom prst="rect">
            <a:avLst/>
          </a:prstGeom>
        </p:spPr>
      </p:pic>
      <p:pic>
        <p:nvPicPr>
          <p:cNvPr id="14" name="Picture 13" descr="A solar panel on a roof&#10;&#10;Description automatically generated with low confidence">
            <a:extLst>
              <a:ext uri="{FF2B5EF4-FFF2-40B4-BE49-F238E27FC236}">
                <a16:creationId xmlns:a16="http://schemas.microsoft.com/office/drawing/2014/main" id="{3154F68C-132B-FD26-CE0D-BECEE39E9A5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32381" y="3979899"/>
            <a:ext cx="1930400" cy="2469223"/>
          </a:xfrm>
          <a:prstGeom prst="rect">
            <a:avLst/>
          </a:prstGeom>
        </p:spPr>
      </p:pic>
      <p:pic>
        <p:nvPicPr>
          <p:cNvPr id="10" name="Picture 9" descr="A picture containing sky, outdoor, solar cell, roof&#10;&#10;Description automatically generated">
            <a:extLst>
              <a:ext uri="{FF2B5EF4-FFF2-40B4-BE49-F238E27FC236}">
                <a16:creationId xmlns:a16="http://schemas.microsoft.com/office/drawing/2014/main" id="{EDC778A4-FD98-3BBD-224F-9EC7A9727EF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7731" y="3982937"/>
            <a:ext cx="2380219" cy="24631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B97B96-40A7-7EF7-E2A6-F148ED20A8E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68559" y="1330818"/>
            <a:ext cx="1943215" cy="255763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FF853B9-9DC2-1C2C-30A0-D37C4C0B7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3713" y="1330817"/>
            <a:ext cx="3310891" cy="510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6217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A4B9B3-2660-4FE8-8529-777F59835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020300" cy="1097279"/>
          </a:xfrm>
        </p:spPr>
        <p:txBody>
          <a:bodyPr/>
          <a:lstStyle/>
          <a:p>
            <a:r>
              <a:rPr lang="en-US" sz="2800" dirty="0"/>
              <a:t>60 GHz is Proven Gbps Infrastructure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540A5CA-07CC-4D24-B0E7-E7BB2BF58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316" y="1400381"/>
            <a:ext cx="11543368" cy="5098585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242424"/>
                </a:solidFill>
                <a:latin typeface="Segoe UI" panose="020B0502040204020203" pitchFamily="34" charset="0"/>
              </a:rPr>
              <a:t>Verticals</a:t>
            </a:r>
          </a:p>
          <a:p>
            <a:r>
              <a:rPr lang="en-US" sz="2000" b="0" dirty="0">
                <a:solidFill>
                  <a:srgbClr val="242424"/>
                </a:solidFill>
                <a:latin typeface="Segoe UI" panose="020B0502040204020203" pitchFamily="34" charset="0"/>
              </a:rPr>
              <a:t>Service Providers (WISP’s, Carriers, Fiber)</a:t>
            </a:r>
          </a:p>
          <a:p>
            <a:r>
              <a:rPr lang="en-US" sz="2000" b="0" dirty="0">
                <a:solidFill>
                  <a:srgbClr val="242424"/>
                </a:solidFill>
                <a:latin typeface="Segoe UI" panose="020B0502040204020203" pitchFamily="34" charset="0"/>
              </a:rPr>
              <a:t>Enterprise (MDU’s, Logistics, Retail)</a:t>
            </a:r>
          </a:p>
          <a:p>
            <a:r>
              <a:rPr lang="en-US" sz="2000" b="0" dirty="0">
                <a:solidFill>
                  <a:srgbClr val="242424"/>
                </a:solidFill>
                <a:latin typeface="Segoe UI" panose="020B0502040204020203" pitchFamily="34" charset="0"/>
              </a:rPr>
              <a:t>Industrial (Oil/Gas, Freight Rail)</a:t>
            </a:r>
          </a:p>
          <a:p>
            <a:r>
              <a:rPr lang="en-US" sz="2000" b="0" dirty="0">
                <a:solidFill>
                  <a:srgbClr val="242424"/>
                </a:solidFill>
                <a:latin typeface="Segoe UI" panose="020B0502040204020203" pitchFamily="34" charset="0"/>
              </a:rPr>
              <a:t>Municipalities (Public Wi-Fi, City Services)</a:t>
            </a:r>
          </a:p>
          <a:p>
            <a:pPr marL="0" indent="0">
              <a:buNone/>
            </a:pPr>
            <a:endParaRPr lang="en-US" sz="2000" b="0" dirty="0">
              <a:solidFill>
                <a:srgbClr val="242424"/>
              </a:solidFill>
              <a:latin typeface="Segoe UI" panose="020B0502040204020203" pitchFamily="34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242424"/>
                </a:solidFill>
                <a:latin typeface="Segoe UI" panose="020B0502040204020203" pitchFamily="34" charset="0"/>
              </a:rPr>
              <a:t>Solutions</a:t>
            </a:r>
            <a:endParaRPr lang="en-US" sz="2000" dirty="0">
              <a:solidFill>
                <a:srgbClr val="242424"/>
              </a:solidFill>
              <a:latin typeface="Segoe UI" panose="020B0502040204020203" pitchFamily="34" charset="0"/>
            </a:endParaRPr>
          </a:p>
          <a:p>
            <a:r>
              <a:rPr lang="en-US" sz="2000" b="0" dirty="0">
                <a:solidFill>
                  <a:srgbClr val="242424"/>
                </a:solidFill>
                <a:latin typeface="Segoe UI" panose="020B0502040204020203" pitchFamily="34" charset="0"/>
              </a:rPr>
              <a:t>CCTV/Video Surveillance Backhaul</a:t>
            </a:r>
          </a:p>
          <a:p>
            <a:r>
              <a:rPr lang="en-US" sz="2000" b="0" dirty="0">
                <a:solidFill>
                  <a:srgbClr val="242424"/>
                </a:solidFill>
                <a:latin typeface="Segoe UI" panose="020B0502040204020203" pitchFamily="34" charset="0"/>
              </a:rPr>
              <a:t>Wi-Fi Backhaul</a:t>
            </a:r>
          </a:p>
          <a:p>
            <a:r>
              <a:rPr lang="en-US" sz="2000" b="0" dirty="0">
                <a:solidFill>
                  <a:srgbClr val="242424"/>
                </a:solidFill>
                <a:latin typeface="Segoe UI" panose="020B0502040204020203" pitchFamily="34" charset="0"/>
              </a:rPr>
              <a:t>Campus Connectivity</a:t>
            </a:r>
          </a:p>
          <a:p>
            <a:r>
              <a:rPr lang="en-US" sz="2000" b="0" dirty="0">
                <a:solidFill>
                  <a:srgbClr val="242424"/>
                </a:solidFill>
                <a:latin typeface="Segoe UI" panose="020B0502040204020203" pitchFamily="34" charset="0"/>
              </a:rPr>
              <a:t>Residential/Business Internet Access</a:t>
            </a:r>
            <a:endParaRPr lang="en-US" sz="1400" b="0" dirty="0">
              <a:solidFill>
                <a:srgbClr val="242424"/>
              </a:solidFill>
              <a:latin typeface="Segoe UI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AD7992-5B8B-4C4A-1025-E9ACA36298B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4765" y="653914"/>
            <a:ext cx="2393493" cy="21599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DB0A63-7FCF-95DA-8E8F-C0A2C5A1E55C}"/>
              </a:ext>
            </a:extLst>
          </p:cNvPr>
          <p:cNvSpPr txBox="1"/>
          <p:nvPr/>
        </p:nvSpPr>
        <p:spPr>
          <a:xfrm>
            <a:off x="6442982" y="2776178"/>
            <a:ext cx="2902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Village of Standard, </a:t>
            </a:r>
            <a:br>
              <a:rPr lang="en-US" dirty="0"/>
            </a:br>
            <a:r>
              <a:rPr lang="en-US" dirty="0"/>
              <a:t>Alberta, Canada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FC3F524-D1C5-FD17-A5BE-56DB1E6A5E3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4113" y="3621651"/>
            <a:ext cx="2477211" cy="19500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47B295-EECB-0DD2-9D6C-1E107AE49FC9}"/>
              </a:ext>
            </a:extLst>
          </p:cNvPr>
          <p:cNvSpPr txBox="1"/>
          <p:nvPr/>
        </p:nvSpPr>
        <p:spPr>
          <a:xfrm>
            <a:off x="6615973" y="5898969"/>
            <a:ext cx="2902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Freight Railyard</a:t>
            </a:r>
          </a:p>
          <a:p>
            <a:r>
              <a:rPr lang="en-US" dirty="0"/>
              <a:t>Montreal, Canada</a:t>
            </a:r>
          </a:p>
        </p:txBody>
      </p:sp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id="{4EAFA079-AC90-744A-60F1-F06D3BBB76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3023" y="3635706"/>
            <a:ext cx="1945650" cy="220401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512E3DB-90C0-5CE3-C5D0-87FD4D5E8E81}"/>
              </a:ext>
            </a:extLst>
          </p:cNvPr>
          <p:cNvSpPr txBox="1"/>
          <p:nvPr/>
        </p:nvSpPr>
        <p:spPr>
          <a:xfrm>
            <a:off x="9217740" y="5898970"/>
            <a:ext cx="2902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Pentanet</a:t>
            </a:r>
            <a:r>
              <a:rPr lang="en-US" dirty="0"/>
              <a:t> Service Provider</a:t>
            </a:r>
          </a:p>
          <a:p>
            <a:r>
              <a:rPr lang="en-US" dirty="0"/>
              <a:t>Perth, Australia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5E765844-3198-502E-5C17-54160CDDEB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60041" y="662099"/>
            <a:ext cx="3131028" cy="2114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FB17EF-3CEF-7153-83A9-4AE1851C302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63661" y="662099"/>
            <a:ext cx="927408" cy="9283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D856803-36E8-789C-A87D-A17F8A664A71}"/>
              </a:ext>
            </a:extLst>
          </p:cNvPr>
          <p:cNvSpPr txBox="1"/>
          <p:nvPr/>
        </p:nvSpPr>
        <p:spPr>
          <a:xfrm>
            <a:off x="8898258" y="2808247"/>
            <a:ext cx="2902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Public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WiFi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Back Haul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City of San Jose, USA</a:t>
            </a:r>
          </a:p>
        </p:txBody>
      </p:sp>
    </p:spTree>
    <p:extLst>
      <p:ext uri="{BB962C8B-B14F-4D97-AF65-F5344CB8AC3E}">
        <p14:creationId xmlns:p14="http://schemas.microsoft.com/office/powerpoint/2010/main" val="433051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D1EE9-2648-4CB6-B3FB-67E104650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545444" cy="994352"/>
          </a:xfrm>
        </p:spPr>
        <p:txBody>
          <a:bodyPr/>
          <a:lstStyle/>
          <a:p>
            <a:r>
              <a:rPr lang="en-GB" dirty="0"/>
              <a:t>60 GHz frequency band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E135FE-8758-4C64-AA18-F5B9EFAE2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4352"/>
            <a:ext cx="12192000" cy="52712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2233A1-4589-460C-B808-FCCCF6F8E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9898" y="5210947"/>
            <a:ext cx="5650172" cy="82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917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2A5C9-1B89-451F-8F98-675615DB9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0678"/>
            <a:ext cx="9545444" cy="811028"/>
          </a:xfrm>
        </p:spPr>
        <p:txBody>
          <a:bodyPr/>
          <a:lstStyle/>
          <a:p>
            <a:r>
              <a:rPr lang="en-GB" dirty="0"/>
              <a:t>60 GHz Propagation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24BDAC-D166-4DF6-BE02-9071E03DB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7651"/>
            <a:ext cx="12192000" cy="523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436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4">
            <a:extLst>
              <a:ext uri="{FF2B5EF4-FFF2-40B4-BE49-F238E27FC236}">
                <a16:creationId xmlns:a16="http://schemas.microsoft.com/office/drawing/2014/main" id="{B779CCDA-334C-C3E7-A406-1DACC88C3267}"/>
              </a:ext>
            </a:extLst>
          </p:cNvPr>
          <p:cNvSpPr/>
          <p:nvPr/>
        </p:nvSpPr>
        <p:spPr>
          <a:xfrm>
            <a:off x="257260" y="1276789"/>
            <a:ext cx="11677480" cy="5470270"/>
          </a:xfrm>
          <a:prstGeom prst="roundRect">
            <a:avLst>
              <a:gd name="adj" fmla="val 575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AD7A5-FAF7-489B-93F6-2F65B2025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802.11ad </a:t>
            </a:r>
            <a:r>
              <a:rPr lang="en-US" dirty="0">
                <a:sym typeface="Wingdings" pitchFamily="2" charset="2"/>
              </a:rPr>
              <a:t> 802.11ay: </a:t>
            </a:r>
            <a:r>
              <a:rPr lang="en-US" dirty="0"/>
              <a:t>What has Changed?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C71135B-ABDC-4652-BB03-8A6AFFF0217B}"/>
              </a:ext>
            </a:extLst>
          </p:cNvPr>
          <p:cNvGrpSpPr/>
          <p:nvPr/>
        </p:nvGrpSpPr>
        <p:grpSpPr>
          <a:xfrm>
            <a:off x="1697427" y="5651510"/>
            <a:ext cx="10237313" cy="1089018"/>
            <a:chOff x="1203226" y="4561266"/>
            <a:chExt cx="10237313" cy="1089018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548690EA-27D0-4B5F-8EDB-0395D148B50F}"/>
                </a:ext>
              </a:extLst>
            </p:cNvPr>
            <p:cNvCxnSpPr>
              <a:cxnSpLocks/>
              <a:stCxn id="26" idx="3"/>
              <a:endCxn id="21" idx="1"/>
            </p:cNvCxnSpPr>
            <p:nvPr/>
          </p:nvCxnSpPr>
          <p:spPr>
            <a:xfrm flipV="1">
              <a:off x="4017201" y="4884432"/>
              <a:ext cx="3354554" cy="17957"/>
            </a:xfrm>
            <a:prstGeom prst="straightConnector1">
              <a:avLst/>
            </a:prstGeom>
            <a:ln>
              <a:noFill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4CCFC24-CEB6-4C38-8AFB-B07B0E35CE6D}"/>
                </a:ext>
              </a:extLst>
            </p:cNvPr>
            <p:cNvSpPr txBox="1"/>
            <p:nvPr/>
          </p:nvSpPr>
          <p:spPr>
            <a:xfrm>
              <a:off x="7371755" y="4561266"/>
              <a:ext cx="4068784" cy="646331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High Performance Over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Short Distances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182F77E-9CB8-4E5E-BE30-3199347E75AE}"/>
                </a:ext>
              </a:extLst>
            </p:cNvPr>
            <p:cNvSpPr/>
            <p:nvPr/>
          </p:nvSpPr>
          <p:spPr>
            <a:xfrm>
              <a:off x="1203226" y="4605970"/>
              <a:ext cx="2813975" cy="59283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  <a:shade val="30000"/>
                    <a:satMod val="115000"/>
                  </a:schemeClr>
                </a:gs>
                <a:gs pos="50000">
                  <a:schemeClr val="bg1">
                    <a:lumMod val="50000"/>
                    <a:shade val="67500"/>
                    <a:satMod val="115000"/>
                  </a:schemeClr>
                </a:gs>
                <a:gs pos="100000">
                  <a:schemeClr val="bg1">
                    <a:lumMod val="50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802.11ad</a:t>
              </a: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Standard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CF4F0EA-898B-4C66-9BBE-CA56D268C8C2}"/>
                </a:ext>
              </a:extLst>
            </p:cNvPr>
            <p:cNvSpPr txBox="1"/>
            <p:nvPr/>
          </p:nvSpPr>
          <p:spPr>
            <a:xfrm>
              <a:off x="2261400" y="5280952"/>
              <a:ext cx="65274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2010</a:t>
              </a:r>
            </a:p>
          </p:txBody>
        </p:sp>
      </p:grp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65C49862-83C9-4CAB-A368-DCC91514CC34}"/>
              </a:ext>
            </a:extLst>
          </p:cNvPr>
          <p:cNvSpPr/>
          <p:nvPr/>
        </p:nvSpPr>
        <p:spPr>
          <a:xfrm>
            <a:off x="7836591" y="2880623"/>
            <a:ext cx="1050919" cy="2434869"/>
          </a:xfrm>
          <a:prstGeom prst="rightArrow">
            <a:avLst/>
          </a:prstGeom>
          <a:solidFill>
            <a:srgbClr val="0070C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D420189-0677-4F16-B517-0FD5C1B43A4B}"/>
              </a:ext>
            </a:extLst>
          </p:cNvPr>
          <p:cNvCxnSpPr>
            <a:cxnSpLocks/>
          </p:cNvCxnSpPr>
          <p:nvPr/>
        </p:nvCxnSpPr>
        <p:spPr>
          <a:xfrm flipV="1">
            <a:off x="1510690" y="1645067"/>
            <a:ext cx="0" cy="4648795"/>
          </a:xfrm>
          <a:prstGeom prst="straightConnector1">
            <a:avLst/>
          </a:prstGeom>
          <a:ln w="38100">
            <a:gradFill>
              <a:gsLst>
                <a:gs pos="0">
                  <a:schemeClr val="tx2">
                    <a:lumMod val="75000"/>
                  </a:schemeClr>
                </a:gs>
                <a:gs pos="81000">
                  <a:schemeClr val="tx2">
                    <a:lumMod val="40000"/>
                    <a:lumOff val="60000"/>
                  </a:schemeClr>
                </a:gs>
                <a:gs pos="97000">
                  <a:schemeClr val="accent2">
                    <a:lumMod val="75000"/>
                  </a:schemeClr>
                </a:gs>
                <a:gs pos="51000">
                  <a:schemeClr val="accent5">
                    <a:lumMod val="75000"/>
                  </a:schemeClr>
                </a:gs>
                <a:gs pos="66000">
                  <a:srgbClr val="0B6583"/>
                </a:gs>
                <a:gs pos="21000">
                  <a:schemeClr val="accent3">
                    <a:lumMod val="75000"/>
                  </a:schemeClr>
                </a:gs>
                <a:gs pos="37000">
                  <a:schemeClr val="accent4">
                    <a:lumMod val="50000"/>
                  </a:schemeClr>
                </a:gs>
              </a:gsLst>
              <a:lin ang="5400000" scaled="1"/>
            </a:gra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A0FC11B-B282-423E-BC65-21D311248A85}"/>
              </a:ext>
            </a:extLst>
          </p:cNvPr>
          <p:cNvSpPr txBox="1"/>
          <p:nvPr/>
        </p:nvSpPr>
        <p:spPr>
          <a:xfrm>
            <a:off x="189494" y="3934492"/>
            <a:ext cx="123142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Network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Capabilities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8C3D03-FB9E-45A3-A1BD-5DF17826B0DE}"/>
              </a:ext>
            </a:extLst>
          </p:cNvPr>
          <p:cNvSpPr/>
          <p:nvPr/>
        </p:nvSpPr>
        <p:spPr>
          <a:xfrm>
            <a:off x="4695531" y="2200739"/>
            <a:ext cx="2820818" cy="5928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High Availability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B35825D-08EE-48E9-BE31-97DEB1FDF3DD}"/>
              </a:ext>
            </a:extLst>
          </p:cNvPr>
          <p:cNvSpPr/>
          <p:nvPr/>
        </p:nvSpPr>
        <p:spPr>
          <a:xfrm>
            <a:off x="4685591" y="1505628"/>
            <a:ext cx="2820818" cy="5928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Cloud Management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C3EFA16-3D2A-4E92-ACE2-6A8B230802F2}"/>
              </a:ext>
            </a:extLst>
          </p:cNvPr>
          <p:cNvSpPr/>
          <p:nvPr/>
        </p:nvSpPr>
        <p:spPr>
          <a:xfrm>
            <a:off x="4703045" y="4283968"/>
            <a:ext cx="2820818" cy="592838"/>
          </a:xfrm>
          <a:prstGeom prst="rect">
            <a:avLst/>
          </a:prstGeom>
          <a:solidFill>
            <a:schemeClr val="accent4">
              <a:lumMod val="90000"/>
            </a:schemeClr>
          </a:solidFill>
          <a:ln w="571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Scalability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08EBBD-FD74-4DFB-89C3-4C56893424F9}"/>
              </a:ext>
            </a:extLst>
          </p:cNvPr>
          <p:cNvSpPr/>
          <p:nvPr/>
        </p:nvSpPr>
        <p:spPr>
          <a:xfrm>
            <a:off x="4703045" y="4988373"/>
            <a:ext cx="2820818" cy="592838"/>
          </a:xfrm>
          <a:prstGeom prst="rect">
            <a:avLst/>
          </a:prstGeom>
          <a:solidFill>
            <a:schemeClr val="accent3"/>
          </a:solidFill>
          <a:ln w="571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Network Capacity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8CBF94-B723-444D-B510-B22A248DF941}"/>
              </a:ext>
            </a:extLst>
          </p:cNvPr>
          <p:cNvSpPr txBox="1"/>
          <p:nvPr/>
        </p:nvSpPr>
        <p:spPr>
          <a:xfrm>
            <a:off x="9200238" y="3395883"/>
            <a:ext cx="2696760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Small Cell Backhaul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Campus Area Network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Fiber Extension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Urban Network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Enterprise Private Network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Gigabit Residential Service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5B3A31-0F0C-412E-BF2C-D6B22420E2D8}"/>
              </a:ext>
            </a:extLst>
          </p:cNvPr>
          <p:cNvSpPr txBox="1"/>
          <p:nvPr/>
        </p:nvSpPr>
        <p:spPr>
          <a:xfrm>
            <a:off x="5764641" y="637772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2020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CDB5457-5E1F-4072-B7AD-F7CD2BC91C98}"/>
              </a:ext>
            </a:extLst>
          </p:cNvPr>
          <p:cNvSpPr/>
          <p:nvPr/>
        </p:nvSpPr>
        <p:spPr>
          <a:xfrm>
            <a:off x="4702454" y="5692556"/>
            <a:ext cx="2822000" cy="592838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802.11ay Standard + Terragraph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06FC111-1BE2-CC4D-80D7-C699EF68F224}"/>
              </a:ext>
            </a:extLst>
          </p:cNvPr>
          <p:cNvSpPr/>
          <p:nvPr/>
        </p:nvSpPr>
        <p:spPr>
          <a:xfrm>
            <a:off x="4703045" y="3589503"/>
            <a:ext cx="2820818" cy="592838"/>
          </a:xfrm>
          <a:prstGeom prst="rect">
            <a:avLst/>
          </a:prstGeom>
          <a:solidFill>
            <a:schemeClr val="bg2"/>
          </a:solidFill>
          <a:ln w="571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Dense Deployment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18A2799-3B85-F842-9BC0-E80E7CA4E848}"/>
              </a:ext>
            </a:extLst>
          </p:cNvPr>
          <p:cNvSpPr/>
          <p:nvPr/>
        </p:nvSpPr>
        <p:spPr>
          <a:xfrm>
            <a:off x="4703045" y="2894392"/>
            <a:ext cx="2820818" cy="5928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Network Efficiency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439E9C3-277F-4887-A040-B3E2A4D9A083}"/>
              </a:ext>
            </a:extLst>
          </p:cNvPr>
          <p:cNvSpPr txBox="1"/>
          <p:nvPr/>
        </p:nvSpPr>
        <p:spPr>
          <a:xfrm>
            <a:off x="9200238" y="2968342"/>
            <a:ext cx="2067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Endless Possibilities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6FB401-CB0B-B89F-8709-761D4615B0A7}"/>
              </a:ext>
            </a:extLst>
          </p:cNvPr>
          <p:cNvSpPr txBox="1"/>
          <p:nvPr/>
        </p:nvSpPr>
        <p:spPr>
          <a:xfrm>
            <a:off x="1606378" y="3459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448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1" grpId="0"/>
      <p:bldP spid="15" grpId="0" animBg="1"/>
      <p:bldP spid="16" grpId="0" animBg="1"/>
      <p:bldP spid="17" grpId="0" animBg="1"/>
      <p:bldP spid="18" grpId="0" animBg="1"/>
      <p:bldP spid="23" grpId="0"/>
      <p:bldP spid="29" grpId="0"/>
      <p:bldP spid="33" grpId="0" animBg="1"/>
      <p:bldP spid="31" grpId="0" animBg="1"/>
      <p:bldP spid="32" grpId="0" animBg="1"/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|10.7|16.7|5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8.6|11.5|30.1|39|25.7|25.5|12.3|18.9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4.9|2.1|102.9|7.1|9.4|29|7.9|49.2|7.4|26.9|9.5|11.2"/>
</p:tagLst>
</file>

<file path=ppt/theme/theme1.xml><?xml version="1.0" encoding="utf-8"?>
<a:theme xmlns:a="http://schemas.openxmlformats.org/drawingml/2006/main" name="Office Theme">
  <a:themeElements>
    <a:clrScheme name="Cambium">
      <a:dk1>
        <a:sysClr val="windowText" lastClr="000000"/>
      </a:dk1>
      <a:lt1>
        <a:sysClr val="window" lastClr="FFFFFF"/>
      </a:lt1>
      <a:dk2>
        <a:srgbClr val="003C79"/>
      </a:dk2>
      <a:lt2>
        <a:srgbClr val="AEAAAA"/>
      </a:lt2>
      <a:accent1>
        <a:srgbClr val="203864"/>
      </a:accent1>
      <a:accent2>
        <a:srgbClr val="C5E0B4"/>
      </a:accent2>
      <a:accent3>
        <a:srgbClr val="FFE699"/>
      </a:accent3>
      <a:accent4>
        <a:srgbClr val="F8CBAD"/>
      </a:accent4>
      <a:accent5>
        <a:srgbClr val="ADB9CA"/>
      </a:accent5>
      <a:accent6>
        <a:srgbClr val="D0CECE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porate PPT Template 0320v2  -  Read-Only" id="{9AF48D00-6722-4524-B8A1-BD221C017768}" vid="{928032FC-E4B1-4466-91EB-C537448FB624}"/>
    </a:ext>
  </a:extLst>
</a:theme>
</file>

<file path=ppt/theme/theme2.xml><?xml version="1.0" encoding="utf-8"?>
<a:theme xmlns:a="http://schemas.openxmlformats.org/drawingml/2006/main" name="5_Office Theme">
  <a:themeElements>
    <a:clrScheme name="Cambium">
      <a:dk1>
        <a:sysClr val="windowText" lastClr="000000"/>
      </a:dk1>
      <a:lt1>
        <a:sysClr val="window" lastClr="FFFFFF"/>
      </a:lt1>
      <a:dk2>
        <a:srgbClr val="003C79"/>
      </a:dk2>
      <a:lt2>
        <a:srgbClr val="AEAAAA"/>
      </a:lt2>
      <a:accent1>
        <a:srgbClr val="203864"/>
      </a:accent1>
      <a:accent2>
        <a:srgbClr val="C5E0B4"/>
      </a:accent2>
      <a:accent3>
        <a:srgbClr val="FFE699"/>
      </a:accent3>
      <a:accent4>
        <a:srgbClr val="F8CBAD"/>
      </a:accent4>
      <a:accent5>
        <a:srgbClr val="ADB9CA"/>
      </a:accent5>
      <a:accent6>
        <a:srgbClr val="D0CECE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mbium Template 2020_v3.potx" id="{C900C182-DBA8-40BC-8BA1-07A4CBF137B8}" vid="{C002C82A-C762-4C33-9941-33CE28C3834B}"/>
    </a:ext>
  </a:extLst>
</a:theme>
</file>

<file path=ppt/theme/theme3.xml><?xml version="1.0" encoding="utf-8"?>
<a:theme xmlns:a="http://schemas.openxmlformats.org/drawingml/2006/main" name="8_Office Theme">
  <a:themeElements>
    <a:clrScheme name="Cambium">
      <a:dk1>
        <a:sysClr val="windowText" lastClr="000000"/>
      </a:dk1>
      <a:lt1>
        <a:sysClr val="window" lastClr="FFFFFF"/>
      </a:lt1>
      <a:dk2>
        <a:srgbClr val="003C79"/>
      </a:dk2>
      <a:lt2>
        <a:srgbClr val="AEAAAA"/>
      </a:lt2>
      <a:accent1>
        <a:srgbClr val="203864"/>
      </a:accent1>
      <a:accent2>
        <a:srgbClr val="C5E0B4"/>
      </a:accent2>
      <a:accent3>
        <a:srgbClr val="FFE699"/>
      </a:accent3>
      <a:accent4>
        <a:srgbClr val="F8CBAD"/>
      </a:accent4>
      <a:accent5>
        <a:srgbClr val="ADB9CA"/>
      </a:accent5>
      <a:accent6>
        <a:srgbClr val="D0CECE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mbium Networks Openhouse 20201015" id="{CF89BB6B-A016-4E52-BB1F-8C412917E6B5}" vid="{1C4D37BB-DE42-4FFF-999F-86C00EE06CAD}"/>
    </a:ext>
  </a:extLst>
</a:theme>
</file>

<file path=ppt/theme/theme4.xml><?xml version="1.0" encoding="utf-8"?>
<a:theme xmlns:a="http://schemas.openxmlformats.org/drawingml/2006/main" name="1_Office Theme">
  <a:themeElements>
    <a:clrScheme name="Cambium">
      <a:dk1>
        <a:sysClr val="windowText" lastClr="000000"/>
      </a:dk1>
      <a:lt1>
        <a:sysClr val="window" lastClr="FFFFFF"/>
      </a:lt1>
      <a:dk2>
        <a:srgbClr val="003C79"/>
      </a:dk2>
      <a:lt2>
        <a:srgbClr val="AEAAAA"/>
      </a:lt2>
      <a:accent1>
        <a:srgbClr val="203864"/>
      </a:accent1>
      <a:accent2>
        <a:srgbClr val="C5E0B4"/>
      </a:accent2>
      <a:accent3>
        <a:srgbClr val="FFE699"/>
      </a:accent3>
      <a:accent4>
        <a:srgbClr val="F8CBAD"/>
      </a:accent4>
      <a:accent5>
        <a:srgbClr val="ADB9CA"/>
      </a:accent5>
      <a:accent6>
        <a:srgbClr val="D0CECE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porate PPT Template 0320v2  -  Read-Only" id="{9AF48D00-6722-4524-B8A1-BD221C017768}" vid="{928032FC-E4B1-4466-91EB-C537448FB624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8E86B09351924B93AD26184C119865" ma:contentTypeVersion="15" ma:contentTypeDescription="Create a new document." ma:contentTypeScope="" ma:versionID="b6db163d3e36b0ae668c575273576892">
  <xsd:schema xmlns:xsd="http://www.w3.org/2001/XMLSchema" xmlns:xs="http://www.w3.org/2001/XMLSchema" xmlns:p="http://schemas.microsoft.com/office/2006/metadata/properties" xmlns:ns1="http://schemas.microsoft.com/sharepoint/v3" xmlns:ns3="98515cff-74c5-45ac-9d9f-e5bd43d55d69" xmlns:ns4="c276ac8b-c6a3-4b65-a5d8-32f81cd20fcb" targetNamespace="http://schemas.microsoft.com/office/2006/metadata/properties" ma:root="true" ma:fieldsID="9482ee66afd82f7d8e08eea66b7a5c12" ns1:_="" ns3:_="" ns4:_="">
    <xsd:import namespace="http://schemas.microsoft.com/sharepoint/v3"/>
    <xsd:import namespace="98515cff-74c5-45ac-9d9f-e5bd43d55d69"/>
    <xsd:import namespace="c276ac8b-c6a3-4b65-a5d8-32f81cd20fc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1:_ip_UnifiedCompliancePolicyProperties" minOccurs="0"/>
                <xsd:element ref="ns1:_ip_UnifiedCompliancePolicyUIAc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Unified Compliance Policy Properties" ma:description="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Unified Compliance Policy UI Action" ma:description="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515cff-74c5-45ac-9d9f-e5bd43d55d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76ac8b-c6a3-4b65-a5d8-32f81cd20fc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EA63D07A-725F-4856-A74D-141D6F88492F}">
  <ds:schemaRefs>
    <ds:schemaRef ds:uri="98515cff-74c5-45ac-9d9f-e5bd43d55d69"/>
    <ds:schemaRef ds:uri="c276ac8b-c6a3-4b65-a5d8-32f81cd20fc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0C5F6A0-69BE-4285-87ED-FAEC719C92A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A9E530D-7A70-40AD-9DBC-6DFD25275E42}">
  <ds:schemaRefs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c276ac8b-c6a3-4b65-a5d8-32f81cd20fcb"/>
    <ds:schemaRef ds:uri="http://schemas.microsoft.com/office/2006/documentManagement/types"/>
    <ds:schemaRef ds:uri="98515cff-74c5-45ac-9d9f-e5bd43d55d69"/>
    <ds:schemaRef ds:uri="http://schemas.microsoft.com/sharepoint/v3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6909</TotalTime>
  <Words>1506</Words>
  <Application>Microsoft Macintosh PowerPoint</Application>
  <PresentationFormat>Widescreen</PresentationFormat>
  <Paragraphs>345</Paragraphs>
  <Slides>32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Arial</vt:lpstr>
      <vt:lpstr>Arial,Sans-Serif</vt:lpstr>
      <vt:lpstr>Avenir Medium</vt:lpstr>
      <vt:lpstr>Calibri</vt:lpstr>
      <vt:lpstr>Century Gothic</vt:lpstr>
      <vt:lpstr>Segoe UI</vt:lpstr>
      <vt:lpstr>Office Theme</vt:lpstr>
      <vt:lpstr>5_Office Theme</vt:lpstr>
      <vt:lpstr>8_Office Theme</vt:lpstr>
      <vt:lpstr>1_Office Theme</vt:lpstr>
      <vt:lpstr>Kiran Avva, DoE, cnWave Prabhash Dhyani, DoE, Enterprise Wi-Fi</vt:lpstr>
      <vt:lpstr>Cambium Networks - Connectivity That Just Works</vt:lpstr>
      <vt:lpstr>Smart Cities, Logistics and Public Wi-Fi Challenges</vt:lpstr>
      <vt:lpstr>Fixed Wireless Access (FWA) Networks</vt:lpstr>
      <vt:lpstr>60 GHz Networks Are Popping Up Everywhere</vt:lpstr>
      <vt:lpstr>60 GHz is Proven Gbps Infrastructure </vt:lpstr>
      <vt:lpstr>60 GHz frequency band</vt:lpstr>
      <vt:lpstr>60 GHz Propagation </vt:lpstr>
      <vt:lpstr>802.11ad  802.11ay: What has Changed?</vt:lpstr>
      <vt:lpstr>Beamforming and Directional Antennas</vt:lpstr>
      <vt:lpstr>Flexible Deployment Options</vt:lpstr>
      <vt:lpstr>Deployment Example – Building a Distributed network</vt:lpstr>
      <vt:lpstr>cnMaestro: V5000 Distributed Networks</vt:lpstr>
      <vt:lpstr>TDD Synchronization</vt:lpstr>
      <vt:lpstr>Layer 2 and Layer 3 Networking</vt:lpstr>
      <vt:lpstr>60 GHz cnWave Cost per node passed is 41% of Fiber</vt:lpstr>
      <vt:lpstr>Example 1: Distributed Mesh vs. Hub-and-Spoke</vt:lpstr>
      <vt:lpstr>Example 1: Traditional Hub/Spoke</vt:lpstr>
      <vt:lpstr>Example 1: Distributed Mesh</vt:lpstr>
      <vt:lpstr>City of San Jose – Public WiFi Infrastructure</vt:lpstr>
      <vt:lpstr>PowerPoint Presentation</vt:lpstr>
      <vt:lpstr>Canada – Towns and Villages</vt:lpstr>
      <vt:lpstr>Private Network: Rail Yard Coverage</vt:lpstr>
      <vt:lpstr>Popup Networks - Concerts</vt:lpstr>
      <vt:lpstr>cnWave Platform</vt:lpstr>
      <vt:lpstr>Network Planning</vt:lpstr>
      <vt:lpstr>Management with cnMaestro X</vt:lpstr>
      <vt:lpstr>Cambium’s ONE Network</vt:lpstr>
      <vt:lpstr>Application Intelligence for Predictable Performance</vt:lpstr>
      <vt:lpstr>Policy Based Automation on the Wired Network</vt:lpstr>
      <vt:lpstr>Cambium ONE Network 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cnWave 60 GHz Lastmile (.no)</dc:title>
  <dc:creator>Antony Holmes</dc:creator>
  <cp:lastModifiedBy>Prabhash Dhyani</cp:lastModifiedBy>
  <cp:revision>85</cp:revision>
  <dcterms:created xsi:type="dcterms:W3CDTF">2020-12-01T21:43:54Z</dcterms:created>
  <dcterms:modified xsi:type="dcterms:W3CDTF">2023-05-25T08:00:35Z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0x010100C58E86B09351924B93AD26184C119865</vt:lpwstr>
  </property>
</Properties>
</file>