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rikanth s" userId="a33fe21f2585357b" providerId="LiveId" clId="{438C7A47-908B-4009-9ADF-C7191D9642CA}"/>
    <pc:docChg chg="undo redo custSel addSld modSld">
      <pc:chgData name="srikanth s" userId="a33fe21f2585357b" providerId="LiveId" clId="{438C7A47-908B-4009-9ADF-C7191D9642CA}" dt="2023-05-25T17:18:58.028" v="670" actId="20577"/>
      <pc:docMkLst>
        <pc:docMk/>
      </pc:docMkLst>
      <pc:sldChg chg="addSp delSp modSp new mod">
        <pc:chgData name="srikanth s" userId="a33fe21f2585357b" providerId="LiveId" clId="{438C7A47-908B-4009-9ADF-C7191D9642CA}" dt="2023-05-25T17:00:41.975" v="17" actId="255"/>
        <pc:sldMkLst>
          <pc:docMk/>
          <pc:sldMk cId="2173729010" sldId="256"/>
        </pc:sldMkLst>
        <pc:spChg chg="del">
          <ac:chgData name="srikanth s" userId="a33fe21f2585357b" providerId="LiveId" clId="{438C7A47-908B-4009-9ADF-C7191D9642CA}" dt="2023-05-25T16:58:27.330" v="1" actId="478"/>
          <ac:spMkLst>
            <pc:docMk/>
            <pc:sldMk cId="2173729010" sldId="256"/>
            <ac:spMk id="2" creationId="{F78C1E00-28CA-C4AB-43B1-964DA31CE3E1}"/>
          </ac:spMkLst>
        </pc:spChg>
        <pc:spChg chg="del">
          <ac:chgData name="srikanth s" userId="a33fe21f2585357b" providerId="LiveId" clId="{438C7A47-908B-4009-9ADF-C7191D9642CA}" dt="2023-05-25T16:58:32.309" v="2" actId="478"/>
          <ac:spMkLst>
            <pc:docMk/>
            <pc:sldMk cId="2173729010" sldId="256"/>
            <ac:spMk id="3" creationId="{82CA09BB-C05A-3923-3756-C0CC6EEEC005}"/>
          </ac:spMkLst>
        </pc:spChg>
        <pc:spChg chg="add del">
          <ac:chgData name="srikanth s" userId="a33fe21f2585357b" providerId="LiveId" clId="{438C7A47-908B-4009-9ADF-C7191D9642CA}" dt="2023-05-25T16:59:44.823" v="8" actId="22"/>
          <ac:spMkLst>
            <pc:docMk/>
            <pc:sldMk cId="2173729010" sldId="256"/>
            <ac:spMk id="5" creationId="{D850BBF6-0F9A-82AA-3024-62E4ECF6F35E}"/>
          </ac:spMkLst>
        </pc:spChg>
        <pc:spChg chg="add mod">
          <ac:chgData name="srikanth s" userId="a33fe21f2585357b" providerId="LiveId" clId="{438C7A47-908B-4009-9ADF-C7191D9642CA}" dt="2023-05-25T17:00:41.975" v="17" actId="255"/>
          <ac:spMkLst>
            <pc:docMk/>
            <pc:sldMk cId="2173729010" sldId="256"/>
            <ac:spMk id="7" creationId="{FE91DC2B-4962-7344-C334-DEB4BACC8F79}"/>
          </ac:spMkLst>
        </pc:spChg>
      </pc:sldChg>
      <pc:sldChg chg="addSp modSp new mod">
        <pc:chgData name="srikanth s" userId="a33fe21f2585357b" providerId="LiveId" clId="{438C7A47-908B-4009-9ADF-C7191D9642CA}" dt="2023-05-25T17:06:36.934" v="161" actId="20577"/>
        <pc:sldMkLst>
          <pc:docMk/>
          <pc:sldMk cId="3331462024" sldId="257"/>
        </pc:sldMkLst>
        <pc:spChg chg="add mod">
          <ac:chgData name="srikanth s" userId="a33fe21f2585357b" providerId="LiveId" clId="{438C7A47-908B-4009-9ADF-C7191D9642CA}" dt="2023-05-25T17:06:36.934" v="161" actId="20577"/>
          <ac:spMkLst>
            <pc:docMk/>
            <pc:sldMk cId="3331462024" sldId="257"/>
            <ac:spMk id="3" creationId="{071AF919-BB7B-F1AC-EFFA-85536CCC97AD}"/>
          </ac:spMkLst>
        </pc:spChg>
      </pc:sldChg>
      <pc:sldChg chg="addSp modSp new mod">
        <pc:chgData name="srikanth s" userId="a33fe21f2585357b" providerId="LiveId" clId="{438C7A47-908B-4009-9ADF-C7191D9642CA}" dt="2023-05-25T17:16:08.438" v="517" actId="255"/>
        <pc:sldMkLst>
          <pc:docMk/>
          <pc:sldMk cId="2755511203" sldId="258"/>
        </pc:sldMkLst>
        <pc:spChg chg="add mod">
          <ac:chgData name="srikanth s" userId="a33fe21f2585357b" providerId="LiveId" clId="{438C7A47-908B-4009-9ADF-C7191D9642CA}" dt="2023-05-25T17:16:08.438" v="517" actId="255"/>
          <ac:spMkLst>
            <pc:docMk/>
            <pc:sldMk cId="2755511203" sldId="258"/>
            <ac:spMk id="3" creationId="{513B253A-2898-F4E8-6844-A9105EC49326}"/>
          </ac:spMkLst>
        </pc:spChg>
      </pc:sldChg>
      <pc:sldChg chg="addSp modSp new mod">
        <pc:chgData name="srikanth s" userId="a33fe21f2585357b" providerId="LiveId" clId="{438C7A47-908B-4009-9ADF-C7191D9642CA}" dt="2023-05-25T17:15:45.982" v="515" actId="20577"/>
        <pc:sldMkLst>
          <pc:docMk/>
          <pc:sldMk cId="735648873" sldId="259"/>
        </pc:sldMkLst>
        <pc:spChg chg="add mod">
          <ac:chgData name="srikanth s" userId="a33fe21f2585357b" providerId="LiveId" clId="{438C7A47-908B-4009-9ADF-C7191D9642CA}" dt="2023-05-25T17:15:45.982" v="515" actId="20577"/>
          <ac:spMkLst>
            <pc:docMk/>
            <pc:sldMk cId="735648873" sldId="259"/>
            <ac:spMk id="3" creationId="{B82EDE97-4199-8513-0988-32265948655C}"/>
          </ac:spMkLst>
        </pc:spChg>
      </pc:sldChg>
      <pc:sldChg chg="addSp modSp new mod">
        <pc:chgData name="srikanth s" userId="a33fe21f2585357b" providerId="LiveId" clId="{438C7A47-908B-4009-9ADF-C7191D9642CA}" dt="2023-05-25T17:18:58.028" v="670" actId="20577"/>
        <pc:sldMkLst>
          <pc:docMk/>
          <pc:sldMk cId="3688964906" sldId="260"/>
        </pc:sldMkLst>
        <pc:spChg chg="add mod">
          <ac:chgData name="srikanth s" userId="a33fe21f2585357b" providerId="LiveId" clId="{438C7A47-908B-4009-9ADF-C7191D9642CA}" dt="2023-05-25T17:18:58.028" v="670" actId="20577"/>
          <ac:spMkLst>
            <pc:docMk/>
            <pc:sldMk cId="3688964906" sldId="260"/>
            <ac:spMk id="3" creationId="{E129A5AC-2C6F-D11D-0AA2-31DE7D3B3F5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7A0F-4372-87F1-A8CC-5AD82BA484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5607DF-C1AD-A5D4-838A-6941A62417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34269-9317-DFFD-561F-FC2BF2588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D495-2879-4504-87C6-FFC034420531}" type="datetimeFigureOut">
              <a:rPr lang="en-IN" smtClean="0"/>
              <a:t>25-05-2023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CBCE0-32D1-5635-13D3-843F3209C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011D8-5C11-D6CB-2E69-98CFDB2E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D3C9-06B6-4E0D-9F74-473645FC19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7871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95928-21AC-17BA-BF7D-8261A799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C480EF-97C5-3440-389B-259D92BFD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AA8DB-B506-1C51-CA82-68472510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D495-2879-4504-87C6-FFC034420531}" type="datetimeFigureOut">
              <a:rPr lang="en-IN" smtClean="0"/>
              <a:t>25-05-2023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644CA-AA3D-20A1-4903-C1C0B3CE8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55B40-0676-DE1D-9777-37CE70BD1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D3C9-06B6-4E0D-9F74-473645FC19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1432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898690-C8DF-5E6F-9DD8-FC50EC83C5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669406-F973-BE50-491D-D69EBC5B4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DAE6D-E48E-CD49-419F-695CF74F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D495-2879-4504-87C6-FFC034420531}" type="datetimeFigureOut">
              <a:rPr lang="en-IN" smtClean="0"/>
              <a:t>25-05-2023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953FC-319B-230C-E3AC-5F94AA93B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264C2-F43D-F286-F27B-582DEC4A8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D3C9-06B6-4E0D-9F74-473645FC19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940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45BF4-F125-BB0B-4ED1-FCF5B1402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96BB6-121D-9926-BED5-557602C97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AF5B3-024E-F1F5-6DA0-C5FB79CB1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D495-2879-4504-87C6-FFC034420531}" type="datetimeFigureOut">
              <a:rPr lang="en-IN" smtClean="0"/>
              <a:t>25-05-2023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77D50-90F1-3733-8AB4-36995C761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1D47C-DC77-9620-AC0E-87132E17F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D3C9-06B6-4E0D-9F74-473645FC19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777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6A1DF-AC49-670C-A006-03D8CE1A1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2F581-66A7-A898-027B-CECD73338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F45B6-B7A6-FAB5-9DF8-11023B984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D495-2879-4504-87C6-FFC034420531}" type="datetimeFigureOut">
              <a:rPr lang="en-IN" smtClean="0"/>
              <a:t>25-05-2023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F19C3-3048-2506-D3BD-D2DFEF45A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E4EAF-5DCF-9F06-373E-304372D86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D3C9-06B6-4E0D-9F74-473645FC19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16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17A36-9FA9-E6D7-4A89-69410B719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EEFCF-605E-2CB0-9E80-C3802C4F9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7B44-41B2-34B5-AB68-1EF126D56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A2ABA-6166-182C-231A-F6406F686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D495-2879-4504-87C6-FFC034420531}" type="datetimeFigureOut">
              <a:rPr lang="en-IN" smtClean="0"/>
              <a:t>25-05-2023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39EAB-5DF2-8DFB-BEB2-2365D476D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35643-84EA-B704-FA2E-524C40649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D3C9-06B6-4E0D-9F74-473645FC19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112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330A5-818D-EF43-A224-1180C9ED2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14258B-61D9-752C-B1E3-89FF9A1EA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61E0E-0FFD-35AC-522F-3001F1C31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F883EF-6753-E819-501E-119BCC695C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E69AB4-349F-77A7-8CBA-D41A34C62E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E22DB8-A412-A872-1262-24DF6BF85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D495-2879-4504-87C6-FFC034420531}" type="datetimeFigureOut">
              <a:rPr lang="en-IN" smtClean="0"/>
              <a:t>25-05-2023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BE1AA3-BB4E-28B2-3D1F-6FFDAE262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FE56A5-E768-AFBE-6DD2-8FCFCA020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D3C9-06B6-4E0D-9F74-473645FC19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778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1177D-17FB-4D87-0420-1C196BFF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9D6660-0E68-0F07-7DCD-226A770B4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D495-2879-4504-87C6-FFC034420531}" type="datetimeFigureOut">
              <a:rPr lang="en-IN" smtClean="0"/>
              <a:t>25-05-2023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9324BC-C201-20AD-0D49-AE05D3837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AA3D8-EDB7-1C28-C152-CAC26B486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D3C9-06B6-4E0D-9F74-473645FC19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951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3B707C-FE30-29CE-ECDF-EF9CD04D5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D495-2879-4504-87C6-FFC034420531}" type="datetimeFigureOut">
              <a:rPr lang="en-IN" smtClean="0"/>
              <a:t>25-05-2023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2D41C3-907B-C1EC-5EAE-537831958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9A9103-1276-A5E2-6DC8-93F5AFB59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D3C9-06B6-4E0D-9F74-473645FC19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81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D4207-9209-B20F-684D-489BBD48F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01281-6325-5D2B-62E1-36DD3B183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D02C9-74BA-DAA3-BB5B-3AE83369E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4F0F2-8789-E587-96DA-F4E7A311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D495-2879-4504-87C6-FFC034420531}" type="datetimeFigureOut">
              <a:rPr lang="en-IN" smtClean="0"/>
              <a:t>25-05-2023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EBD3A5-12B9-BE55-575E-DFC24AA0B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404B1-1B24-CEB6-1127-80A9F7E88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D3C9-06B6-4E0D-9F74-473645FC19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206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4FD1-559C-BCBF-0BDD-B0B6FAFD8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070980-E49A-6001-98A1-BB6671726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8440E-9C3E-6756-C8FF-CA92F5CAE3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607C49-8C7E-6C43-7E30-E0E2F6E9E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D495-2879-4504-87C6-FFC034420531}" type="datetimeFigureOut">
              <a:rPr lang="en-IN" smtClean="0"/>
              <a:t>25-05-2023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BE5F4-7B16-857F-B50E-8C30F0BE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17466-B037-651C-5356-0AB1DDA09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D3C9-06B6-4E0D-9F74-473645FC19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271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B4C685-91A7-EADA-D480-66B690E7B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1B5E1-851C-2AF5-C701-AE6CC9BBC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A0CDA-5F51-7803-0DDE-F9CA98B29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ED495-2879-4504-87C6-FFC034420531}" type="datetimeFigureOut">
              <a:rPr lang="en-IN" smtClean="0"/>
              <a:t>25-05-2023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D6A45-4538-8B91-5718-752652A83B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DC075-3BFE-0447-DDCD-A3E65F98C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7D3C9-06B6-4E0D-9F74-473645FC19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861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E91DC2B-4962-7344-C334-DEB4BACC8F79}"/>
              </a:ext>
            </a:extLst>
          </p:cNvPr>
          <p:cNvSpPr txBox="1"/>
          <p:nvPr/>
        </p:nvSpPr>
        <p:spPr>
          <a:xfrm>
            <a:off x="732559" y="514350"/>
            <a:ext cx="11128664" cy="47295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 from standards related features like MIMO/OFDM etc., real-life products have evolved to support the increasing requirements of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WiFi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 can you comment on some of those in real-life products which are important in products..(based on product experience, what are some unsung heroes making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WiFi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useful in practice - why?)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 Pre-distortion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Adaptive Rx sensitivity adjustment to minimize false detects in dense deployments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Air Time Fairness Scheduling. SSID based airtime allocation. For </a:t>
            </a:r>
            <a:r>
              <a:rPr lang="en-US" sz="2400" kern="1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eg.</a:t>
            </a:r>
            <a:r>
              <a:rPr 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Lesser airtime resource for guest SSID.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Multicast to unicast conversion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729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1AF919-BB7B-F1AC-EFFA-85536CCC97AD}"/>
              </a:ext>
            </a:extLst>
          </p:cNvPr>
          <p:cNvSpPr txBox="1"/>
          <p:nvPr/>
        </p:nvSpPr>
        <p:spPr>
          <a:xfrm>
            <a:off x="228600" y="197427"/>
            <a:ext cx="11861223" cy="4246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lnSpc>
                <a:spcPct val="107000"/>
              </a:lnSpc>
              <a:spcAft>
                <a:spcPts val="800"/>
              </a:spcAft>
              <a:buAutoNum type="arabicPeriod" startAt="2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your chip related experience, what features consume the most power/area/cost and are there proportional benefits.. how do they ultimately impact products/performance?. (are the features consuming the resources beneficial in a commensurate manner)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 power consumption vs. analog power consumption – which parts of analog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Increasing BW  - impacts – processing nuances 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 MU-MIMO </a:t>
            </a: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vs.</a:t>
            </a:r>
            <a:r>
              <a:rPr lang="en-US" sz="2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UL MU-MIMO 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OFDMA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kern="1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46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3B253A-2898-F4E8-6844-A9105EC49326}"/>
              </a:ext>
            </a:extLst>
          </p:cNvPr>
          <p:cNvSpPr txBox="1"/>
          <p:nvPr/>
        </p:nvSpPr>
        <p:spPr>
          <a:xfrm>
            <a:off x="119495" y="98713"/>
            <a:ext cx="11887200" cy="57402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AI/ML is used in the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WiFi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context.. where can we realistically expect to see them succeeding in this area?. (what are the wrong assumptions about people jumping in with AI/ML for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WiFi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what should they have in mind before they bring in such techniques)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AI/ML is largely used in the industry today for Wi-Fi management  - more !!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much in MAC and PHY – more comments !!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Scheduling, buffer management, rate adaptation might be amenable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AI/ML not preferred?..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Hardware resources for AI/ML?.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51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2EDE97-4199-8513-0988-32265948655C}"/>
              </a:ext>
            </a:extLst>
          </p:cNvPr>
          <p:cNvSpPr txBox="1"/>
          <p:nvPr/>
        </p:nvSpPr>
        <p:spPr>
          <a:xfrm>
            <a:off x="176645" y="88323"/>
            <a:ext cx="1189239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embedded clients in various products are critical to the growth of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WiFi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 what are important factors in the selection of the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WiFi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modules in such cases. (smartphone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WiFi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gets a lot of attention, are the units going into laptops/tablets/TVs/and then slightly lower end devices getting enough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attention..are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business cases for these strong enough to drive chipsets to include their considerations ??)</a:t>
            </a: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 power consumption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IOT and </a:t>
            </a:r>
            <a:r>
              <a:rPr lang="en-US" sz="2400" dirty="0" err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WiFi</a:t>
            </a: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all WFA features needed for IOT and low-cost products 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HaLOW</a:t>
            </a: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BLE/</a:t>
            </a:r>
            <a:r>
              <a:rPr lang="en-US" sz="2400" dirty="0" err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LoRA</a:t>
            </a: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/Thread and </a:t>
            </a:r>
            <a:r>
              <a:rPr lang="en-US" sz="2400" dirty="0" err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WiFi</a:t>
            </a:r>
            <a:endParaRPr lang="en-IN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648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29A5AC-2C6F-D11D-0AA2-31DE7D3B3F50}"/>
              </a:ext>
            </a:extLst>
          </p:cNvPr>
          <p:cNvSpPr txBox="1"/>
          <p:nvPr/>
        </p:nvSpPr>
        <p:spPr>
          <a:xfrm>
            <a:off x="129886" y="150668"/>
            <a:ext cx="120015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Having worked in chips/APs/embedded modules etc...chips follow 802..11 standards plus a few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do you think the needs of the latter group are aligned well with the roadmaps of the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former..could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 be better? </a:t>
            </a: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Retail sector domination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 vs. AP </a:t>
            </a:r>
            <a:r>
              <a:rPr lang="en-US" sz="2400" dirty="0" err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WiFi</a:t>
            </a:r>
            <a:endParaRPr lang="en-US" sz="24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Enterprise AP – does it get its significance?.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Drones, </a:t>
            </a:r>
            <a:r>
              <a:rPr lang="en-US" sz="2400" dirty="0" err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PtP</a:t>
            </a:r>
            <a:r>
              <a:rPr lang="en-US" sz="2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links using </a:t>
            </a:r>
            <a:r>
              <a:rPr lang="en-US" sz="2400" dirty="0" err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WiFi</a:t>
            </a:r>
            <a:r>
              <a:rPr lang="en-US" sz="240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964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446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srikanth s</dc:creator>
  <cp:lastModifiedBy>srikanth s</cp:lastModifiedBy>
  <cp:revision>1</cp:revision>
  <dcterms:created xsi:type="dcterms:W3CDTF">2023-05-25T16:57:45Z</dcterms:created>
  <dcterms:modified xsi:type="dcterms:W3CDTF">2023-05-25T17:19:00Z</dcterms:modified>
</cp:coreProperties>
</file>