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5143500" cx="9144000"/>
  <p:notesSz cx="6858000" cy="9144000"/>
  <p:embeddedFontLst>
    <p:embeddedFont>
      <p:font typeface="Proxima Nova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ProximaNova-bold.fntdata"/><Relationship Id="rId27" Type="http://schemas.openxmlformats.org/officeDocument/2006/relationships/font" Target="fonts/ProximaNova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ProximaNova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ProximaNova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42e3e7cd_1_1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742e3e7cd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e96a7e696d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3e96a7e696d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e96a7e696d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3e96a7e696d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e96a7e696d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3e96a7e696d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aed6e6299c_0_5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3aed6e6299c_0_5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e96a7e696d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e96a7e696d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e96a7e696d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3e96a7e696d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3e97d0a199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3e97d0a199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3e96a7e696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3e96a7e69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3e99b17f6a6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3e99b17f6a6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e96a7e696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3e96a7e696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26699896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26699896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3e96a7e696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3e96a7e696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cbab3a369_1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cbab3a369_1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2ae8b1df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e2ae8b1df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96a7e696d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e96a7e696d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ed6e6299c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aed6e6299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e96a7e696d_0_260:notes"/>
          <p:cNvSpPr/>
          <p:nvPr>
            <p:ph idx="2" type="sldImg"/>
          </p:nvPr>
        </p:nvSpPr>
        <p:spPr>
          <a:xfrm>
            <a:off x="408653" y="685490"/>
            <a:ext cx="6040800" cy="34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3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g3e96a7e696d_0_260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150" lIns="92275" spcFirstLastPara="1" rIns="92275" wrap="square" tIns="46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6" name="Google Shape;196;g3e96a7e696d_0_260:notes"/>
          <p:cNvSpPr txBox="1"/>
          <p:nvPr>
            <p:ph idx="12" type="sldNum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150" lIns="92275" spcFirstLastPara="1" rIns="92275" wrap="square" tIns="46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fld id="{00000000-1234-1234-1234-123412341234}" type="slidenum">
              <a:rPr lang="en" sz="1400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e2ae8b1df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e2ae8b1df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e99b17f6a6_0_9:notes"/>
          <p:cNvSpPr txBox="1"/>
          <p:nvPr>
            <p:ph idx="1" type="body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88750" lIns="88750" spcFirstLastPara="1" rIns="88750" wrap="square" tIns="88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Need to add 2 points -  1) If AP is within regulatory limit, it can exploit its higher No of antennas to improve DL range, 2) AP can also use RE to extend DL range -in which case UL has more to catch up (add one slide)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g3e99b17f6a6_0_9:notes"/>
          <p:cNvSpPr/>
          <p:nvPr>
            <p:ph idx="2" type="sldImg"/>
          </p:nvPr>
        </p:nvSpPr>
        <p:spPr>
          <a:xfrm>
            <a:off x="408653" y="685490"/>
            <a:ext cx="6040800" cy="34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3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" name="Google Shape;56;p14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15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" name="Google Shape;61;p15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8" name="Google Shape;78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21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7" name="Google Shape;87;p21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92" name="Google Shape;9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3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6"/>
          <p:cNvSpPr txBox="1"/>
          <p:nvPr>
            <p:ph type="title"/>
          </p:nvPr>
        </p:nvSpPr>
        <p:spPr>
          <a:xfrm>
            <a:off x="309753" y="413483"/>
            <a:ext cx="8524500" cy="2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>
  <p:cSld name="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/>
          <p:nvPr>
            <p:ph idx="1" type="body"/>
          </p:nvPr>
        </p:nvSpPr>
        <p:spPr>
          <a:xfrm>
            <a:off x="309753" y="1028700"/>
            <a:ext cx="85245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42900" lvl="0" marL="457200" marR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27"/>
          <p:cNvSpPr txBox="1"/>
          <p:nvPr>
            <p:ph type="title"/>
          </p:nvPr>
        </p:nvSpPr>
        <p:spPr>
          <a:xfrm>
            <a:off x="309753" y="413483"/>
            <a:ext cx="8524500" cy="2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marR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1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cloud in front of dark blue star-filled sky" id="110" name="Google Shape;11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76250"/>
            <a:ext cx="9144001" cy="609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8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/>
              <a:t>Wi-Fi8 Developments</a:t>
            </a:r>
            <a:endParaRPr sz="5300"/>
          </a:p>
        </p:txBody>
      </p:sp>
      <p:sp>
        <p:nvSpPr>
          <p:cNvPr id="112" name="Google Shape;112;p28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Sudharshan Srinivasan,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Broadcom Ltd.</a:t>
            </a:r>
            <a:endParaRPr/>
          </a:p>
        </p:txBody>
      </p:sp>
      <p:cxnSp>
        <p:nvCxnSpPr>
          <p:cNvPr id="113" name="Google Shape;113;p28"/>
          <p:cNvCxnSpPr/>
          <p:nvPr/>
        </p:nvCxnSpPr>
        <p:spPr>
          <a:xfrm>
            <a:off x="615150" y="2998025"/>
            <a:ext cx="5004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7"/>
          <p:cNvSpPr txBox="1"/>
          <p:nvPr>
            <p:ph type="title"/>
          </p:nvPr>
        </p:nvSpPr>
        <p:spPr>
          <a:xfrm>
            <a:off x="486625" y="0"/>
            <a:ext cx="834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WiFi8 features addressing the objectives</a:t>
            </a:r>
            <a:endParaRPr sz="3600"/>
          </a:p>
        </p:txBody>
      </p:sp>
      <p:sp>
        <p:nvSpPr>
          <p:cNvPr id="619" name="Google Shape;619;p37"/>
          <p:cNvSpPr txBox="1"/>
          <p:nvPr>
            <p:ph idx="1" type="body"/>
          </p:nvPr>
        </p:nvSpPr>
        <p:spPr>
          <a:xfrm>
            <a:off x="287200" y="806350"/>
            <a:ext cx="8520600" cy="32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2x (longer CW) LDPC</a:t>
            </a:r>
            <a:endParaRPr sz="2400">
              <a:solidFill>
                <a:srgbClr val="FF9900"/>
              </a:solidFill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3888b codeword - 2x of the WiFi7 max codeword length</a:t>
            </a:r>
            <a:endParaRPr sz="19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Better PER, helps higher rates in higher bandwidth, fading channels</a:t>
            </a:r>
            <a:endParaRPr sz="19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New MCS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Fills gaps in existing MCS set -  helps finer rate control</a:t>
            </a:r>
            <a:endParaRPr sz="18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Unequal Modulation (UEQM)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Applies different modulations (QAMs) for different (MIMO) streams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Adapted</a:t>
            </a:r>
            <a:r>
              <a:rPr lang="en" sz="1800"/>
              <a:t> to SNR per stream -  optimises throughput in fading channels</a:t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8"/>
          <p:cNvSpPr txBox="1"/>
          <p:nvPr>
            <p:ph type="title"/>
          </p:nvPr>
        </p:nvSpPr>
        <p:spPr>
          <a:xfrm>
            <a:off x="498875" y="-104100"/>
            <a:ext cx="834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WiFi8 features addressing the objectives</a:t>
            </a:r>
            <a:endParaRPr sz="3600"/>
          </a:p>
        </p:txBody>
      </p:sp>
      <p:sp>
        <p:nvSpPr>
          <p:cNvPr id="625" name="Google Shape;625;p38"/>
          <p:cNvSpPr txBox="1"/>
          <p:nvPr>
            <p:ph idx="1" type="body"/>
          </p:nvPr>
        </p:nvSpPr>
        <p:spPr>
          <a:xfrm>
            <a:off x="279375" y="468600"/>
            <a:ext cx="8658000" cy="21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Intermediate FCS /post-FCS padding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Helps UHR devices to stop packet processing </a:t>
            </a:r>
            <a:r>
              <a:rPr lang="en" sz="1800"/>
              <a:t>earlier</a:t>
            </a:r>
            <a:r>
              <a:rPr lang="en" sz="1800"/>
              <a:t> and do channel switching while packet is on air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Provides the basis for supporting different features in WiFi8</a:t>
            </a:r>
            <a:endParaRPr sz="18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Initial Control frame , Initial Control Response (ICF- ICR)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Framework for initial handshaking for transmission opportunity (TxOP)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626" name="Google Shape;62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0475" y="2607600"/>
            <a:ext cx="6536000" cy="426950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38"/>
          <p:cNvSpPr txBox="1"/>
          <p:nvPr>
            <p:ph idx="1" type="body"/>
          </p:nvPr>
        </p:nvSpPr>
        <p:spPr>
          <a:xfrm>
            <a:off x="279375" y="2944375"/>
            <a:ext cx="8658000" cy="18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EMLSR </a:t>
            </a:r>
            <a:r>
              <a:rPr lang="en" sz="2400"/>
              <a:t>- more formalised</a:t>
            </a:r>
            <a:endParaRPr sz="24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Uses ICF and ICR as described above , with I-FCS, padding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Helps lower capability clients radios to benefit from two links</a:t>
            </a:r>
            <a:endParaRPr sz="18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Dynamic Power Save (DPS)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Allows a STA to go to low capability (low power) mode until there is a TxOP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39"/>
          <p:cNvSpPr txBox="1"/>
          <p:nvPr>
            <p:ph type="title"/>
          </p:nvPr>
        </p:nvSpPr>
        <p:spPr>
          <a:xfrm>
            <a:off x="498875" y="-104100"/>
            <a:ext cx="834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WiFi8 features addressing the objectives</a:t>
            </a:r>
            <a:endParaRPr sz="3600"/>
          </a:p>
        </p:txBody>
      </p:sp>
      <p:sp>
        <p:nvSpPr>
          <p:cNvPr id="633" name="Google Shape;633;p39"/>
          <p:cNvSpPr txBox="1"/>
          <p:nvPr>
            <p:ph idx="1" type="body"/>
          </p:nvPr>
        </p:nvSpPr>
        <p:spPr>
          <a:xfrm>
            <a:off x="293350" y="572700"/>
            <a:ext cx="8658000" cy="36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Dynamic Subband </a:t>
            </a:r>
            <a:r>
              <a:rPr lang="en" sz="2400">
                <a:solidFill>
                  <a:srgbClr val="FF9900"/>
                </a:solidFill>
              </a:rPr>
              <a:t>Operation</a:t>
            </a:r>
            <a:r>
              <a:rPr lang="en" sz="2400">
                <a:solidFill>
                  <a:srgbClr val="FF9900"/>
                </a:solidFill>
              </a:rPr>
              <a:t> (DSO)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Applicable when there are clients with mixed BW (ex: some with 80 MHz, some with 160 or 320 MHz)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AP moves some lower BW clients to the secondary parts of the BSS to maximise BW utilisation</a:t>
            </a:r>
            <a:endParaRPr sz="18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Non-Primary Channel Access (NPCA)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Kicks in </a:t>
            </a:r>
            <a:r>
              <a:rPr lang="en" sz="1800"/>
              <a:t>when primary 20 MHz is busy (due to OBSS traffic)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use a different primary in the BSS BW as the anchor primary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Schedule traffic using the NPCA-primary for the duration of the OBSS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Come back to primary just prior to the end of OBSS traffic</a:t>
            </a:r>
            <a:endParaRPr sz="1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40"/>
          <p:cNvSpPr txBox="1"/>
          <p:nvPr>
            <p:ph type="title"/>
          </p:nvPr>
        </p:nvSpPr>
        <p:spPr>
          <a:xfrm>
            <a:off x="311700" y="85775"/>
            <a:ext cx="85206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DSO and NPCA in </a:t>
            </a:r>
            <a:r>
              <a:rPr lang="en" sz="2200"/>
              <a:t>Wi-Fi </a:t>
            </a:r>
            <a:r>
              <a:rPr lang="en" sz="2200"/>
              <a:t>8</a:t>
            </a:r>
            <a:endParaRPr sz="2200"/>
          </a:p>
        </p:txBody>
      </p:sp>
      <p:pic>
        <p:nvPicPr>
          <p:cNvPr id="639" name="Google Shape;6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4254" y="2371275"/>
            <a:ext cx="3153825" cy="2581075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40"/>
          <p:cNvSpPr/>
          <p:nvPr/>
        </p:nvSpPr>
        <p:spPr>
          <a:xfrm>
            <a:off x="3002450" y="1446900"/>
            <a:ext cx="3053400" cy="6204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Proxima Nova"/>
                <a:ea typeface="Proxima Nova"/>
                <a:cs typeface="Proxima Nova"/>
                <a:sym typeface="Proxima Nova"/>
              </a:rPr>
              <a:t>NPCA:</a:t>
            </a:r>
            <a:r>
              <a:rPr lang="en" sz="1100">
                <a:latin typeface="Proxima Nova"/>
                <a:ea typeface="Proxima Nova"/>
                <a:cs typeface="Proxima Nova"/>
                <a:sym typeface="Proxima Nova"/>
              </a:rPr>
              <a:t> STA or AP switches to secondary channels if primary is congested - with constraints</a:t>
            </a:r>
            <a:endParaRPr sz="11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641" name="Google Shape;641;p40"/>
          <p:cNvGrpSpPr/>
          <p:nvPr/>
        </p:nvGrpSpPr>
        <p:grpSpPr>
          <a:xfrm>
            <a:off x="4738075" y="2330575"/>
            <a:ext cx="2950900" cy="2653851"/>
            <a:chOff x="4738075" y="2330575"/>
            <a:chExt cx="2950900" cy="2653851"/>
          </a:xfrm>
        </p:grpSpPr>
        <p:pic>
          <p:nvPicPr>
            <p:cNvPr id="642" name="Google Shape;642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738075" y="2339201"/>
              <a:ext cx="2950900" cy="2645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3" name="Google Shape;643;p40"/>
            <p:cNvSpPr/>
            <p:nvPr/>
          </p:nvSpPr>
          <p:spPr>
            <a:xfrm>
              <a:off x="6506975" y="2330575"/>
              <a:ext cx="1182000" cy="726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644" name="Google Shape;644;p40"/>
          <p:cNvSpPr/>
          <p:nvPr/>
        </p:nvSpPr>
        <p:spPr>
          <a:xfrm>
            <a:off x="2940588" y="675350"/>
            <a:ext cx="3053400" cy="6204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Proxima Nova"/>
                <a:ea typeface="Proxima Nova"/>
                <a:cs typeface="Proxima Nova"/>
                <a:sym typeface="Proxima Nova"/>
              </a:rPr>
              <a:t>DSO: </a:t>
            </a:r>
            <a:r>
              <a:rPr lang="en" sz="1100">
                <a:latin typeface="Proxima Nova"/>
                <a:ea typeface="Proxima Nova"/>
                <a:cs typeface="Proxima Nova"/>
                <a:sym typeface="Proxima Nova"/>
              </a:rPr>
              <a:t>AP moves DSO clients to secondary channels for each TXOP - to enhance </a:t>
            </a:r>
            <a:r>
              <a:rPr lang="en" sz="1100">
                <a:latin typeface="Proxima Nova"/>
                <a:ea typeface="Proxima Nova"/>
                <a:cs typeface="Proxima Nova"/>
                <a:sym typeface="Proxima Nova"/>
              </a:rPr>
              <a:t>network</a:t>
            </a:r>
            <a:r>
              <a:rPr lang="en" sz="1100">
                <a:latin typeface="Proxima Nova"/>
                <a:ea typeface="Proxima Nova"/>
                <a:cs typeface="Proxima Nova"/>
                <a:sym typeface="Proxima Nova"/>
              </a:rPr>
              <a:t> capacity</a:t>
            </a:r>
            <a:endParaRPr sz="11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1"/>
          <p:cNvSpPr txBox="1"/>
          <p:nvPr>
            <p:ph type="title"/>
          </p:nvPr>
        </p:nvSpPr>
        <p:spPr>
          <a:xfrm>
            <a:off x="486625" y="0"/>
            <a:ext cx="834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WiFi8 features addressing the objectives</a:t>
            </a:r>
            <a:endParaRPr sz="3600"/>
          </a:p>
        </p:txBody>
      </p:sp>
      <p:sp>
        <p:nvSpPr>
          <p:cNvPr id="650" name="Google Shape;650;p41"/>
          <p:cNvSpPr txBox="1"/>
          <p:nvPr>
            <p:ph idx="1" type="body"/>
          </p:nvPr>
        </p:nvSpPr>
        <p:spPr>
          <a:xfrm>
            <a:off x="268825" y="543025"/>
            <a:ext cx="8520600" cy="44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Seamless roaming across APs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Reduces packet loss during BSS transitions</a:t>
            </a:r>
            <a:endParaRPr sz="18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Dynamic bandwidth expansion (DBE)</a:t>
            </a:r>
            <a:endParaRPr sz="2400">
              <a:solidFill>
                <a:srgbClr val="FF9900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Improved Coexistence with BT, UWB and others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Dynamic Unavailability Operation (DUO)</a:t>
            </a:r>
            <a:endParaRPr sz="18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Indicate unavailability periods to AP to help efficient scheduling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Low latency indication</a:t>
            </a:r>
            <a:endParaRPr sz="2400">
              <a:solidFill>
                <a:srgbClr val="FF9900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Multi-AP coordination  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Coordinated -  Beamforming (CBF), TDMA (C-TDMA), Spatial Reuse (CSR)</a:t>
            </a:r>
            <a:endParaRPr sz="18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Multi link Power management (MLPM)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power </a:t>
            </a:r>
            <a:r>
              <a:rPr lang="en" sz="1800"/>
              <a:t>saving</a:t>
            </a:r>
            <a:r>
              <a:rPr lang="en" sz="1800"/>
              <a:t> modes of multiple links are managed in a coordinated manner in MLO operation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2"/>
          <p:cNvSpPr/>
          <p:nvPr/>
        </p:nvSpPr>
        <p:spPr>
          <a:xfrm>
            <a:off x="1961900" y="2392250"/>
            <a:ext cx="2580000" cy="8322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56" name="Google Shape;656;p42"/>
          <p:cNvSpPr txBox="1"/>
          <p:nvPr>
            <p:ph type="title"/>
          </p:nvPr>
        </p:nvSpPr>
        <p:spPr>
          <a:xfrm>
            <a:off x="311700" y="110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 AP Coordination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4G N300 Wi-Fi Router, LT400 2.0 – Cudy" id="657" name="Google Shape;65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4975" y="2583400"/>
            <a:ext cx="418225" cy="418225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42"/>
          <p:cNvSpPr/>
          <p:nvPr/>
        </p:nvSpPr>
        <p:spPr>
          <a:xfrm>
            <a:off x="3933852" y="2392250"/>
            <a:ext cx="2580000" cy="832200"/>
          </a:xfrm>
          <a:prstGeom prst="ellipse">
            <a:avLst/>
          </a:prstGeom>
          <a:gradFill>
            <a:gsLst>
              <a:gs pos="0">
                <a:srgbClr val="FCE5CD"/>
              </a:gs>
              <a:gs pos="100000">
                <a:srgbClr val="FAD15C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descr="4G N300 Wi-Fi Router, LT400 2.0 – Cudy" id="659" name="Google Shape;65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2087" y="2583400"/>
            <a:ext cx="418225" cy="418225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42"/>
          <p:cNvSpPr/>
          <p:nvPr/>
        </p:nvSpPr>
        <p:spPr>
          <a:xfrm>
            <a:off x="1961900" y="2392250"/>
            <a:ext cx="2580000" cy="832200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1" name="Google Shape;661;p42"/>
          <p:cNvSpPr txBox="1"/>
          <p:nvPr/>
        </p:nvSpPr>
        <p:spPr>
          <a:xfrm>
            <a:off x="2091000" y="2545000"/>
            <a:ext cx="9339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Sharing AP</a:t>
            </a:r>
            <a:endParaRPr b="1" sz="9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TXOP Owner</a:t>
            </a:r>
            <a:endParaRPr b="1" sz="9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2" name="Google Shape;662;p42"/>
          <p:cNvSpPr txBox="1"/>
          <p:nvPr/>
        </p:nvSpPr>
        <p:spPr>
          <a:xfrm>
            <a:off x="5520000" y="2545000"/>
            <a:ext cx="9339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Shared AP</a:t>
            </a:r>
            <a:endParaRPr b="1" sz="9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3" name="Google Shape;663;p42"/>
          <p:cNvSpPr txBox="1"/>
          <p:nvPr/>
        </p:nvSpPr>
        <p:spPr>
          <a:xfrm>
            <a:off x="3441625" y="1832069"/>
            <a:ext cx="18180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Sharing AP allows shared AP to transmit in its TXOP</a:t>
            </a:r>
            <a:endParaRPr b="1" sz="900">
              <a:solidFill>
                <a:srgbClr val="FF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4" name="Google Shape;664;p42"/>
          <p:cNvSpPr/>
          <p:nvPr/>
        </p:nvSpPr>
        <p:spPr>
          <a:xfrm>
            <a:off x="1395375" y="811600"/>
            <a:ext cx="2228700" cy="92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00FF"/>
                </a:solidFill>
                <a:latin typeface="Proxima Nova"/>
                <a:ea typeface="Proxima Nova"/>
                <a:cs typeface="Proxima Nova"/>
                <a:sym typeface="Proxima Nova"/>
              </a:rPr>
              <a:t>Coordinated TDMA</a:t>
            </a:r>
            <a:endParaRPr b="1" sz="1000">
              <a:solidFill>
                <a:srgbClr val="0000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roxima Nova"/>
                <a:ea typeface="Proxima Nova"/>
                <a:cs typeface="Proxima Nova"/>
                <a:sym typeface="Proxima Nova"/>
              </a:rPr>
              <a:t>Both the APs can transmit in the same </a:t>
            </a:r>
            <a:r>
              <a:rPr b="1" lang="en" sz="1000">
                <a:latin typeface="Proxima Nova"/>
                <a:ea typeface="Proxima Nova"/>
                <a:cs typeface="Proxima Nova"/>
                <a:sym typeface="Proxima Nova"/>
              </a:rPr>
              <a:t>channel and subchannels</a:t>
            </a:r>
            <a:r>
              <a:rPr lang="en" sz="1000">
                <a:latin typeface="Proxima Nova"/>
                <a:ea typeface="Proxima Nova"/>
                <a:cs typeface="Proxima Nova"/>
                <a:sym typeface="Proxima Nova"/>
              </a:rPr>
              <a:t>, but the time-share in a coordinated manner, rather than relying on CSMA-CA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5" name="Google Shape;665;p42"/>
          <p:cNvSpPr/>
          <p:nvPr/>
        </p:nvSpPr>
        <p:spPr>
          <a:xfrm>
            <a:off x="5557525" y="756475"/>
            <a:ext cx="2580000" cy="92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00FF"/>
                </a:solidFill>
                <a:latin typeface="Proxima Nova"/>
                <a:ea typeface="Proxima Nova"/>
                <a:cs typeface="Proxima Nova"/>
                <a:sym typeface="Proxima Nova"/>
              </a:rPr>
              <a:t>Coordinated Spatial Reuse</a:t>
            </a:r>
            <a:endParaRPr b="1" sz="1000">
              <a:solidFill>
                <a:srgbClr val="0000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roxima Nova"/>
                <a:ea typeface="Proxima Nova"/>
                <a:cs typeface="Proxima Nova"/>
                <a:sym typeface="Proxima Nova"/>
              </a:rPr>
              <a:t>Both the APs TX can overlap in frequency and time, but coordinated to not cause interference. Overlapped TX allowed only if known to cause weak interference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6" name="Google Shape;666;p42"/>
          <p:cNvSpPr/>
          <p:nvPr/>
        </p:nvSpPr>
        <p:spPr>
          <a:xfrm>
            <a:off x="3089825" y="3756150"/>
            <a:ext cx="2228700" cy="92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00FF"/>
                </a:solidFill>
                <a:latin typeface="Proxima Nova"/>
                <a:ea typeface="Proxima Nova"/>
                <a:cs typeface="Proxima Nova"/>
                <a:sym typeface="Proxima Nova"/>
              </a:rPr>
              <a:t>Coordinated Beamforming</a:t>
            </a:r>
            <a:endParaRPr b="1" sz="1000">
              <a:solidFill>
                <a:srgbClr val="0000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roxima Nova"/>
                <a:ea typeface="Proxima Nova"/>
                <a:cs typeface="Proxima Nova"/>
                <a:sym typeface="Proxima Nova"/>
              </a:rPr>
              <a:t>Each AP sounds channels from STAs in their peer AP’s network - steers data frame to null the interference at peer AP’s STAs. 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667" name="Google Shape;667;p42"/>
          <p:cNvCxnSpPr>
            <a:stCxn id="668" idx="0"/>
          </p:cNvCxnSpPr>
          <p:nvPr/>
        </p:nvCxnSpPr>
        <p:spPr>
          <a:xfrm rot="10800000">
            <a:off x="2349000" y="1826250"/>
            <a:ext cx="1212900" cy="481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9" name="Google Shape;669;p42"/>
          <p:cNvCxnSpPr/>
          <p:nvPr/>
        </p:nvCxnSpPr>
        <p:spPr>
          <a:xfrm flipH="1" rot="10800000">
            <a:off x="5320425" y="1791550"/>
            <a:ext cx="1353000" cy="471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0" name="Google Shape;670;p42"/>
          <p:cNvCxnSpPr>
            <a:endCxn id="666" idx="0"/>
          </p:cNvCxnSpPr>
          <p:nvPr/>
        </p:nvCxnSpPr>
        <p:spPr>
          <a:xfrm flipH="1">
            <a:off x="4204175" y="3224550"/>
            <a:ext cx="7800" cy="531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71" name="Google Shape;671;p42" title="Screenshot 2026-01-06 at 10.26.2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4150875" y="2669150"/>
            <a:ext cx="158900" cy="27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42" title="Screenshot 2026-01-06 at 10.26.2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624075" y="2472550"/>
            <a:ext cx="158900" cy="27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42" title="Screenshot 2026-01-06 at 10.26.2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4758050" y="2472550"/>
            <a:ext cx="158900" cy="277050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42"/>
          <p:cNvSpPr txBox="1"/>
          <p:nvPr/>
        </p:nvSpPr>
        <p:spPr>
          <a:xfrm>
            <a:off x="3352800" y="2307450"/>
            <a:ext cx="418200" cy="1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1A</a:t>
            </a:r>
            <a:endParaRPr b="1" sz="11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74" name="Google Shape;674;p42"/>
          <p:cNvSpPr txBox="1"/>
          <p:nvPr/>
        </p:nvSpPr>
        <p:spPr>
          <a:xfrm>
            <a:off x="3970564" y="2536050"/>
            <a:ext cx="418200" cy="1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2</a:t>
            </a:r>
            <a:endParaRPr b="1" sz="11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75" name="Google Shape;675;p42"/>
          <p:cNvSpPr txBox="1"/>
          <p:nvPr/>
        </p:nvSpPr>
        <p:spPr>
          <a:xfrm>
            <a:off x="4841421" y="2291400"/>
            <a:ext cx="418200" cy="1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1B</a:t>
            </a:r>
            <a:endParaRPr b="1" sz="11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43"/>
          <p:cNvSpPr txBox="1"/>
          <p:nvPr>
            <p:ph type="title"/>
          </p:nvPr>
        </p:nvSpPr>
        <p:spPr>
          <a:xfrm>
            <a:off x="1342800" y="0"/>
            <a:ext cx="603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Implementation Challenges</a:t>
            </a:r>
            <a:endParaRPr sz="3600"/>
          </a:p>
        </p:txBody>
      </p:sp>
      <p:sp>
        <p:nvSpPr>
          <p:cNvPr id="681" name="Google Shape;681;p43"/>
          <p:cNvSpPr txBox="1"/>
          <p:nvPr>
            <p:ph idx="1" type="body"/>
          </p:nvPr>
        </p:nvSpPr>
        <p:spPr>
          <a:xfrm>
            <a:off x="293350" y="572700"/>
            <a:ext cx="8658000" cy="43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Higher digital complexity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higher max BW -=&gt; more complex algorithms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SIFS requirement for some </a:t>
            </a:r>
            <a:r>
              <a:rPr lang="en" sz="1800"/>
              <a:t>response</a:t>
            </a:r>
            <a:r>
              <a:rPr lang="en" sz="1800"/>
              <a:t> frames imposes a hard limit on Rx processing -</a:t>
            </a:r>
            <a:r>
              <a:rPr lang="en" sz="1800"/>
              <a:t> tighter processing latency requirements</a:t>
            </a:r>
            <a:endParaRPr sz="18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Performance impact constraints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While digital </a:t>
            </a:r>
            <a:r>
              <a:rPr lang="en" sz="1800"/>
              <a:t>complexity</a:t>
            </a:r>
            <a:r>
              <a:rPr lang="en" sz="1800"/>
              <a:t> favours process node advancement, analog design has to change accordingly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still meeting better SNR requirements (support 4096 QAM in </a:t>
            </a:r>
            <a:r>
              <a:rPr lang="en" sz="1800"/>
              <a:t>BW 160</a:t>
            </a:r>
            <a:r>
              <a:rPr lang="en" sz="1800"/>
              <a:t>/320)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Challenges due to constant mobility of STAs -  performance robustness</a:t>
            </a:r>
            <a:endParaRPr sz="18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Power consumption constraints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meeting the performance constraints with ever tightening power consumption limits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44"/>
          <p:cNvSpPr txBox="1"/>
          <p:nvPr>
            <p:ph type="title"/>
          </p:nvPr>
        </p:nvSpPr>
        <p:spPr>
          <a:xfrm>
            <a:off x="3387550" y="1857000"/>
            <a:ext cx="162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Q &amp; A</a:t>
            </a:r>
            <a:endParaRPr sz="4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5"/>
          <p:cNvSpPr txBox="1"/>
          <p:nvPr>
            <p:ph type="title"/>
          </p:nvPr>
        </p:nvSpPr>
        <p:spPr>
          <a:xfrm>
            <a:off x="2195325" y="2143125"/>
            <a:ext cx="404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Backup Slides</a:t>
            </a:r>
            <a:endParaRPr sz="3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6"/>
          <p:cNvSpPr txBox="1"/>
          <p:nvPr>
            <p:ph idx="4294967295" type="title"/>
          </p:nvPr>
        </p:nvSpPr>
        <p:spPr>
          <a:xfrm>
            <a:off x="420700" y="125700"/>
            <a:ext cx="8520600" cy="2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Diving into MLO - STR</a:t>
            </a:r>
            <a:endParaRPr sz="2500"/>
          </a:p>
        </p:txBody>
      </p:sp>
      <p:sp>
        <p:nvSpPr>
          <p:cNvPr id="697" name="Google Shape;697;p46"/>
          <p:cNvSpPr/>
          <p:nvPr/>
        </p:nvSpPr>
        <p:spPr>
          <a:xfrm>
            <a:off x="1332627" y="859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STA MAC-1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8" name="Google Shape;698;p46"/>
          <p:cNvSpPr/>
          <p:nvPr/>
        </p:nvSpPr>
        <p:spPr>
          <a:xfrm>
            <a:off x="1336989" y="1240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STA MAC-2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9" name="Google Shape;699;p46"/>
          <p:cNvSpPr/>
          <p:nvPr/>
        </p:nvSpPr>
        <p:spPr>
          <a:xfrm>
            <a:off x="2101453" y="859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STA PHY1 (2.4G)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0" name="Google Shape;700;p46"/>
          <p:cNvSpPr/>
          <p:nvPr/>
        </p:nvSpPr>
        <p:spPr>
          <a:xfrm>
            <a:off x="2101316" y="1240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STA PHY2 (5/6G)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1" name="Google Shape;701;p46"/>
          <p:cNvSpPr/>
          <p:nvPr/>
        </p:nvSpPr>
        <p:spPr>
          <a:xfrm>
            <a:off x="719812" y="863575"/>
            <a:ext cx="380700" cy="66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MLD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entity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2" name="Google Shape;702;p46"/>
          <p:cNvSpPr/>
          <p:nvPr/>
        </p:nvSpPr>
        <p:spPr>
          <a:xfrm>
            <a:off x="259730" y="863575"/>
            <a:ext cx="231300" cy="66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HOST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3" name="Google Shape;703;p46"/>
          <p:cNvSpPr/>
          <p:nvPr/>
        </p:nvSpPr>
        <p:spPr>
          <a:xfrm>
            <a:off x="6376950" y="478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AP MAC-1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4" name="Google Shape;704;p46"/>
          <p:cNvSpPr/>
          <p:nvPr/>
        </p:nvSpPr>
        <p:spPr>
          <a:xfrm>
            <a:off x="6381313" y="859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AP MAC-2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5" name="Google Shape;705;p46"/>
          <p:cNvSpPr/>
          <p:nvPr/>
        </p:nvSpPr>
        <p:spPr>
          <a:xfrm>
            <a:off x="5604326" y="478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AP PHY1 (2.4G)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6" name="Google Shape;706;p46"/>
          <p:cNvSpPr/>
          <p:nvPr/>
        </p:nvSpPr>
        <p:spPr>
          <a:xfrm>
            <a:off x="5604189" y="859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AP PHY2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(5G)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7" name="Google Shape;707;p46"/>
          <p:cNvSpPr/>
          <p:nvPr/>
        </p:nvSpPr>
        <p:spPr>
          <a:xfrm>
            <a:off x="5604189" y="1240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AP PHY3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(6G-Low band)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8" name="Google Shape;708;p46"/>
          <p:cNvSpPr/>
          <p:nvPr/>
        </p:nvSpPr>
        <p:spPr>
          <a:xfrm>
            <a:off x="5604189" y="1621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AP PHY4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(6G-High band)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9" name="Google Shape;709;p46"/>
          <p:cNvSpPr/>
          <p:nvPr/>
        </p:nvSpPr>
        <p:spPr>
          <a:xfrm>
            <a:off x="6381313" y="1240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AP MAC-3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10" name="Google Shape;710;p46"/>
          <p:cNvSpPr/>
          <p:nvPr/>
        </p:nvSpPr>
        <p:spPr>
          <a:xfrm>
            <a:off x="6381313" y="1621225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AP MAC-4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11" name="Google Shape;711;p46"/>
          <p:cNvSpPr/>
          <p:nvPr/>
        </p:nvSpPr>
        <p:spPr>
          <a:xfrm>
            <a:off x="7148811" y="482575"/>
            <a:ext cx="398100" cy="1426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MLD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entity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12" name="Google Shape;712;p46"/>
          <p:cNvSpPr/>
          <p:nvPr/>
        </p:nvSpPr>
        <p:spPr>
          <a:xfrm>
            <a:off x="7788712" y="478225"/>
            <a:ext cx="231300" cy="1431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HOST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713" name="Google Shape;713;p46"/>
          <p:cNvGrpSpPr/>
          <p:nvPr/>
        </p:nvGrpSpPr>
        <p:grpSpPr>
          <a:xfrm>
            <a:off x="5048875" y="478225"/>
            <a:ext cx="321483" cy="288000"/>
            <a:chOff x="3200601" y="527175"/>
            <a:chExt cx="536700" cy="288000"/>
          </a:xfrm>
        </p:grpSpPr>
        <p:sp>
          <p:nvSpPr>
            <p:cNvPr id="714" name="Google Shape;714;p46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715" name="Google Shape;715;p46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716" name="Google Shape;716;p46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17" name="Google Shape;717;p46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18" name="Google Shape;718;p46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19" name="Google Shape;719;p46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720" name="Google Shape;720;p46"/>
          <p:cNvGrpSpPr/>
          <p:nvPr/>
        </p:nvGrpSpPr>
        <p:grpSpPr>
          <a:xfrm>
            <a:off x="5048875" y="859225"/>
            <a:ext cx="321483" cy="288000"/>
            <a:chOff x="3200601" y="527175"/>
            <a:chExt cx="536700" cy="288000"/>
          </a:xfrm>
        </p:grpSpPr>
        <p:sp>
          <p:nvSpPr>
            <p:cNvPr id="721" name="Google Shape;721;p46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722" name="Google Shape;722;p46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723" name="Google Shape;723;p46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24" name="Google Shape;724;p46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25" name="Google Shape;725;p46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26" name="Google Shape;726;p46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727" name="Google Shape;727;p46"/>
          <p:cNvGrpSpPr/>
          <p:nvPr/>
        </p:nvGrpSpPr>
        <p:grpSpPr>
          <a:xfrm>
            <a:off x="5048875" y="1240225"/>
            <a:ext cx="321483" cy="288000"/>
            <a:chOff x="3200601" y="527175"/>
            <a:chExt cx="536700" cy="288000"/>
          </a:xfrm>
        </p:grpSpPr>
        <p:sp>
          <p:nvSpPr>
            <p:cNvPr id="728" name="Google Shape;728;p46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729" name="Google Shape;729;p46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730" name="Google Shape;730;p46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31" name="Google Shape;731;p46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32" name="Google Shape;732;p46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33" name="Google Shape;733;p46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734" name="Google Shape;734;p46"/>
          <p:cNvGrpSpPr/>
          <p:nvPr/>
        </p:nvGrpSpPr>
        <p:grpSpPr>
          <a:xfrm>
            <a:off x="5048875" y="1621225"/>
            <a:ext cx="321483" cy="288000"/>
            <a:chOff x="3200601" y="527175"/>
            <a:chExt cx="536700" cy="288000"/>
          </a:xfrm>
        </p:grpSpPr>
        <p:sp>
          <p:nvSpPr>
            <p:cNvPr id="735" name="Google Shape;735;p46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736" name="Google Shape;736;p46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737" name="Google Shape;737;p46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38" name="Google Shape;738;p46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39" name="Google Shape;739;p46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40" name="Google Shape;740;p46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741" name="Google Shape;741;p46"/>
          <p:cNvGrpSpPr/>
          <p:nvPr/>
        </p:nvGrpSpPr>
        <p:grpSpPr>
          <a:xfrm>
            <a:off x="2863926" y="863575"/>
            <a:ext cx="321483" cy="288000"/>
            <a:chOff x="3200601" y="527175"/>
            <a:chExt cx="536700" cy="288000"/>
          </a:xfrm>
        </p:grpSpPr>
        <p:sp>
          <p:nvSpPr>
            <p:cNvPr id="742" name="Google Shape;742;p46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743" name="Google Shape;743;p46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744" name="Google Shape;744;p46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45" name="Google Shape;745;p46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46" name="Google Shape;746;p46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47" name="Google Shape;747;p46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748" name="Google Shape;748;p46"/>
          <p:cNvGrpSpPr/>
          <p:nvPr/>
        </p:nvGrpSpPr>
        <p:grpSpPr>
          <a:xfrm>
            <a:off x="2863926" y="1244575"/>
            <a:ext cx="321483" cy="288000"/>
            <a:chOff x="3200601" y="527175"/>
            <a:chExt cx="536700" cy="288000"/>
          </a:xfrm>
        </p:grpSpPr>
        <p:sp>
          <p:nvSpPr>
            <p:cNvPr id="749" name="Google Shape;749;p46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750" name="Google Shape;750;p46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751" name="Google Shape;751;p46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52" name="Google Shape;752;p46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53" name="Google Shape;753;p46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54" name="Google Shape;754;p46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sp>
        <p:nvSpPr>
          <p:cNvPr id="755" name="Google Shape;755;p46"/>
          <p:cNvSpPr/>
          <p:nvPr/>
        </p:nvSpPr>
        <p:spPr>
          <a:xfrm>
            <a:off x="492975" y="1142775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56" name="Google Shape;756;p46"/>
          <p:cNvSpPr/>
          <p:nvPr/>
        </p:nvSpPr>
        <p:spPr>
          <a:xfrm>
            <a:off x="1102575" y="964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57" name="Google Shape;757;p46"/>
          <p:cNvSpPr/>
          <p:nvPr/>
        </p:nvSpPr>
        <p:spPr>
          <a:xfrm>
            <a:off x="1102575" y="1345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58" name="Google Shape;758;p46"/>
          <p:cNvSpPr/>
          <p:nvPr/>
        </p:nvSpPr>
        <p:spPr>
          <a:xfrm>
            <a:off x="1864575" y="964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59" name="Google Shape;759;p46"/>
          <p:cNvSpPr/>
          <p:nvPr/>
        </p:nvSpPr>
        <p:spPr>
          <a:xfrm>
            <a:off x="1864575" y="1345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0" name="Google Shape;760;p46"/>
          <p:cNvSpPr/>
          <p:nvPr/>
        </p:nvSpPr>
        <p:spPr>
          <a:xfrm>
            <a:off x="2626575" y="964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1" name="Google Shape;761;p46"/>
          <p:cNvSpPr/>
          <p:nvPr/>
        </p:nvSpPr>
        <p:spPr>
          <a:xfrm>
            <a:off x="2626575" y="1345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2" name="Google Shape;762;p46"/>
          <p:cNvSpPr/>
          <p:nvPr/>
        </p:nvSpPr>
        <p:spPr>
          <a:xfrm>
            <a:off x="5369775" y="583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3" name="Google Shape;763;p46"/>
          <p:cNvSpPr/>
          <p:nvPr/>
        </p:nvSpPr>
        <p:spPr>
          <a:xfrm>
            <a:off x="5369775" y="964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4" name="Google Shape;764;p46"/>
          <p:cNvSpPr/>
          <p:nvPr/>
        </p:nvSpPr>
        <p:spPr>
          <a:xfrm>
            <a:off x="5369775" y="1345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5" name="Google Shape;765;p46"/>
          <p:cNvSpPr/>
          <p:nvPr/>
        </p:nvSpPr>
        <p:spPr>
          <a:xfrm>
            <a:off x="5369775" y="1726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6" name="Google Shape;766;p46"/>
          <p:cNvSpPr/>
          <p:nvPr/>
        </p:nvSpPr>
        <p:spPr>
          <a:xfrm>
            <a:off x="6144863" y="583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7" name="Google Shape;767;p46"/>
          <p:cNvSpPr/>
          <p:nvPr/>
        </p:nvSpPr>
        <p:spPr>
          <a:xfrm>
            <a:off x="6144863" y="964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8" name="Google Shape;768;p46"/>
          <p:cNvSpPr/>
          <p:nvPr/>
        </p:nvSpPr>
        <p:spPr>
          <a:xfrm>
            <a:off x="6144863" y="1345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9" name="Google Shape;769;p46"/>
          <p:cNvSpPr/>
          <p:nvPr/>
        </p:nvSpPr>
        <p:spPr>
          <a:xfrm>
            <a:off x="6144863" y="1726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0" name="Google Shape;770;p46"/>
          <p:cNvSpPr/>
          <p:nvPr/>
        </p:nvSpPr>
        <p:spPr>
          <a:xfrm>
            <a:off x="6915588" y="583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1" name="Google Shape;771;p46"/>
          <p:cNvSpPr/>
          <p:nvPr/>
        </p:nvSpPr>
        <p:spPr>
          <a:xfrm>
            <a:off x="6915588" y="964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2" name="Google Shape;772;p46"/>
          <p:cNvSpPr/>
          <p:nvPr/>
        </p:nvSpPr>
        <p:spPr>
          <a:xfrm>
            <a:off x="6915588" y="1345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3" name="Google Shape;773;p46"/>
          <p:cNvSpPr/>
          <p:nvPr/>
        </p:nvSpPr>
        <p:spPr>
          <a:xfrm>
            <a:off x="6915588" y="17261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4" name="Google Shape;774;p46"/>
          <p:cNvSpPr/>
          <p:nvPr/>
        </p:nvSpPr>
        <p:spPr>
          <a:xfrm>
            <a:off x="7551363" y="1116599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5" name="Google Shape;775;p46"/>
          <p:cNvSpPr/>
          <p:nvPr/>
        </p:nvSpPr>
        <p:spPr>
          <a:xfrm>
            <a:off x="3319925" y="1134050"/>
            <a:ext cx="175200" cy="148200"/>
          </a:xfrm>
          <a:prstGeom prst="flowChartOr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776" name="Google Shape;776;p46"/>
          <p:cNvCxnSpPr>
            <a:stCxn id="742" idx="3"/>
            <a:endCxn id="775" idx="0"/>
          </p:cNvCxnSpPr>
          <p:nvPr/>
        </p:nvCxnSpPr>
        <p:spPr>
          <a:xfrm>
            <a:off x="3185409" y="1007575"/>
            <a:ext cx="222000" cy="1266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77" name="Google Shape;777;p46"/>
          <p:cNvCxnSpPr>
            <a:stCxn id="749" idx="3"/>
            <a:endCxn id="775" idx="4"/>
          </p:cNvCxnSpPr>
          <p:nvPr/>
        </p:nvCxnSpPr>
        <p:spPr>
          <a:xfrm flipH="1" rot="10800000">
            <a:off x="3185409" y="1282375"/>
            <a:ext cx="222000" cy="1062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78" name="Google Shape;778;p46"/>
          <p:cNvCxnSpPr>
            <a:stCxn id="775" idx="6"/>
          </p:cNvCxnSpPr>
          <p:nvPr/>
        </p:nvCxnSpPr>
        <p:spPr>
          <a:xfrm flipH="1" rot="10800000">
            <a:off x="3495125" y="1029350"/>
            <a:ext cx="134700" cy="178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diamond"/>
          </a:ln>
        </p:spPr>
      </p:cxnSp>
      <p:sp>
        <p:nvSpPr>
          <p:cNvPr id="779" name="Google Shape;779;p46"/>
          <p:cNvSpPr/>
          <p:nvPr/>
        </p:nvSpPr>
        <p:spPr>
          <a:xfrm flipH="1">
            <a:off x="4714213" y="1134050"/>
            <a:ext cx="189900" cy="148200"/>
          </a:xfrm>
          <a:prstGeom prst="flowChartOr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780" name="Google Shape;780;p46"/>
          <p:cNvCxnSpPr>
            <a:endCxn id="779" idx="0"/>
          </p:cNvCxnSpPr>
          <p:nvPr/>
        </p:nvCxnSpPr>
        <p:spPr>
          <a:xfrm flipH="1">
            <a:off x="4809163" y="1007450"/>
            <a:ext cx="240600" cy="1266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81" name="Google Shape;781;p46"/>
          <p:cNvCxnSpPr>
            <a:endCxn id="779" idx="4"/>
          </p:cNvCxnSpPr>
          <p:nvPr/>
        </p:nvCxnSpPr>
        <p:spPr>
          <a:xfrm rot="10800000">
            <a:off x="4809163" y="1282250"/>
            <a:ext cx="240600" cy="1062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82" name="Google Shape;782;p46"/>
          <p:cNvCxnSpPr>
            <a:stCxn id="779" idx="6"/>
          </p:cNvCxnSpPr>
          <p:nvPr/>
        </p:nvCxnSpPr>
        <p:spPr>
          <a:xfrm rot="10800000">
            <a:off x="4568113" y="1029350"/>
            <a:ext cx="146100" cy="178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diamond"/>
          </a:ln>
        </p:spPr>
      </p:cxnSp>
      <p:cxnSp>
        <p:nvCxnSpPr>
          <p:cNvPr id="783" name="Google Shape;783;p46"/>
          <p:cNvCxnSpPr>
            <a:stCxn id="714" idx="1"/>
            <a:endCxn id="779" idx="0"/>
          </p:cNvCxnSpPr>
          <p:nvPr/>
        </p:nvCxnSpPr>
        <p:spPr>
          <a:xfrm flipH="1">
            <a:off x="4809175" y="622225"/>
            <a:ext cx="239700" cy="511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84" name="Google Shape;784;p46"/>
          <p:cNvCxnSpPr>
            <a:stCxn id="735" idx="1"/>
            <a:endCxn id="779" idx="4"/>
          </p:cNvCxnSpPr>
          <p:nvPr/>
        </p:nvCxnSpPr>
        <p:spPr>
          <a:xfrm rot="10800000">
            <a:off x="4809175" y="1282225"/>
            <a:ext cx="239700" cy="4830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85" name="Google Shape;785;p46"/>
          <p:cNvCxnSpPr/>
          <p:nvPr/>
        </p:nvCxnSpPr>
        <p:spPr>
          <a:xfrm flipH="1" rot="10800000">
            <a:off x="388275" y="1190650"/>
            <a:ext cx="811500" cy="45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786" name="Google Shape;786;p46"/>
          <p:cNvCxnSpPr/>
          <p:nvPr/>
        </p:nvCxnSpPr>
        <p:spPr>
          <a:xfrm flipH="1" rot="10800000">
            <a:off x="1247700" y="1038125"/>
            <a:ext cx="353400" cy="122100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787" name="Google Shape;787;p46"/>
          <p:cNvCxnSpPr/>
          <p:nvPr/>
        </p:nvCxnSpPr>
        <p:spPr>
          <a:xfrm>
            <a:off x="1247700" y="1160225"/>
            <a:ext cx="375300" cy="187500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788" name="Google Shape;788;p46"/>
          <p:cNvCxnSpPr/>
          <p:nvPr/>
        </p:nvCxnSpPr>
        <p:spPr>
          <a:xfrm flipH="1" rot="10800000">
            <a:off x="1683675" y="1003150"/>
            <a:ext cx="5615100" cy="396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789" name="Google Shape;789;p46"/>
          <p:cNvCxnSpPr/>
          <p:nvPr/>
        </p:nvCxnSpPr>
        <p:spPr>
          <a:xfrm flipH="1" rot="10800000">
            <a:off x="1683675" y="1307950"/>
            <a:ext cx="5615100" cy="396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790" name="Google Shape;790;p46"/>
          <p:cNvCxnSpPr>
            <a:endCxn id="712" idx="3"/>
          </p:cNvCxnSpPr>
          <p:nvPr/>
        </p:nvCxnSpPr>
        <p:spPr>
          <a:xfrm flipH="1" rot="10800000">
            <a:off x="7322512" y="1193875"/>
            <a:ext cx="697500" cy="12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791" name="Google Shape;791;p46"/>
          <p:cNvSpPr/>
          <p:nvPr/>
        </p:nvSpPr>
        <p:spPr>
          <a:xfrm>
            <a:off x="4004875" y="747725"/>
            <a:ext cx="380700" cy="148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2.4G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92" name="Google Shape;792;p46"/>
          <p:cNvSpPr/>
          <p:nvPr/>
        </p:nvSpPr>
        <p:spPr>
          <a:xfrm>
            <a:off x="4004875" y="1433525"/>
            <a:ext cx="461700" cy="148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5G/6G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93" name="Google Shape;793;p46"/>
          <p:cNvSpPr txBox="1"/>
          <p:nvPr/>
        </p:nvSpPr>
        <p:spPr>
          <a:xfrm>
            <a:off x="491025" y="2258575"/>
            <a:ext cx="4558800" cy="26709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Simultaneous transmit-receive MLO</a:t>
            </a:r>
            <a:endParaRPr b="1"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</a:pPr>
            <a:r>
              <a:rPr lang="en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Host “sees” only one MAC device, and needs to assign only one IP address, despite having multiple RF links underneath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</a:pPr>
            <a:r>
              <a:rPr lang="en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 Multi-Link Device (MLD) is STR over a pair of links, if it can transmit, receive and perform channel sensing (CCA) on any link regardless of the nature of activity on the other link.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</a:pPr>
            <a:r>
              <a:rPr lang="en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Throughput aggregation and latency advantage.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</a:pPr>
            <a:r>
              <a:rPr lang="en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Disadvantages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</a:pPr>
            <a:r>
              <a:rPr lang="en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Note: 2G is only 20MHz link, and congested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</a:pPr>
            <a:r>
              <a:rPr lang="en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STA unable to use multiple 5G/6G links due to cost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/>
          <p:nvPr>
            <p:ph type="title"/>
          </p:nvPr>
        </p:nvSpPr>
        <p:spPr>
          <a:xfrm>
            <a:off x="311700" y="1126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The thoughts expressed in this presentation are author’s own and do not represent </a:t>
            </a:r>
            <a:r>
              <a:rPr b="1" lang="en" sz="3600" u="sng"/>
              <a:t>Broadcom’s</a:t>
            </a:r>
            <a:r>
              <a:rPr lang="en" sz="3600"/>
              <a:t> official position, future product roadmap and technical/strategic direction in Wi-Fi </a:t>
            </a:r>
            <a:endParaRPr sz="3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47"/>
          <p:cNvSpPr txBox="1"/>
          <p:nvPr>
            <p:ph idx="4294967295" type="title"/>
          </p:nvPr>
        </p:nvSpPr>
        <p:spPr>
          <a:xfrm>
            <a:off x="453075" y="139325"/>
            <a:ext cx="8520600" cy="2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Diving into MLO - eMLSR</a:t>
            </a:r>
            <a:endParaRPr sz="2500"/>
          </a:p>
        </p:txBody>
      </p:sp>
      <p:sp>
        <p:nvSpPr>
          <p:cNvPr id="799" name="Google Shape;799;p47"/>
          <p:cNvSpPr/>
          <p:nvPr/>
        </p:nvSpPr>
        <p:spPr>
          <a:xfrm>
            <a:off x="1365002" y="872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STA MAC-1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0" name="Google Shape;800;p47"/>
          <p:cNvSpPr/>
          <p:nvPr/>
        </p:nvSpPr>
        <p:spPr>
          <a:xfrm>
            <a:off x="1369364" y="1253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STA MAC-2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1" name="Google Shape;801;p47"/>
          <p:cNvSpPr/>
          <p:nvPr/>
        </p:nvSpPr>
        <p:spPr>
          <a:xfrm>
            <a:off x="2133828" y="872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STA PHY1 (2.4G)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2" name="Google Shape;802;p47"/>
          <p:cNvSpPr/>
          <p:nvPr/>
        </p:nvSpPr>
        <p:spPr>
          <a:xfrm>
            <a:off x="2133691" y="1253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STA PHY2 (5/6G)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3" name="Google Shape;803;p47"/>
          <p:cNvSpPr/>
          <p:nvPr/>
        </p:nvSpPr>
        <p:spPr>
          <a:xfrm>
            <a:off x="752187" y="877200"/>
            <a:ext cx="380700" cy="66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MLD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entity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4" name="Google Shape;804;p47"/>
          <p:cNvSpPr/>
          <p:nvPr/>
        </p:nvSpPr>
        <p:spPr>
          <a:xfrm>
            <a:off x="292105" y="877200"/>
            <a:ext cx="231300" cy="66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HOST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5" name="Google Shape;805;p47"/>
          <p:cNvSpPr/>
          <p:nvPr/>
        </p:nvSpPr>
        <p:spPr>
          <a:xfrm>
            <a:off x="6409325" y="491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AP MAC-1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6" name="Google Shape;806;p47"/>
          <p:cNvSpPr/>
          <p:nvPr/>
        </p:nvSpPr>
        <p:spPr>
          <a:xfrm>
            <a:off x="6413688" y="872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AP MAC-2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7" name="Google Shape;807;p47"/>
          <p:cNvSpPr/>
          <p:nvPr/>
        </p:nvSpPr>
        <p:spPr>
          <a:xfrm>
            <a:off x="5636701" y="491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AP PHY1 (2.4G)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8" name="Google Shape;808;p47"/>
          <p:cNvSpPr/>
          <p:nvPr/>
        </p:nvSpPr>
        <p:spPr>
          <a:xfrm>
            <a:off x="5636564" y="872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AP PHY2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(5G)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9" name="Google Shape;809;p47"/>
          <p:cNvSpPr/>
          <p:nvPr/>
        </p:nvSpPr>
        <p:spPr>
          <a:xfrm>
            <a:off x="5636564" y="1253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AP PHY3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(6G-Low band)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0" name="Google Shape;810;p47"/>
          <p:cNvSpPr/>
          <p:nvPr/>
        </p:nvSpPr>
        <p:spPr>
          <a:xfrm>
            <a:off x="5636564" y="1634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AP PHY4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(6G-High band)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1" name="Google Shape;811;p47"/>
          <p:cNvSpPr/>
          <p:nvPr/>
        </p:nvSpPr>
        <p:spPr>
          <a:xfrm>
            <a:off x="6413688" y="1253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AP MAC-3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2" name="Google Shape;812;p47"/>
          <p:cNvSpPr/>
          <p:nvPr/>
        </p:nvSpPr>
        <p:spPr>
          <a:xfrm>
            <a:off x="6413688" y="1634850"/>
            <a:ext cx="536700" cy="28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Proxima Nova"/>
                <a:ea typeface="Proxima Nova"/>
                <a:cs typeface="Proxima Nova"/>
                <a:sym typeface="Proxima Nova"/>
              </a:rPr>
              <a:t>AP MAC-4</a:t>
            </a:r>
            <a:endParaRPr sz="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3" name="Google Shape;813;p47"/>
          <p:cNvSpPr/>
          <p:nvPr/>
        </p:nvSpPr>
        <p:spPr>
          <a:xfrm>
            <a:off x="7181186" y="496200"/>
            <a:ext cx="398100" cy="1426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MLD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entity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4" name="Google Shape;814;p47"/>
          <p:cNvSpPr/>
          <p:nvPr/>
        </p:nvSpPr>
        <p:spPr>
          <a:xfrm>
            <a:off x="7821087" y="491850"/>
            <a:ext cx="231300" cy="1431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HOST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15" name="Google Shape;815;p47"/>
          <p:cNvGrpSpPr/>
          <p:nvPr/>
        </p:nvGrpSpPr>
        <p:grpSpPr>
          <a:xfrm>
            <a:off x="5081250" y="491850"/>
            <a:ext cx="321483" cy="288000"/>
            <a:chOff x="3200601" y="527175"/>
            <a:chExt cx="536700" cy="288000"/>
          </a:xfrm>
        </p:grpSpPr>
        <p:sp>
          <p:nvSpPr>
            <p:cNvPr id="816" name="Google Shape;816;p47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817" name="Google Shape;817;p47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818" name="Google Shape;818;p47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19" name="Google Shape;819;p47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20" name="Google Shape;820;p47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21" name="Google Shape;821;p47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822" name="Google Shape;822;p47"/>
          <p:cNvGrpSpPr/>
          <p:nvPr/>
        </p:nvGrpSpPr>
        <p:grpSpPr>
          <a:xfrm>
            <a:off x="5081250" y="872850"/>
            <a:ext cx="321483" cy="288000"/>
            <a:chOff x="3200601" y="527175"/>
            <a:chExt cx="536700" cy="288000"/>
          </a:xfrm>
        </p:grpSpPr>
        <p:sp>
          <p:nvSpPr>
            <p:cNvPr id="823" name="Google Shape;823;p47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824" name="Google Shape;824;p47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825" name="Google Shape;825;p47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26" name="Google Shape;826;p47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27" name="Google Shape;827;p47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28" name="Google Shape;828;p47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829" name="Google Shape;829;p47"/>
          <p:cNvGrpSpPr/>
          <p:nvPr/>
        </p:nvGrpSpPr>
        <p:grpSpPr>
          <a:xfrm>
            <a:off x="5081250" y="1253850"/>
            <a:ext cx="321483" cy="288000"/>
            <a:chOff x="3200601" y="527175"/>
            <a:chExt cx="536700" cy="288000"/>
          </a:xfrm>
        </p:grpSpPr>
        <p:sp>
          <p:nvSpPr>
            <p:cNvPr id="830" name="Google Shape;830;p47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831" name="Google Shape;831;p47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832" name="Google Shape;832;p47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33" name="Google Shape;833;p47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34" name="Google Shape;834;p47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35" name="Google Shape;835;p47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836" name="Google Shape;836;p47"/>
          <p:cNvGrpSpPr/>
          <p:nvPr/>
        </p:nvGrpSpPr>
        <p:grpSpPr>
          <a:xfrm>
            <a:off x="5081250" y="1634850"/>
            <a:ext cx="321483" cy="288000"/>
            <a:chOff x="3200601" y="527175"/>
            <a:chExt cx="536700" cy="288000"/>
          </a:xfrm>
        </p:grpSpPr>
        <p:sp>
          <p:nvSpPr>
            <p:cNvPr id="837" name="Google Shape;837;p47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838" name="Google Shape;838;p47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839" name="Google Shape;839;p47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40" name="Google Shape;840;p47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41" name="Google Shape;841;p47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42" name="Google Shape;842;p47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843" name="Google Shape;843;p47"/>
          <p:cNvGrpSpPr/>
          <p:nvPr/>
        </p:nvGrpSpPr>
        <p:grpSpPr>
          <a:xfrm>
            <a:off x="2896301" y="877200"/>
            <a:ext cx="321483" cy="288000"/>
            <a:chOff x="3200601" y="527175"/>
            <a:chExt cx="536700" cy="288000"/>
          </a:xfrm>
        </p:grpSpPr>
        <p:sp>
          <p:nvSpPr>
            <p:cNvPr id="844" name="Google Shape;844;p47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845" name="Google Shape;845;p47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846" name="Google Shape;846;p47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47" name="Google Shape;847;p47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48" name="Google Shape;848;p47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49" name="Google Shape;849;p47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850" name="Google Shape;850;p47"/>
          <p:cNvGrpSpPr/>
          <p:nvPr/>
        </p:nvGrpSpPr>
        <p:grpSpPr>
          <a:xfrm>
            <a:off x="2896301" y="1258200"/>
            <a:ext cx="321483" cy="288000"/>
            <a:chOff x="3200601" y="527175"/>
            <a:chExt cx="536700" cy="288000"/>
          </a:xfrm>
        </p:grpSpPr>
        <p:sp>
          <p:nvSpPr>
            <p:cNvPr id="851" name="Google Shape;851;p47"/>
            <p:cNvSpPr/>
            <p:nvPr/>
          </p:nvSpPr>
          <p:spPr>
            <a:xfrm>
              <a:off x="3200601" y="527175"/>
              <a:ext cx="536700" cy="288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852" name="Google Shape;852;p47"/>
            <p:cNvGrpSpPr/>
            <p:nvPr/>
          </p:nvGrpSpPr>
          <p:grpSpPr>
            <a:xfrm>
              <a:off x="3278607" y="606866"/>
              <a:ext cx="380683" cy="128613"/>
              <a:chOff x="7036925" y="1420925"/>
              <a:chExt cx="1103750" cy="372900"/>
            </a:xfrm>
          </p:grpSpPr>
          <p:sp>
            <p:nvSpPr>
              <p:cNvPr id="853" name="Google Shape;853;p47"/>
              <p:cNvSpPr/>
              <p:nvPr/>
            </p:nvSpPr>
            <p:spPr>
              <a:xfrm>
                <a:off x="7036925" y="14209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54" name="Google Shape;854;p47"/>
              <p:cNvSpPr/>
              <p:nvPr/>
            </p:nvSpPr>
            <p:spPr>
              <a:xfrm>
                <a:off x="7036925" y="14971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55" name="Google Shape;855;p47"/>
              <p:cNvSpPr/>
              <p:nvPr/>
            </p:nvSpPr>
            <p:spPr>
              <a:xfrm>
                <a:off x="7036925" y="15733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56" name="Google Shape;856;p47"/>
              <p:cNvSpPr/>
              <p:nvPr/>
            </p:nvSpPr>
            <p:spPr>
              <a:xfrm>
                <a:off x="7036925" y="1649525"/>
                <a:ext cx="1103750" cy="144300"/>
              </a:xfrm>
              <a:custGeom>
                <a:rect b="b" l="l" r="r" t="t"/>
                <a:pathLst>
                  <a:path extrusionOk="0" h="5772" w="44150">
                    <a:moveTo>
                      <a:pt x="0" y="5409"/>
                    </a:moveTo>
                    <a:cubicBezTo>
                      <a:pt x="2269" y="4624"/>
                      <a:pt x="8870" y="640"/>
                      <a:pt x="13611" y="698"/>
                    </a:cubicBezTo>
                    <a:cubicBezTo>
                      <a:pt x="18352" y="756"/>
                      <a:pt x="23354" y="5874"/>
                      <a:pt x="28444" y="5758"/>
                    </a:cubicBezTo>
                    <a:cubicBezTo>
                      <a:pt x="33534" y="5642"/>
                      <a:pt x="41532" y="960"/>
                      <a:pt x="44150" y="0"/>
                    </a:cubicBezTo>
                  </a:path>
                </a:pathLst>
              </a:custGeom>
              <a:noFill/>
              <a:ln cap="flat" cmpd="sng" w="6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sp>
        <p:nvSpPr>
          <p:cNvPr id="857" name="Google Shape;857;p47"/>
          <p:cNvSpPr/>
          <p:nvPr/>
        </p:nvSpPr>
        <p:spPr>
          <a:xfrm>
            <a:off x="525350" y="1156400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58" name="Google Shape;858;p47"/>
          <p:cNvSpPr/>
          <p:nvPr/>
        </p:nvSpPr>
        <p:spPr>
          <a:xfrm>
            <a:off x="1134950" y="977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59" name="Google Shape;859;p47"/>
          <p:cNvSpPr/>
          <p:nvPr/>
        </p:nvSpPr>
        <p:spPr>
          <a:xfrm>
            <a:off x="1134950" y="1358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0" name="Google Shape;860;p47"/>
          <p:cNvSpPr/>
          <p:nvPr/>
        </p:nvSpPr>
        <p:spPr>
          <a:xfrm>
            <a:off x="1896950" y="977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1" name="Google Shape;861;p47"/>
          <p:cNvSpPr/>
          <p:nvPr/>
        </p:nvSpPr>
        <p:spPr>
          <a:xfrm>
            <a:off x="1896950" y="1358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2" name="Google Shape;862;p47"/>
          <p:cNvSpPr/>
          <p:nvPr/>
        </p:nvSpPr>
        <p:spPr>
          <a:xfrm>
            <a:off x="2658950" y="977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3" name="Google Shape;863;p47"/>
          <p:cNvSpPr/>
          <p:nvPr/>
        </p:nvSpPr>
        <p:spPr>
          <a:xfrm>
            <a:off x="2658950" y="1358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4" name="Google Shape;864;p47"/>
          <p:cNvSpPr/>
          <p:nvPr/>
        </p:nvSpPr>
        <p:spPr>
          <a:xfrm>
            <a:off x="5402150" y="596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5" name="Google Shape;865;p47"/>
          <p:cNvSpPr/>
          <p:nvPr/>
        </p:nvSpPr>
        <p:spPr>
          <a:xfrm>
            <a:off x="5402150" y="977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6" name="Google Shape;866;p47"/>
          <p:cNvSpPr/>
          <p:nvPr/>
        </p:nvSpPr>
        <p:spPr>
          <a:xfrm>
            <a:off x="5402150" y="1358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7" name="Google Shape;867;p47"/>
          <p:cNvSpPr/>
          <p:nvPr/>
        </p:nvSpPr>
        <p:spPr>
          <a:xfrm>
            <a:off x="5402150" y="1739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8" name="Google Shape;868;p47"/>
          <p:cNvSpPr/>
          <p:nvPr/>
        </p:nvSpPr>
        <p:spPr>
          <a:xfrm>
            <a:off x="6177238" y="596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9" name="Google Shape;869;p47"/>
          <p:cNvSpPr/>
          <p:nvPr/>
        </p:nvSpPr>
        <p:spPr>
          <a:xfrm>
            <a:off x="6177238" y="977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0" name="Google Shape;870;p47"/>
          <p:cNvSpPr/>
          <p:nvPr/>
        </p:nvSpPr>
        <p:spPr>
          <a:xfrm>
            <a:off x="6177238" y="1358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1" name="Google Shape;871;p47"/>
          <p:cNvSpPr/>
          <p:nvPr/>
        </p:nvSpPr>
        <p:spPr>
          <a:xfrm>
            <a:off x="6177238" y="1739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2" name="Google Shape;872;p47"/>
          <p:cNvSpPr/>
          <p:nvPr/>
        </p:nvSpPr>
        <p:spPr>
          <a:xfrm>
            <a:off x="6947963" y="596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3" name="Google Shape;873;p47"/>
          <p:cNvSpPr/>
          <p:nvPr/>
        </p:nvSpPr>
        <p:spPr>
          <a:xfrm>
            <a:off x="6947963" y="977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4" name="Google Shape;874;p47"/>
          <p:cNvSpPr/>
          <p:nvPr/>
        </p:nvSpPr>
        <p:spPr>
          <a:xfrm>
            <a:off x="6947963" y="1358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5" name="Google Shape;875;p47"/>
          <p:cNvSpPr/>
          <p:nvPr/>
        </p:nvSpPr>
        <p:spPr>
          <a:xfrm>
            <a:off x="6947963" y="17398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6" name="Google Shape;876;p47"/>
          <p:cNvSpPr/>
          <p:nvPr/>
        </p:nvSpPr>
        <p:spPr>
          <a:xfrm>
            <a:off x="7583738" y="1130224"/>
            <a:ext cx="231300" cy="1071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7" name="Google Shape;877;p47"/>
          <p:cNvSpPr/>
          <p:nvPr/>
        </p:nvSpPr>
        <p:spPr>
          <a:xfrm>
            <a:off x="3352300" y="1147675"/>
            <a:ext cx="175200" cy="148200"/>
          </a:xfrm>
          <a:prstGeom prst="flowChartOr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78" name="Google Shape;878;p47"/>
          <p:cNvCxnSpPr>
            <a:stCxn id="844" idx="3"/>
            <a:endCxn id="877" idx="0"/>
          </p:cNvCxnSpPr>
          <p:nvPr/>
        </p:nvCxnSpPr>
        <p:spPr>
          <a:xfrm>
            <a:off x="3217784" y="1021200"/>
            <a:ext cx="222000" cy="1266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9" name="Google Shape;879;p47"/>
          <p:cNvCxnSpPr>
            <a:stCxn id="851" idx="3"/>
            <a:endCxn id="877" idx="4"/>
          </p:cNvCxnSpPr>
          <p:nvPr/>
        </p:nvCxnSpPr>
        <p:spPr>
          <a:xfrm flipH="1" rot="10800000">
            <a:off x="3217784" y="1296000"/>
            <a:ext cx="222000" cy="1062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80" name="Google Shape;880;p47"/>
          <p:cNvCxnSpPr>
            <a:stCxn id="877" idx="6"/>
          </p:cNvCxnSpPr>
          <p:nvPr/>
        </p:nvCxnSpPr>
        <p:spPr>
          <a:xfrm flipH="1" rot="10800000">
            <a:off x="3527500" y="1042975"/>
            <a:ext cx="134700" cy="178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diamond"/>
          </a:ln>
        </p:spPr>
      </p:cxnSp>
      <p:sp>
        <p:nvSpPr>
          <p:cNvPr id="881" name="Google Shape;881;p47"/>
          <p:cNvSpPr/>
          <p:nvPr/>
        </p:nvSpPr>
        <p:spPr>
          <a:xfrm flipH="1">
            <a:off x="4746588" y="1147675"/>
            <a:ext cx="189900" cy="148200"/>
          </a:xfrm>
          <a:prstGeom prst="flowChartOr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82" name="Google Shape;882;p47"/>
          <p:cNvCxnSpPr>
            <a:endCxn id="881" idx="0"/>
          </p:cNvCxnSpPr>
          <p:nvPr/>
        </p:nvCxnSpPr>
        <p:spPr>
          <a:xfrm flipH="1">
            <a:off x="4841538" y="1021075"/>
            <a:ext cx="240600" cy="1266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83" name="Google Shape;883;p47"/>
          <p:cNvCxnSpPr>
            <a:endCxn id="881" idx="4"/>
          </p:cNvCxnSpPr>
          <p:nvPr/>
        </p:nvCxnSpPr>
        <p:spPr>
          <a:xfrm rot="10800000">
            <a:off x="4841538" y="1295875"/>
            <a:ext cx="240600" cy="1062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84" name="Google Shape;884;p47"/>
          <p:cNvCxnSpPr>
            <a:stCxn id="881" idx="6"/>
          </p:cNvCxnSpPr>
          <p:nvPr/>
        </p:nvCxnSpPr>
        <p:spPr>
          <a:xfrm rot="10800000">
            <a:off x="4600488" y="1042975"/>
            <a:ext cx="146100" cy="178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diamond"/>
          </a:ln>
        </p:spPr>
      </p:cxnSp>
      <p:cxnSp>
        <p:nvCxnSpPr>
          <p:cNvPr id="885" name="Google Shape;885;p47"/>
          <p:cNvCxnSpPr>
            <a:stCxn id="816" idx="1"/>
            <a:endCxn id="881" idx="0"/>
          </p:cNvCxnSpPr>
          <p:nvPr/>
        </p:nvCxnSpPr>
        <p:spPr>
          <a:xfrm flipH="1">
            <a:off x="4841550" y="635850"/>
            <a:ext cx="239700" cy="511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6" name="Google Shape;886;p47"/>
          <p:cNvCxnSpPr>
            <a:stCxn id="837" idx="1"/>
            <a:endCxn id="881" idx="4"/>
          </p:cNvCxnSpPr>
          <p:nvPr/>
        </p:nvCxnSpPr>
        <p:spPr>
          <a:xfrm rot="10800000">
            <a:off x="4841550" y="1295850"/>
            <a:ext cx="239700" cy="4830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7" name="Google Shape;887;p47"/>
          <p:cNvCxnSpPr/>
          <p:nvPr/>
        </p:nvCxnSpPr>
        <p:spPr>
          <a:xfrm flipH="1" rot="10800000">
            <a:off x="420650" y="1204275"/>
            <a:ext cx="811500" cy="45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888" name="Google Shape;888;p47"/>
          <p:cNvCxnSpPr/>
          <p:nvPr/>
        </p:nvCxnSpPr>
        <p:spPr>
          <a:xfrm flipH="1" rot="10800000">
            <a:off x="1280075" y="1051750"/>
            <a:ext cx="353400" cy="122100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889" name="Google Shape;889;p47"/>
          <p:cNvCxnSpPr/>
          <p:nvPr/>
        </p:nvCxnSpPr>
        <p:spPr>
          <a:xfrm>
            <a:off x="1280075" y="1173850"/>
            <a:ext cx="375300" cy="187500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890" name="Google Shape;890;p47"/>
          <p:cNvCxnSpPr/>
          <p:nvPr/>
        </p:nvCxnSpPr>
        <p:spPr>
          <a:xfrm flipH="1" rot="10800000">
            <a:off x="1716050" y="1016775"/>
            <a:ext cx="5615100" cy="396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891" name="Google Shape;891;p47"/>
          <p:cNvCxnSpPr>
            <a:endCxn id="814" idx="3"/>
          </p:cNvCxnSpPr>
          <p:nvPr/>
        </p:nvCxnSpPr>
        <p:spPr>
          <a:xfrm flipH="1" rot="10800000">
            <a:off x="7354887" y="1207500"/>
            <a:ext cx="697500" cy="12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892" name="Google Shape;892;p47"/>
          <p:cNvSpPr/>
          <p:nvPr/>
        </p:nvSpPr>
        <p:spPr>
          <a:xfrm>
            <a:off x="4037250" y="761350"/>
            <a:ext cx="380700" cy="148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2.4G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93" name="Google Shape;893;p47"/>
          <p:cNvSpPr/>
          <p:nvPr/>
        </p:nvSpPr>
        <p:spPr>
          <a:xfrm>
            <a:off x="4037250" y="1447150"/>
            <a:ext cx="461700" cy="148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Proxima Nova"/>
                <a:ea typeface="Proxima Nova"/>
                <a:cs typeface="Proxima Nova"/>
                <a:sym typeface="Proxima Nova"/>
              </a:rPr>
              <a:t>5G/6G</a:t>
            </a:r>
            <a:endParaRPr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94" name="Google Shape;894;p47"/>
          <p:cNvSpPr txBox="1"/>
          <p:nvPr/>
        </p:nvSpPr>
        <p:spPr>
          <a:xfrm>
            <a:off x="4696850" y="2202550"/>
            <a:ext cx="3988500" cy="26043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Enhanced Multi-link Single Radio (eMLSR)</a:t>
            </a:r>
            <a:endParaRPr b="1"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roxima Nova"/>
              <a:buChar char="●"/>
            </a:pPr>
            <a:r>
              <a:rPr lang="en" sz="10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An MLD is eMLSR over a set of links, if it can receive certain basic control frames (MU-RTS/BSRP) and perform CCA simultaneously on the set of links. </a:t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roxima Nova"/>
              <a:buChar char="●"/>
            </a:pPr>
            <a:r>
              <a:rPr lang="en" sz="10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However, it can transmit or receive data on only one link at a time, the link being chosen dynamically in each TXOP period. </a:t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roxima Nova"/>
              <a:buChar char="●"/>
            </a:pPr>
            <a:r>
              <a:rPr lang="en" sz="10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Sensing two links at the same time, and using only one at a time for data transmission.</a:t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roxima Nova"/>
              <a:buChar char="○"/>
            </a:pPr>
            <a:r>
              <a:rPr lang="en" sz="10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Significant gain in throughput and latency due to “access diversity”</a:t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roxima Nova"/>
              <a:buChar char="○"/>
            </a:pPr>
            <a:r>
              <a:rPr lang="en" sz="10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At very reasonable additional hardware.</a:t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95" name="Google Shape;895;p47"/>
          <p:cNvSpPr/>
          <p:nvPr/>
        </p:nvSpPr>
        <p:spPr>
          <a:xfrm>
            <a:off x="2133700" y="1558650"/>
            <a:ext cx="536700" cy="1788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">
                <a:latin typeface="Proxima Nova"/>
                <a:ea typeface="Proxima Nova"/>
                <a:cs typeface="Proxima Nova"/>
                <a:sym typeface="Proxima Nova"/>
              </a:rPr>
              <a:t>slim PHY</a:t>
            </a:r>
            <a:endParaRPr b="1" sz="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96" name="Google Shape;896;p47"/>
          <p:cNvSpPr/>
          <p:nvPr/>
        </p:nvSpPr>
        <p:spPr>
          <a:xfrm rot="-2199700">
            <a:off x="2658938" y="1511103"/>
            <a:ext cx="231122" cy="10698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97" name="Google Shape;897;p47"/>
          <p:cNvCxnSpPr/>
          <p:nvPr/>
        </p:nvCxnSpPr>
        <p:spPr>
          <a:xfrm>
            <a:off x="1655375" y="1348813"/>
            <a:ext cx="5698500" cy="360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898" name="Google Shape;898;p47"/>
          <p:cNvCxnSpPr/>
          <p:nvPr/>
        </p:nvCxnSpPr>
        <p:spPr>
          <a:xfrm flipH="1" rot="10800000">
            <a:off x="1655375" y="1176313"/>
            <a:ext cx="5701800" cy="172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triangle"/>
          </a:ln>
        </p:spPr>
      </p:cxnSp>
      <p:pic>
        <p:nvPicPr>
          <p:cNvPr id="899" name="Google Shape;899;p47"/>
          <p:cNvPicPr preferRelativeResize="0"/>
          <p:nvPr/>
        </p:nvPicPr>
        <p:blipFill rotWithShape="1">
          <a:blip r:embed="rId3">
            <a:alphaModFix/>
          </a:blip>
          <a:srcRect b="0" l="1550" r="1560" t="0"/>
          <a:stretch/>
        </p:blipFill>
        <p:spPr>
          <a:xfrm>
            <a:off x="170332" y="2636238"/>
            <a:ext cx="4313526" cy="1173853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47"/>
          <p:cNvSpPr/>
          <p:nvPr/>
        </p:nvSpPr>
        <p:spPr>
          <a:xfrm rot="2393477">
            <a:off x="1896983" y="1587388"/>
            <a:ext cx="231081" cy="10693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Outline</a:t>
            </a:r>
            <a:endParaRPr sz="3600"/>
          </a:p>
        </p:txBody>
      </p:sp>
      <p:sp>
        <p:nvSpPr>
          <p:cNvPr id="124" name="Google Shape;124;p30"/>
          <p:cNvSpPr txBox="1"/>
          <p:nvPr>
            <p:ph idx="1" type="body"/>
          </p:nvPr>
        </p:nvSpPr>
        <p:spPr>
          <a:xfrm>
            <a:off x="311700" y="1396375"/>
            <a:ext cx="8520600" cy="204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Advancements from </a:t>
            </a:r>
            <a:r>
              <a:rPr lang="en" sz="2400"/>
              <a:t>Wi-Fi</a:t>
            </a:r>
            <a:r>
              <a:rPr lang="en" sz="2400"/>
              <a:t> 7 development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WiFi 8 stated objectives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WiFi8 features </a:t>
            </a:r>
            <a:r>
              <a:rPr lang="en" sz="2400"/>
              <a:t>addressing</a:t>
            </a:r>
            <a:r>
              <a:rPr lang="en" sz="2400"/>
              <a:t> each of the objectives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Ultra High Reliability</a:t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1"/>
          <p:cNvSpPr txBox="1"/>
          <p:nvPr>
            <p:ph type="title"/>
          </p:nvPr>
        </p:nvSpPr>
        <p:spPr>
          <a:xfrm>
            <a:off x="1119250" y="81275"/>
            <a:ext cx="682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WiFi7 or 802.11BE development</a:t>
            </a:r>
            <a:endParaRPr sz="3600"/>
          </a:p>
        </p:txBody>
      </p:sp>
      <p:sp>
        <p:nvSpPr>
          <p:cNvPr id="130" name="Google Shape;130;p31"/>
          <p:cNvSpPr txBox="1"/>
          <p:nvPr>
            <p:ph idx="1" type="body"/>
          </p:nvPr>
        </p:nvSpPr>
        <p:spPr>
          <a:xfrm>
            <a:off x="428100" y="894375"/>
            <a:ext cx="8520600" cy="3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" sz="2400">
                <a:solidFill>
                  <a:srgbClr val="1155CC"/>
                </a:solidFill>
              </a:rPr>
              <a:t>Extremely high Throughput (EHT)</a:t>
            </a:r>
            <a:r>
              <a:rPr lang="en" sz="2400"/>
              <a:t> 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Increased peak data rate 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Addition of 320 MHz, 4096-QAM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MUMIMO with 16-streams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2400"/>
              <a:buChar char="●"/>
            </a:pPr>
            <a:r>
              <a:rPr lang="en" sz="2400">
                <a:solidFill>
                  <a:srgbClr val="1155CC"/>
                </a:solidFill>
              </a:rPr>
              <a:t>Multi link operation (MLO)</a:t>
            </a:r>
            <a:endParaRPr sz="2400">
              <a:solidFill>
                <a:srgbClr val="1155CC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Simultaneous links in different bands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" sz="2400">
                <a:solidFill>
                  <a:srgbClr val="1155CC"/>
                </a:solidFill>
              </a:rPr>
              <a:t>Spectrum efficiency -  allocation of Multiple Resource Units (MRUs), preamble puncturing</a:t>
            </a:r>
            <a:r>
              <a:rPr lang="en" sz="2400"/>
              <a:t> 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 txBox="1"/>
          <p:nvPr>
            <p:ph idx="1" type="body"/>
          </p:nvPr>
        </p:nvSpPr>
        <p:spPr>
          <a:xfrm>
            <a:off x="93950" y="851525"/>
            <a:ext cx="8826900" cy="39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B45F06"/>
              </a:buClr>
              <a:buSzPts val="2400"/>
              <a:buChar char="●"/>
            </a:pPr>
            <a:r>
              <a:rPr lang="en" sz="2400">
                <a:solidFill>
                  <a:srgbClr val="B45F06"/>
                </a:solidFill>
              </a:rPr>
              <a:t>UHR targets relative to EHT/802.11be:</a:t>
            </a:r>
            <a:endParaRPr sz="2400">
              <a:solidFill>
                <a:srgbClr val="B45F06"/>
              </a:solidFill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5C8A"/>
              </a:buClr>
              <a:buSzPts val="2200"/>
              <a:buChar char="○"/>
            </a:pPr>
            <a:r>
              <a:rPr b="1" lang="en" sz="2200"/>
              <a:t>+ 25%</a:t>
            </a:r>
            <a:r>
              <a:rPr b="1" lang="en" sz="2200"/>
              <a:t> throughput</a:t>
            </a:r>
            <a:r>
              <a:rPr lang="en" sz="2200"/>
              <a:t> at some SINR point (rate vs range)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5C8A"/>
              </a:buClr>
              <a:buSzPts val="2200"/>
              <a:buChar char="○"/>
            </a:pPr>
            <a:r>
              <a:rPr b="1" lang="en" sz="2200"/>
              <a:t>- 25% </a:t>
            </a:r>
            <a:r>
              <a:rPr b="1" lang="en" sz="2200"/>
              <a:t>latency</a:t>
            </a:r>
            <a:r>
              <a:rPr lang="en" sz="2200"/>
              <a:t> (</a:t>
            </a:r>
            <a:r>
              <a:rPr lang="en" sz="2200"/>
              <a:t>95th-percentile worst-case latency)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5C8A"/>
              </a:buClr>
              <a:buSzPts val="2200"/>
              <a:buChar char="○"/>
            </a:pPr>
            <a:r>
              <a:rPr b="1" lang="en" sz="2200"/>
              <a:t>- 25% MPDU loss</a:t>
            </a:r>
            <a:r>
              <a:rPr lang="en" sz="2200"/>
              <a:t>, especially during BSS transitions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5C8A"/>
              </a:buClr>
              <a:buSzPts val="2200"/>
              <a:buChar char="○"/>
            </a:pPr>
            <a:r>
              <a:rPr lang="en" sz="2200"/>
              <a:t>lower power consumption in STA devices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5C8A"/>
              </a:buClr>
              <a:buSzPts val="2200"/>
              <a:buChar char="○"/>
            </a:pPr>
            <a:r>
              <a:rPr lang="en" sz="2200"/>
              <a:t>improved peer-to-peer operation</a:t>
            </a:r>
            <a:endParaRPr sz="22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005C8A"/>
              </a:buClr>
              <a:buSzPts val="2400"/>
              <a:buChar char="○"/>
            </a:pPr>
            <a:r>
              <a:rPr lang="en" sz="2200"/>
              <a:t>In general, prioritise </a:t>
            </a:r>
            <a:r>
              <a:rPr i="1" lang="en" sz="2200"/>
              <a:t>reliability </a:t>
            </a:r>
            <a:r>
              <a:rPr lang="en" sz="2200"/>
              <a:t>in more demanding scenarios over raw speed – stable performance under</a:t>
            </a:r>
            <a:r>
              <a:rPr lang="en" sz="2400"/>
              <a:t> pressure.</a:t>
            </a:r>
            <a:endParaRPr sz="2400"/>
          </a:p>
        </p:txBody>
      </p:sp>
      <p:sp>
        <p:nvSpPr>
          <p:cNvPr id="136" name="Google Shape;136;p32"/>
          <p:cNvSpPr txBox="1"/>
          <p:nvPr>
            <p:ph type="title"/>
          </p:nvPr>
        </p:nvSpPr>
        <p:spPr>
          <a:xfrm>
            <a:off x="2610950" y="36375"/>
            <a:ext cx="3630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WiFi8 objectives</a:t>
            </a:r>
            <a:endParaRPr sz="3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3"/>
          <p:cNvSpPr txBox="1"/>
          <p:nvPr>
            <p:ph idx="4294967295" type="title"/>
          </p:nvPr>
        </p:nvSpPr>
        <p:spPr>
          <a:xfrm>
            <a:off x="311700" y="104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High Efficiency, Ultra High Throughput and Reliability - </a:t>
            </a:r>
            <a:r>
              <a:rPr lang="en" sz="2200"/>
              <a:t>Wi-Fi </a:t>
            </a:r>
            <a:r>
              <a:rPr lang="en" sz="2200"/>
              <a:t>Phase 3</a:t>
            </a:r>
            <a:endParaRPr sz="2200"/>
          </a:p>
        </p:txBody>
      </p:sp>
      <p:sp>
        <p:nvSpPr>
          <p:cNvPr id="142" name="Google Shape;142;p33"/>
          <p:cNvSpPr/>
          <p:nvPr/>
        </p:nvSpPr>
        <p:spPr>
          <a:xfrm>
            <a:off x="311700" y="677450"/>
            <a:ext cx="1730700" cy="5727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11AX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Wi-Fi 6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3" name="Google Shape;143;p33"/>
          <p:cNvSpPr/>
          <p:nvPr/>
        </p:nvSpPr>
        <p:spPr>
          <a:xfrm>
            <a:off x="1988100" y="677450"/>
            <a:ext cx="1730700" cy="5727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11AX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Wi-Fi </a:t>
            </a: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6e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4" name="Google Shape;144;p33"/>
          <p:cNvSpPr/>
          <p:nvPr/>
        </p:nvSpPr>
        <p:spPr>
          <a:xfrm>
            <a:off x="4350300" y="677450"/>
            <a:ext cx="1730700" cy="5727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11BE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Wi-Fi </a:t>
            </a: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7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5" name="Google Shape;145;p33"/>
          <p:cNvSpPr/>
          <p:nvPr/>
        </p:nvSpPr>
        <p:spPr>
          <a:xfrm>
            <a:off x="6483900" y="677450"/>
            <a:ext cx="1730700" cy="5727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11BN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Wi-Fi </a:t>
            </a:r>
            <a:r>
              <a:rPr b="1" lang="en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8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6" name="Google Shape;146;p33"/>
          <p:cNvSpPr/>
          <p:nvPr/>
        </p:nvSpPr>
        <p:spPr>
          <a:xfrm>
            <a:off x="473525" y="14733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1024QAM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7" name="Google Shape;147;p33"/>
          <p:cNvSpPr/>
          <p:nvPr/>
        </p:nvSpPr>
        <p:spPr>
          <a:xfrm>
            <a:off x="473525" y="17781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2.4 and 5GHz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8" name="Google Shape;148;p33"/>
          <p:cNvSpPr/>
          <p:nvPr/>
        </p:nvSpPr>
        <p:spPr>
          <a:xfrm>
            <a:off x="2149925" y="14733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2.4, 5 and 6G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9" name="Google Shape;149;p33"/>
          <p:cNvSpPr/>
          <p:nvPr/>
        </p:nvSpPr>
        <p:spPr>
          <a:xfrm>
            <a:off x="473525" y="23877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Proxima Nova"/>
                <a:ea typeface="Proxima Nova"/>
                <a:cs typeface="Proxima Nova"/>
                <a:sym typeface="Proxima Nova"/>
              </a:rPr>
              <a:t>UL and DL OFDMA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0" name="Google Shape;150;p33"/>
          <p:cNvSpPr/>
          <p:nvPr/>
        </p:nvSpPr>
        <p:spPr>
          <a:xfrm>
            <a:off x="473525" y="26925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Proxima Nova"/>
                <a:ea typeface="Proxima Nova"/>
                <a:cs typeface="Proxima Nova"/>
                <a:sym typeface="Proxima Nova"/>
              </a:rPr>
              <a:t>UL and DL MUMIMO</a:t>
            </a:r>
            <a:endParaRPr b="1" sz="11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1" name="Google Shape;151;p33"/>
          <p:cNvSpPr/>
          <p:nvPr/>
        </p:nvSpPr>
        <p:spPr>
          <a:xfrm>
            <a:off x="473525" y="295817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Proxima Nova"/>
                <a:ea typeface="Proxima Nova"/>
                <a:cs typeface="Proxima Nova"/>
                <a:sym typeface="Proxima Nova"/>
              </a:rPr>
              <a:t>Max 8 SS</a:t>
            </a:r>
            <a:endParaRPr b="1" sz="11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2" name="Google Shape;152;p33"/>
          <p:cNvSpPr/>
          <p:nvPr/>
        </p:nvSpPr>
        <p:spPr>
          <a:xfrm>
            <a:off x="473525" y="3248788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Proxima Nova"/>
                <a:ea typeface="Proxima Nova"/>
                <a:cs typeface="Proxima Nova"/>
                <a:sym typeface="Proxima Nova"/>
              </a:rPr>
              <a:t>BSS Coloring</a:t>
            </a:r>
            <a:endParaRPr b="1" sz="11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3" name="Google Shape;153;p33"/>
          <p:cNvSpPr/>
          <p:nvPr/>
        </p:nvSpPr>
        <p:spPr>
          <a:xfrm>
            <a:off x="473525" y="20829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Proxima Nova"/>
                <a:ea typeface="Proxima Nova"/>
                <a:cs typeface="Proxima Nova"/>
                <a:sym typeface="Proxima Nova"/>
              </a:rPr>
              <a:t>New GI, LTF options</a:t>
            </a:r>
            <a:endParaRPr b="1" sz="11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4" name="Google Shape;154;p33"/>
          <p:cNvSpPr/>
          <p:nvPr/>
        </p:nvSpPr>
        <p:spPr>
          <a:xfrm>
            <a:off x="2149925" y="1776512"/>
            <a:ext cx="1514700" cy="3837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Proxima Nova"/>
                <a:ea typeface="Proxima Nova"/>
                <a:cs typeface="Proxima Nova"/>
                <a:sym typeface="Proxima Nova"/>
              </a:rPr>
              <a:t>6G VLP, LPI and SP regulatory classes</a:t>
            </a:r>
            <a:endParaRPr b="1" sz="11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5" name="Google Shape;155;p33"/>
          <p:cNvSpPr/>
          <p:nvPr/>
        </p:nvSpPr>
        <p:spPr>
          <a:xfrm>
            <a:off x="4512125" y="17781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4096QAM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6" name="Google Shape;156;p33"/>
          <p:cNvSpPr/>
          <p:nvPr/>
        </p:nvSpPr>
        <p:spPr>
          <a:xfrm>
            <a:off x="4512125" y="20829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2.4, 5 and 6G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7" name="Google Shape;157;p33"/>
          <p:cNvSpPr/>
          <p:nvPr/>
        </p:nvSpPr>
        <p:spPr>
          <a:xfrm>
            <a:off x="4512125" y="23877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Proxima Nova"/>
                <a:ea typeface="Proxima Nova"/>
                <a:cs typeface="Proxima Nova"/>
                <a:sym typeface="Proxima Nova"/>
              </a:rPr>
              <a:t>MLO</a:t>
            </a:r>
            <a:endParaRPr b="1" sz="15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" name="Google Shape;158;p33"/>
          <p:cNvSpPr/>
          <p:nvPr/>
        </p:nvSpPr>
        <p:spPr>
          <a:xfrm>
            <a:off x="4833250" y="2692525"/>
            <a:ext cx="1193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Proxima Nova"/>
                <a:ea typeface="Proxima Nova"/>
                <a:cs typeface="Proxima Nova"/>
                <a:sym typeface="Proxima Nova"/>
              </a:rPr>
              <a:t>eMLSR</a:t>
            </a:r>
            <a:endParaRPr b="1" sz="15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9" name="Google Shape;159;p33"/>
          <p:cNvSpPr/>
          <p:nvPr/>
        </p:nvSpPr>
        <p:spPr>
          <a:xfrm>
            <a:off x="4833250" y="2997325"/>
            <a:ext cx="1193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Proxima Nova"/>
                <a:ea typeface="Proxima Nova"/>
                <a:cs typeface="Proxima Nova"/>
                <a:sym typeface="Proxima Nova"/>
              </a:rPr>
              <a:t>STR-MLO</a:t>
            </a:r>
            <a:endParaRPr b="1" sz="15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0" name="Google Shape;160;p33"/>
          <p:cNvSpPr/>
          <p:nvPr/>
        </p:nvSpPr>
        <p:spPr>
          <a:xfrm>
            <a:off x="4833250" y="3302125"/>
            <a:ext cx="1193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Proxima Nova"/>
                <a:ea typeface="Proxima Nova"/>
                <a:cs typeface="Proxima Nova"/>
                <a:sym typeface="Proxima Nova"/>
              </a:rPr>
              <a:t>nSTR-MLO</a:t>
            </a:r>
            <a:endParaRPr b="1" sz="15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161" name="Google Shape;161;p33"/>
          <p:cNvCxnSpPr/>
          <p:nvPr/>
        </p:nvCxnSpPr>
        <p:spPr>
          <a:xfrm>
            <a:off x="4612825" y="2757850"/>
            <a:ext cx="8100" cy="751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2" name="Google Shape;162;p33"/>
          <p:cNvCxnSpPr/>
          <p:nvPr/>
        </p:nvCxnSpPr>
        <p:spPr>
          <a:xfrm>
            <a:off x="4620975" y="2872150"/>
            <a:ext cx="89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3" name="Google Shape;163;p33"/>
          <p:cNvCxnSpPr/>
          <p:nvPr/>
        </p:nvCxnSpPr>
        <p:spPr>
          <a:xfrm>
            <a:off x="4620975" y="3176950"/>
            <a:ext cx="89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4" name="Google Shape;164;p33"/>
          <p:cNvCxnSpPr/>
          <p:nvPr/>
        </p:nvCxnSpPr>
        <p:spPr>
          <a:xfrm>
            <a:off x="4620975" y="3481750"/>
            <a:ext cx="89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5" name="Google Shape;165;p33"/>
          <p:cNvSpPr/>
          <p:nvPr/>
        </p:nvSpPr>
        <p:spPr>
          <a:xfrm>
            <a:off x="4512125" y="14733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320MHz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6" name="Google Shape;166;p33"/>
          <p:cNvSpPr/>
          <p:nvPr/>
        </p:nvSpPr>
        <p:spPr>
          <a:xfrm>
            <a:off x="4512125" y="360692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Proxima Nova"/>
                <a:ea typeface="Proxima Nova"/>
                <a:cs typeface="Proxima Nova"/>
                <a:sym typeface="Proxima Nova"/>
              </a:rPr>
              <a:t>Puncturing, MRUs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7" name="Google Shape;167;p33"/>
          <p:cNvSpPr/>
          <p:nvPr/>
        </p:nvSpPr>
        <p:spPr>
          <a:xfrm>
            <a:off x="2149925" y="2204770"/>
            <a:ext cx="1514700" cy="3837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Proxima Nova"/>
                <a:ea typeface="Proxima Nova"/>
                <a:cs typeface="Proxima Nova"/>
                <a:sym typeface="Proxima Nova"/>
              </a:rPr>
              <a:t>6G Discovery Protocol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8" name="Google Shape;168;p33"/>
          <p:cNvSpPr/>
          <p:nvPr/>
        </p:nvSpPr>
        <p:spPr>
          <a:xfrm>
            <a:off x="6646025" y="1467235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Proxima Nova"/>
                <a:ea typeface="Proxima Nova"/>
                <a:cs typeface="Proxima Nova"/>
                <a:sym typeface="Proxima Nova"/>
              </a:rPr>
              <a:t>MultiAP Coordination</a:t>
            </a:r>
            <a:endParaRPr b="1"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9" name="Google Shape;169;p33"/>
          <p:cNvSpPr/>
          <p:nvPr/>
        </p:nvSpPr>
        <p:spPr>
          <a:xfrm>
            <a:off x="6645725" y="2061673"/>
            <a:ext cx="1514700" cy="3048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Proxima Nova"/>
                <a:ea typeface="Proxima Nova"/>
                <a:cs typeface="Proxima Nova"/>
                <a:sym typeface="Proxima Nova"/>
              </a:rPr>
              <a:t>Dynamic Subband Operation (DSO)</a:t>
            </a:r>
            <a:endParaRPr b="1"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0" name="Google Shape;170;p33"/>
          <p:cNvSpPr/>
          <p:nvPr/>
        </p:nvSpPr>
        <p:spPr>
          <a:xfrm>
            <a:off x="6645725" y="2756199"/>
            <a:ext cx="1514700" cy="2058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Proxima Nova"/>
                <a:ea typeface="Proxima Nova"/>
                <a:cs typeface="Proxima Nova"/>
                <a:sym typeface="Proxima Nova"/>
              </a:rPr>
              <a:t>Dynamic Power Save </a:t>
            </a:r>
            <a:endParaRPr b="1"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1" name="Google Shape;171;p33"/>
          <p:cNvSpPr/>
          <p:nvPr/>
        </p:nvSpPr>
        <p:spPr>
          <a:xfrm>
            <a:off x="6645725" y="2407772"/>
            <a:ext cx="1514700" cy="3048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Proxima Nova"/>
                <a:ea typeface="Proxima Nova"/>
                <a:cs typeface="Proxima Nova"/>
                <a:sym typeface="Proxima Nova"/>
              </a:rPr>
              <a:t>Non-Primary Channel Access (NPCA)</a:t>
            </a:r>
            <a:endParaRPr b="1"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2" name="Google Shape;172;p33"/>
          <p:cNvSpPr/>
          <p:nvPr/>
        </p:nvSpPr>
        <p:spPr>
          <a:xfrm>
            <a:off x="5950349" y="2770825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3" name="Google Shape;173;p33"/>
          <p:cNvSpPr/>
          <p:nvPr/>
        </p:nvSpPr>
        <p:spPr>
          <a:xfrm>
            <a:off x="5950349" y="3075625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4" name="Google Shape;174;p33"/>
          <p:cNvSpPr/>
          <p:nvPr/>
        </p:nvSpPr>
        <p:spPr>
          <a:xfrm>
            <a:off x="5950349" y="3380425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5" name="Google Shape;175;p33"/>
          <p:cNvSpPr/>
          <p:nvPr/>
        </p:nvSpPr>
        <p:spPr>
          <a:xfrm>
            <a:off x="8083949" y="1541735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6" name="Google Shape;176;p33"/>
          <p:cNvSpPr/>
          <p:nvPr/>
        </p:nvSpPr>
        <p:spPr>
          <a:xfrm>
            <a:off x="8083949" y="2139973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7" name="Google Shape;177;p33"/>
          <p:cNvSpPr/>
          <p:nvPr/>
        </p:nvSpPr>
        <p:spPr>
          <a:xfrm>
            <a:off x="8083949" y="2549184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8" name="Google Shape;178;p33"/>
          <p:cNvSpPr/>
          <p:nvPr/>
        </p:nvSpPr>
        <p:spPr>
          <a:xfrm>
            <a:off x="6645725" y="1766510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Proxima Nova"/>
                <a:ea typeface="Proxima Nova"/>
                <a:cs typeface="Proxima Nova"/>
                <a:sym typeface="Proxima Nova"/>
              </a:rPr>
              <a:t>Seamless Roaming</a:t>
            </a:r>
            <a:endParaRPr b="1"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9" name="Google Shape;179;p33"/>
          <p:cNvSpPr/>
          <p:nvPr/>
        </p:nvSpPr>
        <p:spPr>
          <a:xfrm>
            <a:off x="6645725" y="3489800"/>
            <a:ext cx="1514700" cy="2058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Proxima Nova"/>
                <a:ea typeface="Proxima Nova"/>
                <a:cs typeface="Proxima Nova"/>
                <a:sym typeface="Proxima Nova"/>
              </a:rPr>
              <a:t>2x LDPC</a:t>
            </a:r>
            <a:endParaRPr b="1"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0" name="Google Shape;180;p33"/>
          <p:cNvSpPr/>
          <p:nvPr/>
        </p:nvSpPr>
        <p:spPr>
          <a:xfrm>
            <a:off x="6645725" y="2958411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Proxima Nova"/>
                <a:ea typeface="Proxima Nova"/>
                <a:cs typeface="Proxima Nova"/>
                <a:sym typeface="Proxima Nova"/>
              </a:rPr>
              <a:t>InDevice Coex</a:t>
            </a:r>
            <a:endParaRPr b="1"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1" name="Google Shape;181;p33"/>
          <p:cNvSpPr txBox="1"/>
          <p:nvPr/>
        </p:nvSpPr>
        <p:spPr>
          <a:xfrm>
            <a:off x="1454700" y="3883350"/>
            <a:ext cx="1491900" cy="2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Max PHY rate 9606 Mbps</a:t>
            </a:r>
            <a:endParaRPr b="1" sz="8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(8X8, 160MHz)</a:t>
            </a:r>
            <a:endParaRPr b="1" sz="8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" name="Google Shape;182;p33"/>
          <p:cNvSpPr txBox="1"/>
          <p:nvPr/>
        </p:nvSpPr>
        <p:spPr>
          <a:xfrm>
            <a:off x="1498450" y="1142725"/>
            <a:ext cx="1491900" cy="2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HE: High Efficiency</a:t>
            </a:r>
            <a:endParaRPr b="1" sz="10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3" name="Google Shape;183;p33"/>
          <p:cNvSpPr txBox="1"/>
          <p:nvPr/>
        </p:nvSpPr>
        <p:spPr>
          <a:xfrm>
            <a:off x="4578900" y="3883350"/>
            <a:ext cx="1491900" cy="2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Max PHY rate 23 Gbps</a:t>
            </a:r>
            <a:endParaRPr b="1" sz="8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(8X8, 320MHz)</a:t>
            </a:r>
            <a:endParaRPr b="1" sz="8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4" name="Google Shape;184;p33"/>
          <p:cNvSpPr txBox="1"/>
          <p:nvPr/>
        </p:nvSpPr>
        <p:spPr>
          <a:xfrm>
            <a:off x="4546450" y="1218925"/>
            <a:ext cx="1491900" cy="2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EHT: Extremely High TPUT</a:t>
            </a:r>
            <a:endParaRPr b="1" sz="8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5" name="Google Shape;185;p33"/>
          <p:cNvSpPr txBox="1"/>
          <p:nvPr/>
        </p:nvSpPr>
        <p:spPr>
          <a:xfrm>
            <a:off x="6680050" y="1218925"/>
            <a:ext cx="1491900" cy="2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UHR: Ultra High Reliability</a:t>
            </a:r>
            <a:endParaRPr b="1" sz="8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6" name="Google Shape;186;p33"/>
          <p:cNvSpPr txBox="1"/>
          <p:nvPr/>
        </p:nvSpPr>
        <p:spPr>
          <a:xfrm>
            <a:off x="6680050" y="4369611"/>
            <a:ext cx="1491900" cy="2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Max PHY rate 23 Gbps</a:t>
            </a:r>
            <a:endParaRPr b="1" sz="8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(8X8, 320MHz)</a:t>
            </a:r>
            <a:endParaRPr b="1" sz="800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7" name="Google Shape;187;p33"/>
          <p:cNvSpPr/>
          <p:nvPr/>
        </p:nvSpPr>
        <p:spPr>
          <a:xfrm>
            <a:off x="379024" y="2466025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8" name="Google Shape;188;p33"/>
          <p:cNvSpPr/>
          <p:nvPr/>
        </p:nvSpPr>
        <p:spPr>
          <a:xfrm>
            <a:off x="379024" y="2770825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9" name="Google Shape;189;p33"/>
          <p:cNvSpPr/>
          <p:nvPr/>
        </p:nvSpPr>
        <p:spPr>
          <a:xfrm>
            <a:off x="8111889" y="2857261"/>
            <a:ext cx="178902" cy="104706"/>
          </a:xfrm>
          <a:prstGeom prst="irregularSeal2">
            <a:avLst/>
          </a:prstGeom>
          <a:solidFill>
            <a:schemeClr val="accent6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90" name="Google Shape;190;p33"/>
          <p:cNvSpPr/>
          <p:nvPr/>
        </p:nvSpPr>
        <p:spPr>
          <a:xfrm>
            <a:off x="6645725" y="4021186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Proxima Nova"/>
                <a:ea typeface="Proxima Nova"/>
                <a:cs typeface="Proxima Nova"/>
                <a:sym typeface="Proxima Nova"/>
              </a:rPr>
              <a:t>Secure Control Frames</a:t>
            </a:r>
            <a:endParaRPr b="1"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91" name="Google Shape;191;p33"/>
          <p:cNvSpPr/>
          <p:nvPr/>
        </p:nvSpPr>
        <p:spPr>
          <a:xfrm>
            <a:off x="6645725" y="3206898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Proxima Nova"/>
                <a:ea typeface="Proxima Nova"/>
                <a:cs typeface="Proxima Nova"/>
                <a:sym typeface="Proxima Nova"/>
              </a:rPr>
              <a:t>New MCS, Unequal Mod</a:t>
            </a:r>
            <a:endParaRPr b="1"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92" name="Google Shape;192;p33"/>
          <p:cNvSpPr/>
          <p:nvPr/>
        </p:nvSpPr>
        <p:spPr>
          <a:xfrm>
            <a:off x="6645725" y="3717200"/>
            <a:ext cx="1514700" cy="2613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Proxima Nova"/>
                <a:ea typeface="Proxima Nova"/>
                <a:cs typeface="Proxima Nova"/>
                <a:sym typeface="Proxima Nova"/>
              </a:rPr>
              <a:t>ELR, DRU</a:t>
            </a:r>
            <a:endParaRPr b="1"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4"/>
          <p:cNvPicPr preferRelativeResize="0"/>
          <p:nvPr/>
        </p:nvPicPr>
        <p:blipFill rotWithShape="1">
          <a:blip r:embed="rId3">
            <a:alphaModFix/>
          </a:blip>
          <a:srcRect b="4576" l="0" r="0" t="2977"/>
          <a:stretch/>
        </p:blipFill>
        <p:spPr>
          <a:xfrm>
            <a:off x="0" y="1"/>
            <a:ext cx="9144000" cy="47374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34"/>
          <p:cNvGrpSpPr/>
          <p:nvPr/>
        </p:nvGrpSpPr>
        <p:grpSpPr>
          <a:xfrm>
            <a:off x="-40481" y="3025"/>
            <a:ext cx="9262281" cy="4655294"/>
            <a:chOff x="-53975" y="-101533"/>
            <a:chExt cx="12349708" cy="6207059"/>
          </a:xfrm>
        </p:grpSpPr>
        <p:grpSp>
          <p:nvGrpSpPr>
            <p:cNvPr id="200" name="Google Shape;200;p34"/>
            <p:cNvGrpSpPr/>
            <p:nvPr/>
          </p:nvGrpSpPr>
          <p:grpSpPr>
            <a:xfrm>
              <a:off x="-53975" y="0"/>
              <a:ext cx="12299951" cy="6105526"/>
              <a:chOff x="-53975" y="182563"/>
              <a:chExt cx="12299951" cy="6105526"/>
            </a:xfrm>
          </p:grpSpPr>
          <p:sp>
            <p:nvSpPr>
              <p:cNvPr id="201" name="Google Shape;201;p34"/>
              <p:cNvSpPr/>
              <p:nvPr/>
            </p:nvSpPr>
            <p:spPr>
              <a:xfrm>
                <a:off x="4772025" y="1408113"/>
                <a:ext cx="3963989" cy="4083050"/>
              </a:xfrm>
              <a:custGeom>
                <a:rect b="b" l="l" r="r" t="t"/>
                <a:pathLst>
                  <a:path extrusionOk="0" h="610" w="593">
                    <a:moveTo>
                      <a:pt x="202" y="590"/>
                    </a:moveTo>
                    <a:cubicBezTo>
                      <a:pt x="202" y="591"/>
                      <a:pt x="201" y="591"/>
                      <a:pt x="201" y="592"/>
                    </a:cubicBezTo>
                    <a:cubicBezTo>
                      <a:pt x="234" y="604"/>
                      <a:pt x="269" y="610"/>
                      <a:pt x="305" y="610"/>
                    </a:cubicBezTo>
                    <a:cubicBezTo>
                      <a:pt x="305" y="610"/>
                      <a:pt x="305" y="610"/>
                      <a:pt x="305" y="610"/>
                    </a:cubicBezTo>
                    <a:cubicBezTo>
                      <a:pt x="333" y="610"/>
                      <a:pt x="361" y="606"/>
                      <a:pt x="390" y="598"/>
                    </a:cubicBezTo>
                    <a:cubicBezTo>
                      <a:pt x="389" y="598"/>
                      <a:pt x="389" y="597"/>
                      <a:pt x="389" y="597"/>
                    </a:cubicBezTo>
                    <a:cubicBezTo>
                      <a:pt x="389" y="597"/>
                      <a:pt x="389" y="596"/>
                      <a:pt x="389" y="596"/>
                    </a:cubicBezTo>
                    <a:cubicBezTo>
                      <a:pt x="361" y="604"/>
                      <a:pt x="333" y="608"/>
                      <a:pt x="305" y="608"/>
                    </a:cubicBezTo>
                    <a:cubicBezTo>
                      <a:pt x="269" y="608"/>
                      <a:pt x="234" y="602"/>
                      <a:pt x="202" y="590"/>
                    </a:cubicBezTo>
                    <a:moveTo>
                      <a:pt x="22" y="413"/>
                    </a:moveTo>
                    <a:cubicBezTo>
                      <a:pt x="21" y="414"/>
                      <a:pt x="21" y="414"/>
                      <a:pt x="21" y="414"/>
                    </a:cubicBezTo>
                    <a:cubicBezTo>
                      <a:pt x="20" y="414"/>
                      <a:pt x="20" y="414"/>
                      <a:pt x="20" y="414"/>
                    </a:cubicBezTo>
                    <a:cubicBezTo>
                      <a:pt x="50" y="493"/>
                      <a:pt x="111" y="553"/>
                      <a:pt x="184" y="585"/>
                    </a:cubicBezTo>
                    <a:cubicBezTo>
                      <a:pt x="184" y="584"/>
                      <a:pt x="184" y="584"/>
                      <a:pt x="184" y="583"/>
                    </a:cubicBezTo>
                    <a:cubicBezTo>
                      <a:pt x="112" y="551"/>
                      <a:pt x="52" y="492"/>
                      <a:pt x="22" y="413"/>
                    </a:cubicBezTo>
                    <a:moveTo>
                      <a:pt x="39" y="155"/>
                    </a:moveTo>
                    <a:cubicBezTo>
                      <a:pt x="14" y="200"/>
                      <a:pt x="0" y="252"/>
                      <a:pt x="0" y="305"/>
                    </a:cubicBezTo>
                    <a:cubicBezTo>
                      <a:pt x="0" y="335"/>
                      <a:pt x="4" y="366"/>
                      <a:pt x="14" y="396"/>
                    </a:cubicBezTo>
                    <a:cubicBezTo>
                      <a:pt x="14" y="396"/>
                      <a:pt x="14" y="396"/>
                      <a:pt x="15" y="396"/>
                    </a:cubicBezTo>
                    <a:cubicBezTo>
                      <a:pt x="15" y="396"/>
                      <a:pt x="15" y="396"/>
                      <a:pt x="16" y="396"/>
                    </a:cubicBezTo>
                    <a:cubicBezTo>
                      <a:pt x="6" y="365"/>
                      <a:pt x="2" y="335"/>
                      <a:pt x="2" y="305"/>
                    </a:cubicBezTo>
                    <a:cubicBezTo>
                      <a:pt x="2" y="252"/>
                      <a:pt x="15" y="201"/>
                      <a:pt x="41" y="156"/>
                    </a:cubicBezTo>
                    <a:cubicBezTo>
                      <a:pt x="40" y="156"/>
                      <a:pt x="39" y="156"/>
                      <a:pt x="39" y="155"/>
                    </a:cubicBezTo>
                    <a:moveTo>
                      <a:pt x="164" y="34"/>
                    </a:moveTo>
                    <a:cubicBezTo>
                      <a:pt x="116" y="59"/>
                      <a:pt x="77" y="95"/>
                      <a:pt x="49" y="139"/>
                    </a:cubicBezTo>
                    <a:cubicBezTo>
                      <a:pt x="49" y="139"/>
                      <a:pt x="50" y="140"/>
                      <a:pt x="50" y="140"/>
                    </a:cubicBezTo>
                    <a:cubicBezTo>
                      <a:pt x="78" y="97"/>
                      <a:pt x="117" y="60"/>
                      <a:pt x="165" y="36"/>
                    </a:cubicBezTo>
                    <a:cubicBezTo>
                      <a:pt x="165" y="35"/>
                      <a:pt x="164" y="35"/>
                      <a:pt x="164" y="34"/>
                    </a:cubicBezTo>
                    <a:moveTo>
                      <a:pt x="305" y="0"/>
                    </a:moveTo>
                    <a:cubicBezTo>
                      <a:pt x="305" y="0"/>
                      <a:pt x="305" y="0"/>
                      <a:pt x="305" y="0"/>
                    </a:cubicBezTo>
                    <a:cubicBezTo>
                      <a:pt x="274" y="0"/>
                      <a:pt x="242" y="4"/>
                      <a:pt x="211" y="15"/>
                    </a:cubicBezTo>
                    <a:cubicBezTo>
                      <a:pt x="201" y="18"/>
                      <a:pt x="191" y="22"/>
                      <a:pt x="181" y="26"/>
                    </a:cubicBezTo>
                    <a:cubicBezTo>
                      <a:pt x="181" y="26"/>
                      <a:pt x="182" y="27"/>
                      <a:pt x="182" y="28"/>
                    </a:cubicBezTo>
                    <a:cubicBezTo>
                      <a:pt x="191" y="23"/>
                      <a:pt x="201" y="20"/>
                      <a:pt x="211" y="16"/>
                    </a:cubicBezTo>
                    <a:cubicBezTo>
                      <a:pt x="242" y="6"/>
                      <a:pt x="274" y="2"/>
                      <a:pt x="305" y="2"/>
                    </a:cubicBezTo>
                    <a:cubicBezTo>
                      <a:pt x="430" y="2"/>
                      <a:pt x="547" y="80"/>
                      <a:pt x="591" y="204"/>
                    </a:cubicBezTo>
                    <a:cubicBezTo>
                      <a:pt x="591" y="203"/>
                      <a:pt x="591" y="203"/>
                      <a:pt x="592" y="203"/>
                    </a:cubicBezTo>
                    <a:cubicBezTo>
                      <a:pt x="592" y="203"/>
                      <a:pt x="592" y="203"/>
                      <a:pt x="593" y="203"/>
                    </a:cubicBezTo>
                    <a:cubicBezTo>
                      <a:pt x="549" y="78"/>
                      <a:pt x="431" y="0"/>
                      <a:pt x="305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34"/>
              <p:cNvSpPr/>
              <p:nvPr/>
            </p:nvSpPr>
            <p:spPr>
              <a:xfrm>
                <a:off x="20638" y="1595438"/>
                <a:ext cx="3963989" cy="4083050"/>
              </a:xfrm>
              <a:custGeom>
                <a:rect b="b" l="l" r="r" t="t"/>
                <a:pathLst>
                  <a:path extrusionOk="0" h="610" w="593">
                    <a:moveTo>
                      <a:pt x="178" y="587"/>
                    </a:moveTo>
                    <a:cubicBezTo>
                      <a:pt x="177" y="588"/>
                      <a:pt x="177" y="589"/>
                      <a:pt x="177" y="589"/>
                    </a:cubicBezTo>
                    <a:cubicBezTo>
                      <a:pt x="212" y="603"/>
                      <a:pt x="249" y="610"/>
                      <a:pt x="287" y="610"/>
                    </a:cubicBezTo>
                    <a:cubicBezTo>
                      <a:pt x="287" y="610"/>
                      <a:pt x="287" y="610"/>
                      <a:pt x="287" y="610"/>
                    </a:cubicBezTo>
                    <a:cubicBezTo>
                      <a:pt x="315" y="610"/>
                      <a:pt x="344" y="606"/>
                      <a:pt x="372" y="598"/>
                    </a:cubicBezTo>
                    <a:cubicBezTo>
                      <a:pt x="372" y="598"/>
                      <a:pt x="372" y="598"/>
                      <a:pt x="372" y="597"/>
                    </a:cubicBezTo>
                    <a:cubicBezTo>
                      <a:pt x="372" y="597"/>
                      <a:pt x="372" y="596"/>
                      <a:pt x="371" y="596"/>
                    </a:cubicBezTo>
                    <a:cubicBezTo>
                      <a:pt x="343" y="604"/>
                      <a:pt x="315" y="608"/>
                      <a:pt x="287" y="608"/>
                    </a:cubicBezTo>
                    <a:cubicBezTo>
                      <a:pt x="249" y="608"/>
                      <a:pt x="212" y="601"/>
                      <a:pt x="178" y="587"/>
                    </a:cubicBezTo>
                    <a:moveTo>
                      <a:pt x="2" y="406"/>
                    </a:moveTo>
                    <a:cubicBezTo>
                      <a:pt x="1" y="406"/>
                      <a:pt x="1" y="406"/>
                      <a:pt x="1" y="406"/>
                    </a:cubicBezTo>
                    <a:cubicBezTo>
                      <a:pt x="0" y="407"/>
                      <a:pt x="0" y="407"/>
                      <a:pt x="0" y="407"/>
                    </a:cubicBezTo>
                    <a:cubicBezTo>
                      <a:pt x="28" y="487"/>
                      <a:pt x="87" y="549"/>
                      <a:pt x="159" y="582"/>
                    </a:cubicBezTo>
                    <a:cubicBezTo>
                      <a:pt x="160" y="581"/>
                      <a:pt x="160" y="581"/>
                      <a:pt x="160" y="580"/>
                    </a:cubicBezTo>
                    <a:cubicBezTo>
                      <a:pt x="89" y="547"/>
                      <a:pt x="30" y="486"/>
                      <a:pt x="2" y="406"/>
                    </a:cubicBezTo>
                    <a:moveTo>
                      <a:pt x="589" y="333"/>
                    </a:moveTo>
                    <a:cubicBezTo>
                      <a:pt x="579" y="446"/>
                      <a:pt x="504" y="549"/>
                      <a:pt x="390" y="590"/>
                    </a:cubicBezTo>
                    <a:cubicBezTo>
                      <a:pt x="391" y="590"/>
                      <a:pt x="391" y="591"/>
                      <a:pt x="391" y="591"/>
                    </a:cubicBezTo>
                    <a:cubicBezTo>
                      <a:pt x="391" y="591"/>
                      <a:pt x="391" y="592"/>
                      <a:pt x="391" y="592"/>
                    </a:cubicBezTo>
                    <a:cubicBezTo>
                      <a:pt x="505" y="551"/>
                      <a:pt x="581" y="447"/>
                      <a:pt x="591" y="333"/>
                    </a:cubicBezTo>
                    <a:cubicBezTo>
                      <a:pt x="591" y="333"/>
                      <a:pt x="591" y="333"/>
                      <a:pt x="591" y="333"/>
                    </a:cubicBezTo>
                    <a:cubicBezTo>
                      <a:pt x="591" y="333"/>
                      <a:pt x="590" y="333"/>
                      <a:pt x="589" y="333"/>
                    </a:cubicBezTo>
                    <a:moveTo>
                      <a:pt x="581" y="222"/>
                    </a:moveTo>
                    <a:cubicBezTo>
                      <a:pt x="581" y="222"/>
                      <a:pt x="581" y="222"/>
                      <a:pt x="580" y="222"/>
                    </a:cubicBezTo>
                    <a:cubicBezTo>
                      <a:pt x="580" y="222"/>
                      <a:pt x="579" y="222"/>
                      <a:pt x="579" y="222"/>
                    </a:cubicBezTo>
                    <a:cubicBezTo>
                      <a:pt x="587" y="250"/>
                      <a:pt x="591" y="278"/>
                      <a:pt x="591" y="305"/>
                    </a:cubicBezTo>
                    <a:cubicBezTo>
                      <a:pt x="591" y="308"/>
                      <a:pt x="591" y="311"/>
                      <a:pt x="590" y="314"/>
                    </a:cubicBezTo>
                    <a:cubicBezTo>
                      <a:pt x="591" y="314"/>
                      <a:pt x="591" y="314"/>
                      <a:pt x="591" y="314"/>
                    </a:cubicBezTo>
                    <a:cubicBezTo>
                      <a:pt x="592" y="314"/>
                      <a:pt x="592" y="314"/>
                      <a:pt x="592" y="314"/>
                    </a:cubicBezTo>
                    <a:cubicBezTo>
                      <a:pt x="593" y="311"/>
                      <a:pt x="593" y="308"/>
                      <a:pt x="593" y="305"/>
                    </a:cubicBezTo>
                    <a:cubicBezTo>
                      <a:pt x="593" y="277"/>
                      <a:pt x="589" y="249"/>
                      <a:pt x="581" y="222"/>
                    </a:cubicBezTo>
                    <a:moveTo>
                      <a:pt x="524" y="112"/>
                    </a:moveTo>
                    <a:cubicBezTo>
                      <a:pt x="523" y="112"/>
                      <a:pt x="523" y="113"/>
                      <a:pt x="523" y="114"/>
                    </a:cubicBezTo>
                    <a:cubicBezTo>
                      <a:pt x="546" y="142"/>
                      <a:pt x="564" y="175"/>
                      <a:pt x="576" y="211"/>
                    </a:cubicBezTo>
                    <a:cubicBezTo>
                      <a:pt x="576" y="212"/>
                      <a:pt x="576" y="212"/>
                      <a:pt x="576" y="212"/>
                    </a:cubicBezTo>
                    <a:cubicBezTo>
                      <a:pt x="576" y="212"/>
                      <a:pt x="577" y="212"/>
                      <a:pt x="577" y="212"/>
                    </a:cubicBezTo>
                    <a:cubicBezTo>
                      <a:pt x="577" y="212"/>
                      <a:pt x="578" y="211"/>
                      <a:pt x="578" y="211"/>
                    </a:cubicBezTo>
                    <a:cubicBezTo>
                      <a:pt x="578" y="211"/>
                      <a:pt x="578" y="211"/>
                      <a:pt x="578" y="211"/>
                    </a:cubicBezTo>
                    <a:cubicBezTo>
                      <a:pt x="566" y="173"/>
                      <a:pt x="547" y="140"/>
                      <a:pt x="524" y="112"/>
                    </a:cubicBezTo>
                    <a:moveTo>
                      <a:pt x="287" y="0"/>
                    </a:moveTo>
                    <a:cubicBezTo>
                      <a:pt x="287" y="0"/>
                      <a:pt x="287" y="0"/>
                      <a:pt x="287" y="0"/>
                    </a:cubicBezTo>
                    <a:cubicBezTo>
                      <a:pt x="259" y="0"/>
                      <a:pt x="231" y="4"/>
                      <a:pt x="202" y="12"/>
                    </a:cubicBezTo>
                    <a:cubicBezTo>
                      <a:pt x="202" y="12"/>
                      <a:pt x="202" y="12"/>
                      <a:pt x="203" y="13"/>
                    </a:cubicBezTo>
                    <a:cubicBezTo>
                      <a:pt x="203" y="13"/>
                      <a:pt x="203" y="13"/>
                      <a:pt x="203" y="14"/>
                    </a:cubicBezTo>
                    <a:cubicBezTo>
                      <a:pt x="231" y="6"/>
                      <a:pt x="259" y="2"/>
                      <a:pt x="287" y="2"/>
                    </a:cubicBezTo>
                    <a:cubicBezTo>
                      <a:pt x="378" y="2"/>
                      <a:pt x="464" y="43"/>
                      <a:pt x="521" y="112"/>
                    </a:cubicBezTo>
                    <a:cubicBezTo>
                      <a:pt x="522" y="111"/>
                      <a:pt x="522" y="110"/>
                      <a:pt x="522" y="110"/>
                    </a:cubicBezTo>
                    <a:cubicBezTo>
                      <a:pt x="464" y="40"/>
                      <a:pt x="378" y="0"/>
                      <a:pt x="287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34"/>
              <p:cNvSpPr/>
              <p:nvPr/>
            </p:nvSpPr>
            <p:spPr>
              <a:xfrm>
                <a:off x="9504363" y="2259013"/>
                <a:ext cx="2614613" cy="3968750"/>
              </a:xfrm>
              <a:custGeom>
                <a:rect b="b" l="l" r="r" t="t"/>
                <a:pathLst>
                  <a:path extrusionOk="0" h="593" w="391">
                    <a:moveTo>
                      <a:pt x="188" y="567"/>
                    </a:moveTo>
                    <a:cubicBezTo>
                      <a:pt x="187" y="567"/>
                      <a:pt x="187" y="568"/>
                      <a:pt x="187" y="568"/>
                    </a:cubicBezTo>
                    <a:cubicBezTo>
                      <a:pt x="224" y="584"/>
                      <a:pt x="264" y="593"/>
                      <a:pt x="306" y="593"/>
                    </a:cubicBezTo>
                    <a:cubicBezTo>
                      <a:pt x="306" y="593"/>
                      <a:pt x="306" y="593"/>
                      <a:pt x="306" y="593"/>
                    </a:cubicBezTo>
                    <a:cubicBezTo>
                      <a:pt x="334" y="593"/>
                      <a:pt x="363" y="589"/>
                      <a:pt x="391" y="580"/>
                    </a:cubicBezTo>
                    <a:cubicBezTo>
                      <a:pt x="391" y="580"/>
                      <a:pt x="391" y="580"/>
                      <a:pt x="391" y="580"/>
                    </a:cubicBezTo>
                    <a:cubicBezTo>
                      <a:pt x="390" y="579"/>
                      <a:pt x="390" y="579"/>
                      <a:pt x="390" y="578"/>
                    </a:cubicBezTo>
                    <a:cubicBezTo>
                      <a:pt x="362" y="587"/>
                      <a:pt x="334" y="591"/>
                      <a:pt x="306" y="591"/>
                    </a:cubicBezTo>
                    <a:cubicBezTo>
                      <a:pt x="265" y="591"/>
                      <a:pt x="224" y="582"/>
                      <a:pt x="188" y="567"/>
                    </a:cubicBezTo>
                    <a:moveTo>
                      <a:pt x="20" y="390"/>
                    </a:moveTo>
                    <a:cubicBezTo>
                      <a:pt x="20" y="390"/>
                      <a:pt x="20" y="390"/>
                      <a:pt x="19" y="390"/>
                    </a:cubicBezTo>
                    <a:cubicBezTo>
                      <a:pt x="19" y="390"/>
                      <a:pt x="19" y="390"/>
                      <a:pt x="18" y="390"/>
                    </a:cubicBezTo>
                    <a:cubicBezTo>
                      <a:pt x="46" y="468"/>
                      <a:pt x="103" y="528"/>
                      <a:pt x="172" y="562"/>
                    </a:cubicBezTo>
                    <a:cubicBezTo>
                      <a:pt x="172" y="561"/>
                      <a:pt x="173" y="561"/>
                      <a:pt x="173" y="560"/>
                    </a:cubicBezTo>
                    <a:cubicBezTo>
                      <a:pt x="104" y="526"/>
                      <a:pt x="48" y="467"/>
                      <a:pt x="20" y="390"/>
                    </a:cubicBezTo>
                    <a:moveTo>
                      <a:pt x="3" y="268"/>
                    </a:moveTo>
                    <a:cubicBezTo>
                      <a:pt x="2" y="268"/>
                      <a:pt x="2" y="269"/>
                      <a:pt x="1" y="269"/>
                    </a:cubicBezTo>
                    <a:cubicBezTo>
                      <a:pt x="1" y="275"/>
                      <a:pt x="0" y="281"/>
                      <a:pt x="0" y="287"/>
                    </a:cubicBezTo>
                    <a:cubicBezTo>
                      <a:pt x="0" y="315"/>
                      <a:pt x="4" y="344"/>
                      <a:pt x="13" y="373"/>
                    </a:cubicBezTo>
                    <a:cubicBezTo>
                      <a:pt x="13" y="372"/>
                      <a:pt x="13" y="372"/>
                      <a:pt x="13" y="372"/>
                    </a:cubicBezTo>
                    <a:cubicBezTo>
                      <a:pt x="14" y="372"/>
                      <a:pt x="14" y="372"/>
                      <a:pt x="15" y="372"/>
                    </a:cubicBezTo>
                    <a:cubicBezTo>
                      <a:pt x="6" y="344"/>
                      <a:pt x="2" y="315"/>
                      <a:pt x="2" y="287"/>
                    </a:cubicBezTo>
                    <a:cubicBezTo>
                      <a:pt x="2" y="281"/>
                      <a:pt x="3" y="274"/>
                      <a:pt x="3" y="268"/>
                    </a:cubicBezTo>
                    <a:moveTo>
                      <a:pt x="96" y="66"/>
                    </a:moveTo>
                    <a:cubicBezTo>
                      <a:pt x="40" y="118"/>
                      <a:pt x="6" y="190"/>
                      <a:pt x="1" y="267"/>
                    </a:cubicBezTo>
                    <a:cubicBezTo>
                      <a:pt x="2" y="266"/>
                      <a:pt x="3" y="266"/>
                      <a:pt x="3" y="265"/>
                    </a:cubicBezTo>
                    <a:cubicBezTo>
                      <a:pt x="9" y="190"/>
                      <a:pt x="42" y="119"/>
                      <a:pt x="97" y="67"/>
                    </a:cubicBezTo>
                    <a:cubicBezTo>
                      <a:pt x="97" y="67"/>
                      <a:pt x="96" y="66"/>
                      <a:pt x="96" y="66"/>
                    </a:cubicBezTo>
                    <a:moveTo>
                      <a:pt x="204" y="0"/>
                    </a:moveTo>
                    <a:cubicBezTo>
                      <a:pt x="168" y="12"/>
                      <a:pt x="135" y="32"/>
                      <a:pt x="107" y="55"/>
                    </a:cubicBezTo>
                    <a:cubicBezTo>
                      <a:pt x="108" y="56"/>
                      <a:pt x="108" y="56"/>
                      <a:pt x="109" y="57"/>
                    </a:cubicBezTo>
                    <a:cubicBezTo>
                      <a:pt x="136" y="33"/>
                      <a:pt x="168" y="14"/>
                      <a:pt x="205" y="2"/>
                    </a:cubicBezTo>
                    <a:cubicBezTo>
                      <a:pt x="204" y="1"/>
                      <a:pt x="204" y="1"/>
                      <a:pt x="204" y="0"/>
                    </a:cubicBezTo>
                    <a:cubicBezTo>
                      <a:pt x="204" y="0"/>
                      <a:pt x="204" y="0"/>
                      <a:pt x="204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34"/>
              <p:cNvSpPr/>
              <p:nvPr/>
            </p:nvSpPr>
            <p:spPr>
              <a:xfrm>
                <a:off x="7378700" y="1362076"/>
                <a:ext cx="2820988" cy="2917825"/>
              </a:xfrm>
              <a:custGeom>
                <a:rect b="b" l="l" r="r" t="t"/>
                <a:pathLst>
                  <a:path extrusionOk="0" h="436" w="422">
                    <a:moveTo>
                      <a:pt x="422" y="203"/>
                    </a:moveTo>
                    <a:cubicBezTo>
                      <a:pt x="421" y="203"/>
                      <a:pt x="420" y="203"/>
                      <a:pt x="420" y="203"/>
                    </a:cubicBezTo>
                    <a:cubicBezTo>
                      <a:pt x="420" y="203"/>
                      <a:pt x="420" y="203"/>
                      <a:pt x="420" y="203"/>
                    </a:cubicBezTo>
                    <a:cubicBezTo>
                      <a:pt x="420" y="208"/>
                      <a:pt x="420" y="213"/>
                      <a:pt x="420" y="218"/>
                    </a:cubicBezTo>
                    <a:cubicBezTo>
                      <a:pt x="420" y="291"/>
                      <a:pt x="383" y="360"/>
                      <a:pt x="321" y="399"/>
                    </a:cubicBezTo>
                    <a:cubicBezTo>
                      <a:pt x="321" y="400"/>
                      <a:pt x="320" y="400"/>
                      <a:pt x="319" y="401"/>
                    </a:cubicBezTo>
                    <a:cubicBezTo>
                      <a:pt x="304" y="410"/>
                      <a:pt x="288" y="418"/>
                      <a:pt x="271" y="423"/>
                    </a:cubicBezTo>
                    <a:cubicBezTo>
                      <a:pt x="249" y="431"/>
                      <a:pt x="226" y="434"/>
                      <a:pt x="204" y="434"/>
                    </a:cubicBezTo>
                    <a:cubicBezTo>
                      <a:pt x="116" y="434"/>
                      <a:pt x="34" y="380"/>
                      <a:pt x="2" y="293"/>
                    </a:cubicBezTo>
                    <a:cubicBezTo>
                      <a:pt x="2" y="294"/>
                      <a:pt x="1" y="294"/>
                      <a:pt x="1" y="294"/>
                    </a:cubicBezTo>
                    <a:cubicBezTo>
                      <a:pt x="1" y="294"/>
                      <a:pt x="0" y="294"/>
                      <a:pt x="0" y="294"/>
                    </a:cubicBezTo>
                    <a:cubicBezTo>
                      <a:pt x="32" y="381"/>
                      <a:pt x="115" y="436"/>
                      <a:pt x="204" y="436"/>
                    </a:cubicBezTo>
                    <a:cubicBezTo>
                      <a:pt x="204" y="436"/>
                      <a:pt x="204" y="436"/>
                      <a:pt x="204" y="436"/>
                    </a:cubicBezTo>
                    <a:cubicBezTo>
                      <a:pt x="226" y="436"/>
                      <a:pt x="249" y="432"/>
                      <a:pt x="271" y="425"/>
                    </a:cubicBezTo>
                    <a:cubicBezTo>
                      <a:pt x="289" y="420"/>
                      <a:pt x="304" y="412"/>
                      <a:pt x="319" y="403"/>
                    </a:cubicBezTo>
                    <a:cubicBezTo>
                      <a:pt x="320" y="403"/>
                      <a:pt x="320" y="402"/>
                      <a:pt x="321" y="402"/>
                    </a:cubicBezTo>
                    <a:cubicBezTo>
                      <a:pt x="384" y="362"/>
                      <a:pt x="422" y="292"/>
                      <a:pt x="422" y="218"/>
                    </a:cubicBezTo>
                    <a:cubicBezTo>
                      <a:pt x="422" y="213"/>
                      <a:pt x="422" y="208"/>
                      <a:pt x="422" y="203"/>
                    </a:cubicBezTo>
                    <a:moveTo>
                      <a:pt x="392" y="106"/>
                    </a:moveTo>
                    <a:cubicBezTo>
                      <a:pt x="391" y="107"/>
                      <a:pt x="391" y="107"/>
                      <a:pt x="390" y="107"/>
                    </a:cubicBezTo>
                    <a:cubicBezTo>
                      <a:pt x="398" y="121"/>
                      <a:pt x="405" y="136"/>
                      <a:pt x="410" y="151"/>
                    </a:cubicBezTo>
                    <a:cubicBezTo>
                      <a:pt x="413" y="163"/>
                      <a:pt x="416" y="175"/>
                      <a:pt x="418" y="187"/>
                    </a:cubicBezTo>
                    <a:cubicBezTo>
                      <a:pt x="419" y="187"/>
                      <a:pt x="419" y="187"/>
                      <a:pt x="420" y="187"/>
                    </a:cubicBezTo>
                    <a:cubicBezTo>
                      <a:pt x="420" y="187"/>
                      <a:pt x="420" y="187"/>
                      <a:pt x="420" y="187"/>
                    </a:cubicBezTo>
                    <a:cubicBezTo>
                      <a:pt x="418" y="175"/>
                      <a:pt x="415" y="163"/>
                      <a:pt x="412" y="151"/>
                    </a:cubicBezTo>
                    <a:cubicBezTo>
                      <a:pt x="406" y="135"/>
                      <a:pt x="400" y="120"/>
                      <a:pt x="392" y="106"/>
                    </a:cubicBezTo>
                    <a:moveTo>
                      <a:pt x="204" y="0"/>
                    </a:moveTo>
                    <a:cubicBezTo>
                      <a:pt x="204" y="0"/>
                      <a:pt x="204" y="0"/>
                      <a:pt x="204" y="0"/>
                    </a:cubicBezTo>
                    <a:cubicBezTo>
                      <a:pt x="185" y="0"/>
                      <a:pt x="166" y="2"/>
                      <a:pt x="146" y="8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47" y="9"/>
                      <a:pt x="147" y="9"/>
                      <a:pt x="147" y="10"/>
                    </a:cubicBezTo>
                    <a:cubicBezTo>
                      <a:pt x="166" y="4"/>
                      <a:pt x="185" y="2"/>
                      <a:pt x="204" y="2"/>
                    </a:cubicBezTo>
                    <a:cubicBezTo>
                      <a:pt x="274" y="2"/>
                      <a:pt x="339" y="36"/>
                      <a:pt x="380" y="92"/>
                    </a:cubicBezTo>
                    <a:cubicBezTo>
                      <a:pt x="380" y="91"/>
                      <a:pt x="381" y="91"/>
                      <a:pt x="381" y="91"/>
                    </a:cubicBezTo>
                    <a:cubicBezTo>
                      <a:pt x="340" y="34"/>
                      <a:pt x="274" y="0"/>
                      <a:pt x="204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34"/>
              <p:cNvSpPr/>
              <p:nvPr/>
            </p:nvSpPr>
            <p:spPr>
              <a:xfrm>
                <a:off x="8775700" y="450851"/>
                <a:ext cx="1617663" cy="1687513"/>
              </a:xfrm>
              <a:custGeom>
                <a:rect b="b" l="l" r="r" t="t"/>
                <a:pathLst>
                  <a:path extrusionOk="0" h="252" w="242">
                    <a:moveTo>
                      <a:pt x="1" y="172"/>
                    </a:moveTo>
                    <a:cubicBezTo>
                      <a:pt x="1" y="172"/>
                      <a:pt x="1" y="172"/>
                      <a:pt x="0" y="172"/>
                    </a:cubicBezTo>
                    <a:cubicBezTo>
                      <a:pt x="0" y="172"/>
                      <a:pt x="0" y="172"/>
                      <a:pt x="0" y="172"/>
                    </a:cubicBezTo>
                    <a:cubicBezTo>
                      <a:pt x="19" y="221"/>
                      <a:pt x="66" y="252"/>
                      <a:pt x="117" y="252"/>
                    </a:cubicBezTo>
                    <a:cubicBezTo>
                      <a:pt x="117" y="252"/>
                      <a:pt x="117" y="252"/>
                      <a:pt x="117" y="252"/>
                    </a:cubicBezTo>
                    <a:cubicBezTo>
                      <a:pt x="129" y="252"/>
                      <a:pt x="143" y="250"/>
                      <a:pt x="155" y="246"/>
                    </a:cubicBezTo>
                    <a:cubicBezTo>
                      <a:pt x="160" y="244"/>
                      <a:pt x="165" y="242"/>
                      <a:pt x="169" y="240"/>
                    </a:cubicBezTo>
                    <a:cubicBezTo>
                      <a:pt x="169" y="240"/>
                      <a:pt x="169" y="239"/>
                      <a:pt x="168" y="238"/>
                    </a:cubicBezTo>
                    <a:cubicBezTo>
                      <a:pt x="164" y="240"/>
                      <a:pt x="159" y="242"/>
                      <a:pt x="155" y="244"/>
                    </a:cubicBezTo>
                    <a:cubicBezTo>
                      <a:pt x="142" y="248"/>
                      <a:pt x="129" y="250"/>
                      <a:pt x="117" y="250"/>
                    </a:cubicBezTo>
                    <a:cubicBezTo>
                      <a:pt x="67" y="250"/>
                      <a:pt x="20" y="220"/>
                      <a:pt x="1" y="172"/>
                    </a:cubicBezTo>
                    <a:moveTo>
                      <a:pt x="239" y="98"/>
                    </a:moveTo>
                    <a:cubicBezTo>
                      <a:pt x="239" y="98"/>
                      <a:pt x="239" y="98"/>
                      <a:pt x="239" y="98"/>
                    </a:cubicBezTo>
                    <a:cubicBezTo>
                      <a:pt x="238" y="98"/>
                      <a:pt x="238" y="98"/>
                      <a:pt x="237" y="98"/>
                    </a:cubicBezTo>
                    <a:cubicBezTo>
                      <a:pt x="239" y="107"/>
                      <a:pt x="240" y="117"/>
                      <a:pt x="240" y="126"/>
                    </a:cubicBezTo>
                    <a:cubicBezTo>
                      <a:pt x="240" y="167"/>
                      <a:pt x="220" y="206"/>
                      <a:pt x="185" y="229"/>
                    </a:cubicBezTo>
                    <a:cubicBezTo>
                      <a:pt x="185" y="230"/>
                      <a:pt x="185" y="230"/>
                      <a:pt x="186" y="231"/>
                    </a:cubicBezTo>
                    <a:cubicBezTo>
                      <a:pt x="221" y="208"/>
                      <a:pt x="242" y="168"/>
                      <a:pt x="242" y="126"/>
                    </a:cubicBezTo>
                    <a:cubicBezTo>
                      <a:pt x="242" y="117"/>
                      <a:pt x="241" y="107"/>
                      <a:pt x="239" y="98"/>
                    </a:cubicBezTo>
                    <a:moveTo>
                      <a:pt x="117" y="0"/>
                    </a:moveTo>
                    <a:cubicBezTo>
                      <a:pt x="117" y="0"/>
                      <a:pt x="117" y="0"/>
                      <a:pt x="117" y="0"/>
                    </a:cubicBezTo>
                    <a:cubicBezTo>
                      <a:pt x="106" y="0"/>
                      <a:pt x="96" y="1"/>
                      <a:pt x="85" y="4"/>
                    </a:cubicBezTo>
                    <a:cubicBezTo>
                      <a:pt x="86" y="4"/>
                      <a:pt x="86" y="5"/>
                      <a:pt x="86" y="5"/>
                    </a:cubicBezTo>
                    <a:cubicBezTo>
                      <a:pt x="86" y="5"/>
                      <a:pt x="86" y="6"/>
                      <a:pt x="86" y="6"/>
                    </a:cubicBezTo>
                    <a:cubicBezTo>
                      <a:pt x="96" y="3"/>
                      <a:pt x="106" y="2"/>
                      <a:pt x="117" y="2"/>
                    </a:cubicBezTo>
                    <a:cubicBezTo>
                      <a:pt x="167" y="2"/>
                      <a:pt x="214" y="33"/>
                      <a:pt x="233" y="83"/>
                    </a:cubicBezTo>
                    <a:cubicBezTo>
                      <a:pt x="233" y="83"/>
                      <a:pt x="233" y="82"/>
                      <a:pt x="234" y="82"/>
                    </a:cubicBezTo>
                    <a:cubicBezTo>
                      <a:pt x="234" y="82"/>
                      <a:pt x="234" y="82"/>
                      <a:pt x="234" y="82"/>
                    </a:cubicBezTo>
                    <a:cubicBezTo>
                      <a:pt x="216" y="32"/>
                      <a:pt x="168" y="0"/>
                      <a:pt x="117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34"/>
              <p:cNvSpPr/>
              <p:nvPr/>
            </p:nvSpPr>
            <p:spPr>
              <a:xfrm>
                <a:off x="2700338" y="2111376"/>
                <a:ext cx="1644650" cy="1036638"/>
              </a:xfrm>
              <a:custGeom>
                <a:rect b="b" l="l" r="r" t="t"/>
                <a:pathLst>
                  <a:path extrusionOk="0" h="155" w="246">
                    <a:moveTo>
                      <a:pt x="172" y="141"/>
                    </a:moveTo>
                    <a:cubicBezTo>
                      <a:pt x="168" y="144"/>
                      <a:pt x="163" y="145"/>
                      <a:pt x="158" y="147"/>
                    </a:cubicBezTo>
                    <a:cubicBezTo>
                      <a:pt x="151" y="149"/>
                      <a:pt x="144" y="151"/>
                      <a:pt x="137" y="152"/>
                    </a:cubicBezTo>
                    <a:cubicBezTo>
                      <a:pt x="138" y="152"/>
                      <a:pt x="138" y="153"/>
                      <a:pt x="138" y="154"/>
                    </a:cubicBezTo>
                    <a:cubicBezTo>
                      <a:pt x="145" y="153"/>
                      <a:pt x="152" y="151"/>
                      <a:pt x="159" y="149"/>
                    </a:cubicBezTo>
                    <a:cubicBezTo>
                      <a:pt x="164" y="147"/>
                      <a:pt x="169" y="145"/>
                      <a:pt x="173" y="143"/>
                    </a:cubicBezTo>
                    <a:cubicBezTo>
                      <a:pt x="173" y="143"/>
                      <a:pt x="173" y="142"/>
                      <a:pt x="172" y="141"/>
                    </a:cubicBezTo>
                    <a:cubicBezTo>
                      <a:pt x="172" y="141"/>
                      <a:pt x="172" y="141"/>
                      <a:pt x="172" y="141"/>
                    </a:cubicBezTo>
                    <a:moveTo>
                      <a:pt x="2" y="67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17" y="121"/>
                      <a:pt x="66" y="155"/>
                      <a:pt x="119" y="155"/>
                    </a:cubicBezTo>
                    <a:cubicBezTo>
                      <a:pt x="119" y="154"/>
                      <a:pt x="119" y="154"/>
                      <a:pt x="119" y="153"/>
                    </a:cubicBezTo>
                    <a:cubicBezTo>
                      <a:pt x="67" y="153"/>
                      <a:pt x="19" y="120"/>
                      <a:pt x="2" y="67"/>
                    </a:cubicBezTo>
                    <a:moveTo>
                      <a:pt x="242" y="0"/>
                    </a:moveTo>
                    <a:cubicBezTo>
                      <a:pt x="242" y="0"/>
                      <a:pt x="242" y="0"/>
                      <a:pt x="241" y="0"/>
                    </a:cubicBezTo>
                    <a:cubicBezTo>
                      <a:pt x="241" y="0"/>
                      <a:pt x="240" y="0"/>
                      <a:pt x="240" y="0"/>
                    </a:cubicBezTo>
                    <a:cubicBezTo>
                      <a:pt x="242" y="10"/>
                      <a:pt x="244" y="20"/>
                      <a:pt x="244" y="29"/>
                    </a:cubicBezTo>
                    <a:cubicBezTo>
                      <a:pt x="244" y="73"/>
                      <a:pt x="220" y="114"/>
                      <a:pt x="182" y="136"/>
                    </a:cubicBezTo>
                    <a:cubicBezTo>
                      <a:pt x="182" y="137"/>
                      <a:pt x="183" y="138"/>
                      <a:pt x="183" y="138"/>
                    </a:cubicBezTo>
                    <a:cubicBezTo>
                      <a:pt x="183" y="138"/>
                      <a:pt x="183" y="138"/>
                      <a:pt x="183" y="138"/>
                    </a:cubicBezTo>
                    <a:cubicBezTo>
                      <a:pt x="222" y="116"/>
                      <a:pt x="246" y="74"/>
                      <a:pt x="246" y="29"/>
                    </a:cubicBezTo>
                    <a:cubicBezTo>
                      <a:pt x="246" y="19"/>
                      <a:pt x="244" y="9"/>
                      <a:pt x="242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34"/>
              <p:cNvSpPr/>
              <p:nvPr/>
            </p:nvSpPr>
            <p:spPr>
              <a:xfrm>
                <a:off x="876300" y="3582988"/>
                <a:ext cx="1677988" cy="1687513"/>
              </a:xfrm>
              <a:custGeom>
                <a:rect b="b" l="l" r="r" t="t"/>
                <a:pathLst>
                  <a:path extrusionOk="0" h="252" w="251">
                    <a:moveTo>
                      <a:pt x="0" y="123"/>
                    </a:moveTo>
                    <a:cubicBezTo>
                      <a:pt x="0" y="124"/>
                      <a:pt x="0" y="125"/>
                      <a:pt x="0" y="126"/>
                    </a:cubicBezTo>
                    <a:cubicBezTo>
                      <a:pt x="0" y="139"/>
                      <a:pt x="1" y="152"/>
                      <a:pt x="6" y="165"/>
                    </a:cubicBezTo>
                    <a:cubicBezTo>
                      <a:pt x="23" y="218"/>
                      <a:pt x="72" y="252"/>
                      <a:pt x="125" y="252"/>
                    </a:cubicBezTo>
                    <a:cubicBezTo>
                      <a:pt x="125" y="252"/>
                      <a:pt x="125" y="252"/>
                      <a:pt x="125" y="252"/>
                    </a:cubicBezTo>
                    <a:cubicBezTo>
                      <a:pt x="136" y="252"/>
                      <a:pt x="146" y="251"/>
                      <a:pt x="157" y="248"/>
                    </a:cubicBezTo>
                    <a:cubicBezTo>
                      <a:pt x="156" y="248"/>
                      <a:pt x="156" y="247"/>
                      <a:pt x="156" y="247"/>
                    </a:cubicBezTo>
                    <a:cubicBezTo>
                      <a:pt x="156" y="247"/>
                      <a:pt x="156" y="246"/>
                      <a:pt x="156" y="246"/>
                    </a:cubicBezTo>
                    <a:cubicBezTo>
                      <a:pt x="146" y="249"/>
                      <a:pt x="135" y="250"/>
                      <a:pt x="125" y="250"/>
                    </a:cubicBezTo>
                    <a:cubicBezTo>
                      <a:pt x="73" y="250"/>
                      <a:pt x="25" y="217"/>
                      <a:pt x="8" y="164"/>
                    </a:cubicBezTo>
                    <a:cubicBezTo>
                      <a:pt x="3" y="151"/>
                      <a:pt x="2" y="139"/>
                      <a:pt x="2" y="126"/>
                    </a:cubicBezTo>
                    <a:cubicBezTo>
                      <a:pt x="2" y="125"/>
                      <a:pt x="2" y="124"/>
                      <a:pt x="2" y="123"/>
                    </a:cubicBezTo>
                    <a:cubicBezTo>
                      <a:pt x="1" y="123"/>
                      <a:pt x="1" y="123"/>
                      <a:pt x="1" y="123"/>
                    </a:cubicBezTo>
                    <a:cubicBezTo>
                      <a:pt x="1" y="123"/>
                      <a:pt x="0" y="123"/>
                      <a:pt x="0" y="123"/>
                    </a:cubicBezTo>
                    <a:moveTo>
                      <a:pt x="247" y="95"/>
                    </a:moveTo>
                    <a:cubicBezTo>
                      <a:pt x="247" y="95"/>
                      <a:pt x="247" y="95"/>
                      <a:pt x="247" y="95"/>
                    </a:cubicBezTo>
                    <a:cubicBezTo>
                      <a:pt x="246" y="95"/>
                      <a:pt x="246" y="95"/>
                      <a:pt x="245" y="95"/>
                    </a:cubicBezTo>
                    <a:cubicBezTo>
                      <a:pt x="248" y="106"/>
                      <a:pt x="249" y="116"/>
                      <a:pt x="249" y="126"/>
                    </a:cubicBezTo>
                    <a:cubicBezTo>
                      <a:pt x="249" y="176"/>
                      <a:pt x="219" y="222"/>
                      <a:pt x="171" y="241"/>
                    </a:cubicBezTo>
                    <a:cubicBezTo>
                      <a:pt x="171" y="241"/>
                      <a:pt x="171" y="242"/>
                      <a:pt x="171" y="242"/>
                    </a:cubicBezTo>
                    <a:cubicBezTo>
                      <a:pt x="172" y="242"/>
                      <a:pt x="172" y="243"/>
                      <a:pt x="172" y="243"/>
                    </a:cubicBezTo>
                    <a:cubicBezTo>
                      <a:pt x="221" y="224"/>
                      <a:pt x="251" y="177"/>
                      <a:pt x="251" y="126"/>
                    </a:cubicBezTo>
                    <a:cubicBezTo>
                      <a:pt x="251" y="116"/>
                      <a:pt x="250" y="105"/>
                      <a:pt x="247" y="95"/>
                    </a:cubicBezTo>
                    <a:moveTo>
                      <a:pt x="78" y="10"/>
                    </a:moveTo>
                    <a:cubicBezTo>
                      <a:pt x="37" y="26"/>
                      <a:pt x="9" y="62"/>
                      <a:pt x="2" y="103"/>
                    </a:cubicBezTo>
                    <a:cubicBezTo>
                      <a:pt x="2" y="103"/>
                      <a:pt x="3" y="103"/>
                      <a:pt x="4" y="103"/>
                    </a:cubicBezTo>
                    <a:cubicBezTo>
                      <a:pt x="11" y="63"/>
                      <a:pt x="38" y="28"/>
                      <a:pt x="78" y="11"/>
                    </a:cubicBezTo>
                    <a:cubicBezTo>
                      <a:pt x="78" y="11"/>
                      <a:pt x="78" y="11"/>
                      <a:pt x="78" y="10"/>
                    </a:cubicBezTo>
                    <a:cubicBezTo>
                      <a:pt x="78" y="10"/>
                      <a:pt x="78" y="10"/>
                      <a:pt x="78" y="10"/>
                    </a:cubicBezTo>
                    <a:moveTo>
                      <a:pt x="125" y="0"/>
                    </a:moveTo>
                    <a:cubicBezTo>
                      <a:pt x="125" y="0"/>
                      <a:pt x="125" y="0"/>
                      <a:pt x="125" y="0"/>
                    </a:cubicBezTo>
                    <a:cubicBezTo>
                      <a:pt x="116" y="0"/>
                      <a:pt x="106" y="1"/>
                      <a:pt x="96" y="4"/>
                    </a:cubicBezTo>
                    <a:cubicBezTo>
                      <a:pt x="96" y="4"/>
                      <a:pt x="96" y="4"/>
                      <a:pt x="96" y="4"/>
                    </a:cubicBezTo>
                    <a:cubicBezTo>
                      <a:pt x="96" y="5"/>
                      <a:pt x="96" y="5"/>
                      <a:pt x="96" y="6"/>
                    </a:cubicBezTo>
                    <a:cubicBezTo>
                      <a:pt x="106" y="3"/>
                      <a:pt x="116" y="2"/>
                      <a:pt x="125" y="2"/>
                    </a:cubicBezTo>
                    <a:cubicBezTo>
                      <a:pt x="175" y="2"/>
                      <a:pt x="221" y="32"/>
                      <a:pt x="240" y="80"/>
                    </a:cubicBezTo>
                    <a:cubicBezTo>
                      <a:pt x="241" y="80"/>
                      <a:pt x="241" y="80"/>
                      <a:pt x="242" y="80"/>
                    </a:cubicBezTo>
                    <a:cubicBezTo>
                      <a:pt x="242" y="80"/>
                      <a:pt x="242" y="80"/>
                      <a:pt x="242" y="80"/>
                    </a:cubicBezTo>
                    <a:cubicBezTo>
                      <a:pt x="223" y="31"/>
                      <a:pt x="176" y="0"/>
                      <a:pt x="125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34"/>
              <p:cNvSpPr/>
              <p:nvPr/>
            </p:nvSpPr>
            <p:spPr>
              <a:xfrm>
                <a:off x="3468688" y="1208088"/>
                <a:ext cx="2914650" cy="2917825"/>
              </a:xfrm>
              <a:custGeom>
                <a:rect b="b" l="l" r="r" t="t"/>
                <a:pathLst>
                  <a:path extrusionOk="0" h="436" w="436">
                    <a:moveTo>
                      <a:pt x="346" y="392"/>
                    </a:moveTo>
                    <a:cubicBezTo>
                      <a:pt x="328" y="405"/>
                      <a:pt x="308" y="416"/>
                      <a:pt x="285" y="423"/>
                    </a:cubicBezTo>
                    <a:cubicBezTo>
                      <a:pt x="264" y="430"/>
                      <a:pt x="243" y="433"/>
                      <a:pt x="222" y="434"/>
                    </a:cubicBezTo>
                    <a:cubicBezTo>
                      <a:pt x="222" y="435"/>
                      <a:pt x="222" y="435"/>
                      <a:pt x="222" y="436"/>
                    </a:cubicBezTo>
                    <a:cubicBezTo>
                      <a:pt x="243" y="435"/>
                      <a:pt x="264" y="432"/>
                      <a:pt x="285" y="425"/>
                    </a:cubicBezTo>
                    <a:cubicBezTo>
                      <a:pt x="308" y="418"/>
                      <a:pt x="329" y="407"/>
                      <a:pt x="348" y="393"/>
                    </a:cubicBezTo>
                    <a:cubicBezTo>
                      <a:pt x="347" y="393"/>
                      <a:pt x="347" y="392"/>
                      <a:pt x="346" y="392"/>
                    </a:cubicBezTo>
                    <a:moveTo>
                      <a:pt x="83" y="386"/>
                    </a:moveTo>
                    <a:cubicBezTo>
                      <a:pt x="83" y="387"/>
                      <a:pt x="82" y="387"/>
                      <a:pt x="82" y="388"/>
                    </a:cubicBezTo>
                    <a:cubicBezTo>
                      <a:pt x="116" y="415"/>
                      <a:pt x="159" y="432"/>
                      <a:pt x="203" y="435"/>
                    </a:cubicBezTo>
                    <a:cubicBezTo>
                      <a:pt x="203" y="435"/>
                      <a:pt x="203" y="434"/>
                      <a:pt x="203" y="433"/>
                    </a:cubicBezTo>
                    <a:cubicBezTo>
                      <a:pt x="159" y="430"/>
                      <a:pt x="117" y="414"/>
                      <a:pt x="83" y="386"/>
                    </a:cubicBezTo>
                    <a:moveTo>
                      <a:pt x="17" y="298"/>
                    </a:moveTo>
                    <a:cubicBezTo>
                      <a:pt x="17" y="298"/>
                      <a:pt x="17" y="298"/>
                      <a:pt x="16" y="298"/>
                    </a:cubicBezTo>
                    <a:cubicBezTo>
                      <a:pt x="16" y="298"/>
                      <a:pt x="16" y="298"/>
                      <a:pt x="16" y="298"/>
                    </a:cubicBezTo>
                    <a:cubicBezTo>
                      <a:pt x="27" y="328"/>
                      <a:pt x="45" y="354"/>
                      <a:pt x="68" y="376"/>
                    </a:cubicBezTo>
                    <a:cubicBezTo>
                      <a:pt x="68" y="375"/>
                      <a:pt x="69" y="375"/>
                      <a:pt x="69" y="374"/>
                    </a:cubicBezTo>
                    <a:cubicBezTo>
                      <a:pt x="47" y="353"/>
                      <a:pt x="29" y="327"/>
                      <a:pt x="17" y="298"/>
                    </a:cubicBezTo>
                    <a:moveTo>
                      <a:pt x="427" y="157"/>
                    </a:moveTo>
                    <a:cubicBezTo>
                      <a:pt x="427" y="157"/>
                      <a:pt x="427" y="157"/>
                      <a:pt x="427" y="157"/>
                    </a:cubicBezTo>
                    <a:cubicBezTo>
                      <a:pt x="426" y="157"/>
                      <a:pt x="426" y="158"/>
                      <a:pt x="426" y="158"/>
                    </a:cubicBezTo>
                    <a:cubicBezTo>
                      <a:pt x="431" y="178"/>
                      <a:pt x="434" y="198"/>
                      <a:pt x="434" y="218"/>
                    </a:cubicBezTo>
                    <a:cubicBezTo>
                      <a:pt x="434" y="278"/>
                      <a:pt x="409" y="336"/>
                      <a:pt x="365" y="377"/>
                    </a:cubicBezTo>
                    <a:cubicBezTo>
                      <a:pt x="365" y="377"/>
                      <a:pt x="366" y="378"/>
                      <a:pt x="366" y="378"/>
                    </a:cubicBezTo>
                    <a:cubicBezTo>
                      <a:pt x="410" y="337"/>
                      <a:pt x="436" y="279"/>
                      <a:pt x="436" y="218"/>
                    </a:cubicBezTo>
                    <a:cubicBezTo>
                      <a:pt x="436" y="198"/>
                      <a:pt x="433" y="177"/>
                      <a:pt x="427" y="157"/>
                    </a:cubicBezTo>
                    <a:moveTo>
                      <a:pt x="375" y="67"/>
                    </a:moveTo>
                    <a:cubicBezTo>
                      <a:pt x="375" y="67"/>
                      <a:pt x="375" y="68"/>
                      <a:pt x="374" y="68"/>
                    </a:cubicBezTo>
                    <a:cubicBezTo>
                      <a:pt x="395" y="90"/>
                      <a:pt x="411" y="115"/>
                      <a:pt x="421" y="145"/>
                    </a:cubicBezTo>
                    <a:cubicBezTo>
                      <a:pt x="422" y="145"/>
                      <a:pt x="422" y="145"/>
                      <a:pt x="422" y="144"/>
                    </a:cubicBezTo>
                    <a:cubicBezTo>
                      <a:pt x="423" y="144"/>
                      <a:pt x="423" y="144"/>
                      <a:pt x="423" y="144"/>
                    </a:cubicBezTo>
                    <a:cubicBezTo>
                      <a:pt x="413" y="114"/>
                      <a:pt x="396" y="88"/>
                      <a:pt x="375" y="67"/>
                    </a:cubicBezTo>
                    <a:moveTo>
                      <a:pt x="218" y="0"/>
                    </a:moveTo>
                    <a:cubicBezTo>
                      <a:pt x="218" y="0"/>
                      <a:pt x="218" y="0"/>
                      <a:pt x="218" y="0"/>
                    </a:cubicBezTo>
                    <a:cubicBezTo>
                      <a:pt x="196" y="0"/>
                      <a:pt x="173" y="3"/>
                      <a:pt x="151" y="11"/>
                    </a:cubicBezTo>
                    <a:cubicBezTo>
                      <a:pt x="76" y="35"/>
                      <a:pt x="23" y="96"/>
                      <a:pt x="6" y="168"/>
                    </a:cubicBezTo>
                    <a:cubicBezTo>
                      <a:pt x="6" y="168"/>
                      <a:pt x="6" y="169"/>
                      <a:pt x="5" y="170"/>
                    </a:cubicBezTo>
                    <a:cubicBezTo>
                      <a:pt x="2" y="186"/>
                      <a:pt x="0" y="202"/>
                      <a:pt x="0" y="218"/>
                    </a:cubicBezTo>
                    <a:cubicBezTo>
                      <a:pt x="0" y="239"/>
                      <a:pt x="3" y="260"/>
                      <a:pt x="9" y="280"/>
                    </a:cubicBezTo>
                    <a:cubicBezTo>
                      <a:pt x="10" y="280"/>
                      <a:pt x="10" y="280"/>
                      <a:pt x="10" y="280"/>
                    </a:cubicBezTo>
                    <a:cubicBezTo>
                      <a:pt x="11" y="280"/>
                      <a:pt x="11" y="280"/>
                      <a:pt x="11" y="280"/>
                    </a:cubicBezTo>
                    <a:cubicBezTo>
                      <a:pt x="5" y="259"/>
                      <a:pt x="2" y="238"/>
                      <a:pt x="2" y="218"/>
                    </a:cubicBezTo>
                    <a:cubicBezTo>
                      <a:pt x="2" y="202"/>
                      <a:pt x="4" y="187"/>
                      <a:pt x="7" y="172"/>
                    </a:cubicBezTo>
                    <a:cubicBezTo>
                      <a:pt x="7" y="171"/>
                      <a:pt x="7" y="170"/>
                      <a:pt x="8" y="170"/>
                    </a:cubicBezTo>
                    <a:cubicBezTo>
                      <a:pt x="24" y="98"/>
                      <a:pt x="77" y="37"/>
                      <a:pt x="152" y="12"/>
                    </a:cubicBezTo>
                    <a:cubicBezTo>
                      <a:pt x="174" y="5"/>
                      <a:pt x="196" y="2"/>
                      <a:pt x="218" y="2"/>
                    </a:cubicBezTo>
                    <a:cubicBezTo>
                      <a:pt x="271" y="2"/>
                      <a:pt x="321" y="21"/>
                      <a:pt x="360" y="55"/>
                    </a:cubicBezTo>
                    <a:cubicBezTo>
                      <a:pt x="361" y="55"/>
                      <a:pt x="361" y="54"/>
                      <a:pt x="362" y="54"/>
                    </a:cubicBezTo>
                    <a:cubicBezTo>
                      <a:pt x="322" y="19"/>
                      <a:pt x="271" y="0"/>
                      <a:pt x="218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34"/>
              <p:cNvSpPr/>
              <p:nvPr/>
            </p:nvSpPr>
            <p:spPr>
              <a:xfrm>
                <a:off x="4251325" y="2954338"/>
                <a:ext cx="293688" cy="295275"/>
              </a:xfrm>
              <a:custGeom>
                <a:rect b="b" l="l" r="r" t="t"/>
                <a:pathLst>
                  <a:path extrusionOk="0" h="44" w="44">
                    <a:moveTo>
                      <a:pt x="22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19" y="0"/>
                      <a:pt x="17" y="1"/>
                      <a:pt x="15" y="1"/>
                    </a:cubicBezTo>
                    <a:cubicBezTo>
                      <a:pt x="6" y="4"/>
                      <a:pt x="0" y="13"/>
                      <a:pt x="0" y="22"/>
                    </a:cubicBezTo>
                    <a:cubicBezTo>
                      <a:pt x="0" y="25"/>
                      <a:pt x="0" y="27"/>
                      <a:pt x="1" y="29"/>
                    </a:cubicBezTo>
                    <a:cubicBezTo>
                      <a:pt x="4" y="39"/>
                      <a:pt x="12" y="44"/>
                      <a:pt x="22" y="44"/>
                    </a:cubicBezTo>
                    <a:cubicBezTo>
                      <a:pt x="22" y="44"/>
                      <a:pt x="22" y="44"/>
                      <a:pt x="22" y="44"/>
                    </a:cubicBezTo>
                    <a:cubicBezTo>
                      <a:pt x="24" y="44"/>
                      <a:pt x="26" y="44"/>
                      <a:pt x="29" y="43"/>
                    </a:cubicBezTo>
                    <a:cubicBezTo>
                      <a:pt x="38" y="40"/>
                      <a:pt x="44" y="32"/>
                      <a:pt x="44" y="22"/>
                    </a:cubicBezTo>
                    <a:cubicBezTo>
                      <a:pt x="44" y="20"/>
                      <a:pt x="44" y="18"/>
                      <a:pt x="43" y="15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3" y="18"/>
                      <a:pt x="43" y="20"/>
                      <a:pt x="43" y="22"/>
                    </a:cubicBezTo>
                    <a:cubicBezTo>
                      <a:pt x="43" y="31"/>
                      <a:pt x="37" y="40"/>
                      <a:pt x="28" y="42"/>
                    </a:cubicBezTo>
                    <a:cubicBezTo>
                      <a:pt x="26" y="43"/>
                      <a:pt x="24" y="43"/>
                      <a:pt x="22" y="43"/>
                    </a:cubicBezTo>
                    <a:cubicBezTo>
                      <a:pt x="13" y="43"/>
                      <a:pt x="5" y="38"/>
                      <a:pt x="2" y="29"/>
                    </a:cubicBezTo>
                    <a:cubicBezTo>
                      <a:pt x="1" y="27"/>
                      <a:pt x="1" y="24"/>
                      <a:pt x="1" y="22"/>
                    </a:cubicBezTo>
                    <a:cubicBezTo>
                      <a:pt x="1" y="13"/>
                      <a:pt x="6" y="5"/>
                      <a:pt x="15" y="2"/>
                    </a:cubicBezTo>
                    <a:cubicBezTo>
                      <a:pt x="17" y="2"/>
                      <a:pt x="20" y="1"/>
                      <a:pt x="22" y="1"/>
                    </a:cubicBezTo>
                    <a:cubicBezTo>
                      <a:pt x="31" y="1"/>
                      <a:pt x="39" y="7"/>
                      <a:pt x="42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3" y="15"/>
                      <a:pt x="43" y="15"/>
                      <a:pt x="43" y="15"/>
                    </a:cubicBezTo>
                    <a:cubicBezTo>
                      <a:pt x="40" y="6"/>
                      <a:pt x="31" y="0"/>
                      <a:pt x="22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34"/>
              <p:cNvSpPr/>
              <p:nvPr/>
            </p:nvSpPr>
            <p:spPr>
              <a:xfrm>
                <a:off x="8194675" y="5511801"/>
                <a:ext cx="293688" cy="293688"/>
              </a:xfrm>
              <a:custGeom>
                <a:rect b="b" l="l" r="r" t="t"/>
                <a:pathLst>
                  <a:path extrusionOk="0" h="44" w="44">
                    <a:moveTo>
                      <a:pt x="22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20" y="0"/>
                      <a:pt x="17" y="0"/>
                      <a:pt x="15" y="1"/>
                    </a:cubicBezTo>
                    <a:cubicBezTo>
                      <a:pt x="6" y="4"/>
                      <a:pt x="0" y="13"/>
                      <a:pt x="0" y="22"/>
                    </a:cubicBezTo>
                    <a:cubicBezTo>
                      <a:pt x="0" y="24"/>
                      <a:pt x="0" y="27"/>
                      <a:pt x="1" y="29"/>
                    </a:cubicBezTo>
                    <a:cubicBezTo>
                      <a:pt x="4" y="38"/>
                      <a:pt x="13" y="44"/>
                      <a:pt x="22" y="44"/>
                    </a:cubicBezTo>
                    <a:cubicBezTo>
                      <a:pt x="24" y="44"/>
                      <a:pt x="26" y="44"/>
                      <a:pt x="29" y="43"/>
                    </a:cubicBezTo>
                    <a:cubicBezTo>
                      <a:pt x="38" y="40"/>
                      <a:pt x="44" y="31"/>
                      <a:pt x="44" y="22"/>
                    </a:cubicBezTo>
                    <a:cubicBezTo>
                      <a:pt x="44" y="20"/>
                      <a:pt x="44" y="17"/>
                      <a:pt x="43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3" y="18"/>
                      <a:pt x="43" y="20"/>
                      <a:pt x="43" y="22"/>
                    </a:cubicBezTo>
                    <a:cubicBezTo>
                      <a:pt x="43" y="31"/>
                      <a:pt x="37" y="39"/>
                      <a:pt x="28" y="42"/>
                    </a:cubicBezTo>
                    <a:cubicBezTo>
                      <a:pt x="26" y="43"/>
                      <a:pt x="24" y="43"/>
                      <a:pt x="22" y="43"/>
                    </a:cubicBezTo>
                    <a:cubicBezTo>
                      <a:pt x="13" y="43"/>
                      <a:pt x="5" y="37"/>
                      <a:pt x="2" y="29"/>
                    </a:cubicBezTo>
                    <a:cubicBezTo>
                      <a:pt x="1" y="26"/>
                      <a:pt x="1" y="24"/>
                      <a:pt x="1" y="22"/>
                    </a:cubicBezTo>
                    <a:cubicBezTo>
                      <a:pt x="1" y="13"/>
                      <a:pt x="6" y="5"/>
                      <a:pt x="15" y="2"/>
                    </a:cubicBezTo>
                    <a:cubicBezTo>
                      <a:pt x="17" y="1"/>
                      <a:pt x="20" y="1"/>
                      <a:pt x="22" y="1"/>
                    </a:cubicBezTo>
                    <a:cubicBezTo>
                      <a:pt x="31" y="1"/>
                      <a:pt x="39" y="7"/>
                      <a:pt x="42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3" y="15"/>
                      <a:pt x="43" y="15"/>
                      <a:pt x="43" y="15"/>
                    </a:cubicBezTo>
                    <a:cubicBezTo>
                      <a:pt x="40" y="6"/>
                      <a:pt x="31" y="0"/>
                      <a:pt x="22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34"/>
              <p:cNvSpPr/>
              <p:nvPr/>
            </p:nvSpPr>
            <p:spPr>
              <a:xfrm>
                <a:off x="6229350" y="4481513"/>
                <a:ext cx="227013" cy="220663"/>
              </a:xfrm>
              <a:custGeom>
                <a:rect b="b" l="l" r="r" t="t"/>
                <a:pathLst>
                  <a:path extrusionOk="0" h="33" w="34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5" y="0"/>
                      <a:pt x="13" y="0"/>
                      <a:pt x="12" y="0"/>
                    </a:cubicBezTo>
                    <a:cubicBezTo>
                      <a:pt x="5" y="3"/>
                      <a:pt x="0" y="9"/>
                      <a:pt x="0" y="16"/>
                    </a:cubicBezTo>
                    <a:cubicBezTo>
                      <a:pt x="0" y="18"/>
                      <a:pt x="0" y="20"/>
                      <a:pt x="1" y="22"/>
                    </a:cubicBezTo>
                    <a:cubicBezTo>
                      <a:pt x="3" y="29"/>
                      <a:pt x="10" y="33"/>
                      <a:pt x="17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9" y="33"/>
                      <a:pt x="20" y="33"/>
                      <a:pt x="22" y="32"/>
                    </a:cubicBezTo>
                    <a:cubicBezTo>
                      <a:pt x="29" y="30"/>
                      <a:pt x="34" y="23"/>
                      <a:pt x="34" y="16"/>
                    </a:cubicBezTo>
                    <a:cubicBezTo>
                      <a:pt x="34" y="15"/>
                      <a:pt x="33" y="13"/>
                      <a:pt x="33" y="11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3"/>
                      <a:pt x="33" y="15"/>
                      <a:pt x="33" y="16"/>
                    </a:cubicBezTo>
                    <a:cubicBezTo>
                      <a:pt x="33" y="23"/>
                      <a:pt x="28" y="29"/>
                      <a:pt x="22" y="31"/>
                    </a:cubicBezTo>
                    <a:cubicBezTo>
                      <a:pt x="20" y="32"/>
                      <a:pt x="18" y="32"/>
                      <a:pt x="17" y="32"/>
                    </a:cubicBezTo>
                    <a:cubicBezTo>
                      <a:pt x="10" y="32"/>
                      <a:pt x="4" y="28"/>
                      <a:pt x="2" y="21"/>
                    </a:cubicBezTo>
                    <a:cubicBezTo>
                      <a:pt x="1" y="20"/>
                      <a:pt x="1" y="18"/>
                      <a:pt x="1" y="16"/>
                    </a:cubicBezTo>
                    <a:cubicBezTo>
                      <a:pt x="1" y="10"/>
                      <a:pt x="5" y="4"/>
                      <a:pt x="12" y="1"/>
                    </a:cubicBezTo>
                    <a:cubicBezTo>
                      <a:pt x="14" y="1"/>
                      <a:pt x="15" y="1"/>
                      <a:pt x="17" y="1"/>
                    </a:cubicBezTo>
                    <a:cubicBezTo>
                      <a:pt x="24" y="1"/>
                      <a:pt x="30" y="5"/>
                      <a:pt x="32" y="12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0" y="4"/>
                      <a:pt x="24" y="0"/>
                      <a:pt x="17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34"/>
              <p:cNvSpPr/>
              <p:nvPr/>
            </p:nvSpPr>
            <p:spPr>
              <a:xfrm>
                <a:off x="6196013" y="4440238"/>
                <a:ext cx="293688" cy="295275"/>
              </a:xfrm>
              <a:custGeom>
                <a:rect b="b" l="l" r="r" t="t"/>
                <a:pathLst>
                  <a:path extrusionOk="0" h="44" w="44">
                    <a:moveTo>
                      <a:pt x="22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20" y="0"/>
                      <a:pt x="17" y="1"/>
                      <a:pt x="15" y="1"/>
                    </a:cubicBezTo>
                    <a:cubicBezTo>
                      <a:pt x="6" y="4"/>
                      <a:pt x="0" y="13"/>
                      <a:pt x="0" y="22"/>
                    </a:cubicBezTo>
                    <a:cubicBezTo>
                      <a:pt x="0" y="25"/>
                      <a:pt x="0" y="27"/>
                      <a:pt x="1" y="29"/>
                    </a:cubicBezTo>
                    <a:cubicBezTo>
                      <a:pt x="4" y="39"/>
                      <a:pt x="13" y="44"/>
                      <a:pt x="22" y="44"/>
                    </a:cubicBezTo>
                    <a:cubicBezTo>
                      <a:pt x="22" y="44"/>
                      <a:pt x="22" y="44"/>
                      <a:pt x="22" y="44"/>
                    </a:cubicBezTo>
                    <a:cubicBezTo>
                      <a:pt x="24" y="44"/>
                      <a:pt x="26" y="44"/>
                      <a:pt x="29" y="43"/>
                    </a:cubicBezTo>
                    <a:cubicBezTo>
                      <a:pt x="38" y="40"/>
                      <a:pt x="44" y="32"/>
                      <a:pt x="44" y="22"/>
                    </a:cubicBezTo>
                    <a:cubicBezTo>
                      <a:pt x="44" y="20"/>
                      <a:pt x="44" y="18"/>
                      <a:pt x="43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3" y="18"/>
                      <a:pt x="43" y="20"/>
                      <a:pt x="43" y="22"/>
                    </a:cubicBezTo>
                    <a:cubicBezTo>
                      <a:pt x="43" y="31"/>
                      <a:pt x="37" y="40"/>
                      <a:pt x="28" y="42"/>
                    </a:cubicBezTo>
                    <a:cubicBezTo>
                      <a:pt x="26" y="43"/>
                      <a:pt x="24" y="43"/>
                      <a:pt x="22" y="43"/>
                    </a:cubicBezTo>
                    <a:cubicBezTo>
                      <a:pt x="13" y="43"/>
                      <a:pt x="5" y="38"/>
                      <a:pt x="2" y="29"/>
                    </a:cubicBezTo>
                    <a:cubicBezTo>
                      <a:pt x="1" y="27"/>
                      <a:pt x="1" y="25"/>
                      <a:pt x="1" y="22"/>
                    </a:cubicBezTo>
                    <a:cubicBezTo>
                      <a:pt x="1" y="13"/>
                      <a:pt x="6" y="5"/>
                      <a:pt x="15" y="2"/>
                    </a:cubicBezTo>
                    <a:cubicBezTo>
                      <a:pt x="18" y="2"/>
                      <a:pt x="20" y="1"/>
                      <a:pt x="22" y="1"/>
                    </a:cubicBezTo>
                    <a:cubicBezTo>
                      <a:pt x="31" y="1"/>
                      <a:pt x="39" y="7"/>
                      <a:pt x="42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40" y="6"/>
                      <a:pt x="31" y="0"/>
                      <a:pt x="22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34"/>
              <p:cNvSpPr/>
              <p:nvPr/>
            </p:nvSpPr>
            <p:spPr>
              <a:xfrm>
                <a:off x="11417300" y="4092576"/>
                <a:ext cx="300038" cy="293688"/>
              </a:xfrm>
              <a:custGeom>
                <a:rect b="b" l="l" r="r" t="t"/>
                <a:pathLst>
                  <a:path extrusionOk="0" h="44" w="45">
                    <a:moveTo>
                      <a:pt x="23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20" y="0"/>
                      <a:pt x="18" y="1"/>
                      <a:pt x="16" y="1"/>
                    </a:cubicBezTo>
                    <a:cubicBezTo>
                      <a:pt x="6" y="4"/>
                      <a:pt x="0" y="13"/>
                      <a:pt x="0" y="22"/>
                    </a:cubicBezTo>
                    <a:cubicBezTo>
                      <a:pt x="0" y="25"/>
                      <a:pt x="1" y="27"/>
                      <a:pt x="2" y="29"/>
                    </a:cubicBezTo>
                    <a:cubicBezTo>
                      <a:pt x="5" y="39"/>
                      <a:pt x="13" y="44"/>
                      <a:pt x="23" y="44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25" y="44"/>
                      <a:pt x="27" y="44"/>
                      <a:pt x="29" y="43"/>
                    </a:cubicBezTo>
                    <a:cubicBezTo>
                      <a:pt x="39" y="40"/>
                      <a:pt x="45" y="32"/>
                      <a:pt x="45" y="22"/>
                    </a:cubicBezTo>
                    <a:cubicBezTo>
                      <a:pt x="45" y="20"/>
                      <a:pt x="44" y="18"/>
                      <a:pt x="44" y="16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43" y="18"/>
                      <a:pt x="44" y="20"/>
                      <a:pt x="44" y="22"/>
                    </a:cubicBezTo>
                    <a:cubicBezTo>
                      <a:pt x="44" y="31"/>
                      <a:pt x="38" y="40"/>
                      <a:pt x="29" y="42"/>
                    </a:cubicBezTo>
                    <a:cubicBezTo>
                      <a:pt x="27" y="43"/>
                      <a:pt x="25" y="43"/>
                      <a:pt x="23" y="43"/>
                    </a:cubicBezTo>
                    <a:cubicBezTo>
                      <a:pt x="14" y="43"/>
                      <a:pt x="5" y="38"/>
                      <a:pt x="3" y="29"/>
                    </a:cubicBezTo>
                    <a:cubicBezTo>
                      <a:pt x="2" y="27"/>
                      <a:pt x="1" y="24"/>
                      <a:pt x="1" y="22"/>
                    </a:cubicBezTo>
                    <a:cubicBezTo>
                      <a:pt x="1" y="13"/>
                      <a:pt x="7" y="5"/>
                      <a:pt x="16" y="2"/>
                    </a:cubicBezTo>
                    <a:cubicBezTo>
                      <a:pt x="18" y="2"/>
                      <a:pt x="20" y="1"/>
                      <a:pt x="23" y="1"/>
                    </a:cubicBezTo>
                    <a:cubicBezTo>
                      <a:pt x="32" y="1"/>
                      <a:pt x="40" y="7"/>
                      <a:pt x="43" y="16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44" y="16"/>
                      <a:pt x="44" y="16"/>
                      <a:pt x="44" y="16"/>
                    </a:cubicBezTo>
                    <a:cubicBezTo>
                      <a:pt x="41" y="6"/>
                      <a:pt x="32" y="0"/>
                      <a:pt x="23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34"/>
              <p:cNvSpPr/>
              <p:nvPr/>
            </p:nvSpPr>
            <p:spPr>
              <a:xfrm>
                <a:off x="11382375" y="4059238"/>
                <a:ext cx="368300" cy="368300"/>
              </a:xfrm>
              <a:custGeom>
                <a:rect b="b" l="l" r="r" t="t"/>
                <a:pathLst>
                  <a:path extrusionOk="0" h="55" w="55">
                    <a:moveTo>
                      <a:pt x="28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2" y="0"/>
                      <a:pt x="19" y="1"/>
                    </a:cubicBezTo>
                    <a:cubicBezTo>
                      <a:pt x="7" y="5"/>
                      <a:pt x="0" y="16"/>
                      <a:pt x="0" y="27"/>
                    </a:cubicBezTo>
                    <a:cubicBezTo>
                      <a:pt x="0" y="30"/>
                      <a:pt x="1" y="33"/>
                      <a:pt x="1" y="36"/>
                    </a:cubicBezTo>
                    <a:cubicBezTo>
                      <a:pt x="5" y="47"/>
                      <a:pt x="16" y="55"/>
                      <a:pt x="28" y="55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30" y="55"/>
                      <a:pt x="33" y="54"/>
                      <a:pt x="36" y="54"/>
                    </a:cubicBezTo>
                    <a:cubicBezTo>
                      <a:pt x="48" y="50"/>
                      <a:pt x="55" y="39"/>
                      <a:pt x="55" y="27"/>
                    </a:cubicBezTo>
                    <a:cubicBezTo>
                      <a:pt x="55" y="25"/>
                      <a:pt x="55" y="22"/>
                      <a:pt x="54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4" y="22"/>
                      <a:pt x="54" y="25"/>
                      <a:pt x="54" y="27"/>
                    </a:cubicBezTo>
                    <a:cubicBezTo>
                      <a:pt x="54" y="39"/>
                      <a:pt x="47" y="49"/>
                      <a:pt x="36" y="53"/>
                    </a:cubicBezTo>
                    <a:cubicBezTo>
                      <a:pt x="33" y="53"/>
                      <a:pt x="30" y="54"/>
                      <a:pt x="28" y="54"/>
                    </a:cubicBezTo>
                    <a:cubicBezTo>
                      <a:pt x="16" y="54"/>
                      <a:pt x="6" y="47"/>
                      <a:pt x="2" y="36"/>
                    </a:cubicBezTo>
                    <a:cubicBezTo>
                      <a:pt x="1" y="33"/>
                      <a:pt x="1" y="30"/>
                      <a:pt x="1" y="27"/>
                    </a:cubicBezTo>
                    <a:cubicBezTo>
                      <a:pt x="1" y="16"/>
                      <a:pt x="8" y="6"/>
                      <a:pt x="19" y="2"/>
                    </a:cubicBezTo>
                    <a:cubicBezTo>
                      <a:pt x="22" y="1"/>
                      <a:pt x="25" y="1"/>
                      <a:pt x="28" y="1"/>
                    </a:cubicBezTo>
                    <a:cubicBezTo>
                      <a:pt x="39" y="1"/>
                      <a:pt x="49" y="8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0" y="7"/>
                      <a:pt x="39" y="0"/>
                      <a:pt x="28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34"/>
              <p:cNvSpPr/>
              <p:nvPr/>
            </p:nvSpPr>
            <p:spPr>
              <a:xfrm>
                <a:off x="11349038" y="4019551"/>
                <a:ext cx="441325" cy="441325"/>
              </a:xfrm>
              <a:custGeom>
                <a:rect b="b" l="l" r="r" t="t"/>
                <a:pathLst>
                  <a:path extrusionOk="0" h="66" w="66">
                    <a:moveTo>
                      <a:pt x="33" y="0"/>
                    </a:moveTo>
                    <a:cubicBezTo>
                      <a:pt x="33" y="0"/>
                      <a:pt x="33" y="0"/>
                      <a:pt x="33" y="0"/>
                    </a:cubicBezTo>
                    <a:cubicBezTo>
                      <a:pt x="29" y="0"/>
                      <a:pt x="26" y="1"/>
                      <a:pt x="22" y="2"/>
                    </a:cubicBezTo>
                    <a:cubicBezTo>
                      <a:pt x="9" y="7"/>
                      <a:pt x="0" y="19"/>
                      <a:pt x="0" y="33"/>
                    </a:cubicBezTo>
                    <a:cubicBezTo>
                      <a:pt x="0" y="37"/>
                      <a:pt x="0" y="40"/>
                      <a:pt x="1" y="44"/>
                    </a:cubicBezTo>
                    <a:cubicBezTo>
                      <a:pt x="6" y="57"/>
                      <a:pt x="19" y="66"/>
                      <a:pt x="33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6" y="66"/>
                      <a:pt x="39" y="66"/>
                      <a:pt x="43" y="65"/>
                    </a:cubicBezTo>
                    <a:cubicBezTo>
                      <a:pt x="57" y="60"/>
                      <a:pt x="66" y="47"/>
                      <a:pt x="66" y="33"/>
                    </a:cubicBezTo>
                    <a:cubicBezTo>
                      <a:pt x="66" y="30"/>
                      <a:pt x="65" y="27"/>
                      <a:pt x="64" y="23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7"/>
                      <a:pt x="65" y="30"/>
                      <a:pt x="65" y="33"/>
                    </a:cubicBezTo>
                    <a:cubicBezTo>
                      <a:pt x="65" y="47"/>
                      <a:pt x="56" y="59"/>
                      <a:pt x="42" y="64"/>
                    </a:cubicBezTo>
                    <a:cubicBezTo>
                      <a:pt x="39" y="65"/>
                      <a:pt x="36" y="65"/>
                      <a:pt x="33" y="65"/>
                    </a:cubicBezTo>
                    <a:cubicBezTo>
                      <a:pt x="19" y="65"/>
                      <a:pt x="7" y="57"/>
                      <a:pt x="2" y="43"/>
                    </a:cubicBezTo>
                    <a:cubicBezTo>
                      <a:pt x="1" y="40"/>
                      <a:pt x="1" y="37"/>
                      <a:pt x="1" y="33"/>
                    </a:cubicBezTo>
                    <a:cubicBezTo>
                      <a:pt x="1" y="20"/>
                      <a:pt x="9" y="7"/>
                      <a:pt x="23" y="3"/>
                    </a:cubicBezTo>
                    <a:cubicBezTo>
                      <a:pt x="26" y="2"/>
                      <a:pt x="29" y="1"/>
                      <a:pt x="33" y="1"/>
                    </a:cubicBezTo>
                    <a:cubicBezTo>
                      <a:pt x="46" y="1"/>
                      <a:pt x="59" y="10"/>
                      <a:pt x="63" y="23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59" y="9"/>
                      <a:pt x="47" y="0"/>
                      <a:pt x="33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34"/>
              <p:cNvSpPr/>
              <p:nvPr/>
            </p:nvSpPr>
            <p:spPr>
              <a:xfrm>
                <a:off x="9371013" y="2908301"/>
                <a:ext cx="220663" cy="227013"/>
              </a:xfrm>
              <a:custGeom>
                <a:rect b="b" l="l" r="r" t="t"/>
                <a:pathLst>
                  <a:path extrusionOk="0" h="34" w="33">
                    <a:moveTo>
                      <a:pt x="16" y="0"/>
                    </a:moveTo>
                    <a:cubicBezTo>
                      <a:pt x="15" y="0"/>
                      <a:pt x="13" y="1"/>
                      <a:pt x="11" y="1"/>
                    </a:cubicBezTo>
                    <a:cubicBezTo>
                      <a:pt x="4" y="4"/>
                      <a:pt x="0" y="10"/>
                      <a:pt x="0" y="17"/>
                    </a:cubicBezTo>
                    <a:cubicBezTo>
                      <a:pt x="0" y="19"/>
                      <a:pt x="0" y="21"/>
                      <a:pt x="0" y="22"/>
                    </a:cubicBezTo>
                    <a:cubicBezTo>
                      <a:pt x="3" y="29"/>
                      <a:pt x="9" y="34"/>
                      <a:pt x="16" y="34"/>
                    </a:cubicBezTo>
                    <a:cubicBezTo>
                      <a:pt x="16" y="34"/>
                      <a:pt x="16" y="34"/>
                      <a:pt x="16" y="34"/>
                    </a:cubicBezTo>
                    <a:cubicBezTo>
                      <a:pt x="18" y="34"/>
                      <a:pt x="20" y="34"/>
                      <a:pt x="21" y="33"/>
                    </a:cubicBezTo>
                    <a:cubicBezTo>
                      <a:pt x="29" y="31"/>
                      <a:pt x="33" y="24"/>
                      <a:pt x="33" y="17"/>
                    </a:cubicBezTo>
                    <a:cubicBezTo>
                      <a:pt x="33" y="15"/>
                      <a:pt x="33" y="14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2" y="14"/>
                      <a:pt x="32" y="16"/>
                      <a:pt x="32" y="17"/>
                    </a:cubicBezTo>
                    <a:cubicBezTo>
                      <a:pt x="32" y="24"/>
                      <a:pt x="28" y="30"/>
                      <a:pt x="21" y="32"/>
                    </a:cubicBezTo>
                    <a:cubicBezTo>
                      <a:pt x="20" y="33"/>
                      <a:pt x="18" y="33"/>
                      <a:pt x="16" y="33"/>
                    </a:cubicBezTo>
                    <a:cubicBezTo>
                      <a:pt x="10" y="33"/>
                      <a:pt x="4" y="29"/>
                      <a:pt x="1" y="22"/>
                    </a:cubicBezTo>
                    <a:cubicBezTo>
                      <a:pt x="1" y="20"/>
                      <a:pt x="1" y="19"/>
                      <a:pt x="1" y="17"/>
                    </a:cubicBezTo>
                    <a:cubicBezTo>
                      <a:pt x="1" y="11"/>
                      <a:pt x="5" y="4"/>
                      <a:pt x="11" y="2"/>
                    </a:cubicBezTo>
                    <a:cubicBezTo>
                      <a:pt x="13" y="2"/>
                      <a:pt x="15" y="1"/>
                      <a:pt x="16" y="1"/>
                    </a:cubicBezTo>
                    <a:cubicBezTo>
                      <a:pt x="23" y="1"/>
                      <a:pt x="29" y="6"/>
                      <a:pt x="31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5"/>
                      <a:pt x="23" y="0"/>
                      <a:pt x="16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34"/>
              <p:cNvSpPr/>
              <p:nvPr/>
            </p:nvSpPr>
            <p:spPr>
              <a:xfrm>
                <a:off x="1604963" y="4313238"/>
                <a:ext cx="220663" cy="227013"/>
              </a:xfrm>
              <a:custGeom>
                <a:rect b="b" l="l" r="r" t="t"/>
                <a:pathLst>
                  <a:path extrusionOk="0" h="34" w="33"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5" y="0"/>
                      <a:pt x="13" y="0"/>
                      <a:pt x="11" y="1"/>
                    </a:cubicBezTo>
                    <a:cubicBezTo>
                      <a:pt x="4" y="3"/>
                      <a:pt x="0" y="10"/>
                      <a:pt x="0" y="17"/>
                    </a:cubicBezTo>
                    <a:cubicBezTo>
                      <a:pt x="0" y="19"/>
                      <a:pt x="0" y="20"/>
                      <a:pt x="0" y="22"/>
                    </a:cubicBezTo>
                    <a:cubicBezTo>
                      <a:pt x="3" y="29"/>
                      <a:pt x="9" y="34"/>
                      <a:pt x="16" y="34"/>
                    </a:cubicBezTo>
                    <a:cubicBezTo>
                      <a:pt x="16" y="34"/>
                      <a:pt x="16" y="34"/>
                      <a:pt x="16" y="34"/>
                    </a:cubicBezTo>
                    <a:cubicBezTo>
                      <a:pt x="18" y="34"/>
                      <a:pt x="20" y="33"/>
                      <a:pt x="22" y="33"/>
                    </a:cubicBezTo>
                    <a:cubicBezTo>
                      <a:pt x="29" y="31"/>
                      <a:pt x="33" y="24"/>
                      <a:pt x="33" y="17"/>
                    </a:cubicBezTo>
                    <a:cubicBezTo>
                      <a:pt x="33" y="15"/>
                      <a:pt x="33" y="14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2" y="14"/>
                      <a:pt x="32" y="15"/>
                      <a:pt x="32" y="17"/>
                    </a:cubicBezTo>
                    <a:cubicBezTo>
                      <a:pt x="32" y="24"/>
                      <a:pt x="28" y="30"/>
                      <a:pt x="21" y="32"/>
                    </a:cubicBezTo>
                    <a:cubicBezTo>
                      <a:pt x="20" y="32"/>
                      <a:pt x="18" y="33"/>
                      <a:pt x="16" y="33"/>
                    </a:cubicBezTo>
                    <a:cubicBezTo>
                      <a:pt x="10" y="33"/>
                      <a:pt x="4" y="28"/>
                      <a:pt x="1" y="22"/>
                    </a:cubicBezTo>
                    <a:cubicBezTo>
                      <a:pt x="1" y="20"/>
                      <a:pt x="1" y="19"/>
                      <a:pt x="1" y="17"/>
                    </a:cubicBezTo>
                    <a:cubicBezTo>
                      <a:pt x="1" y="10"/>
                      <a:pt x="5" y="4"/>
                      <a:pt x="11" y="2"/>
                    </a:cubicBezTo>
                    <a:cubicBezTo>
                      <a:pt x="13" y="1"/>
                      <a:pt x="15" y="1"/>
                      <a:pt x="16" y="1"/>
                    </a:cubicBezTo>
                    <a:cubicBezTo>
                      <a:pt x="23" y="1"/>
                      <a:pt x="29" y="5"/>
                      <a:pt x="31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5"/>
                      <a:pt x="23" y="0"/>
                      <a:pt x="16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34"/>
              <p:cNvSpPr/>
              <p:nvPr/>
            </p:nvSpPr>
            <p:spPr>
              <a:xfrm>
                <a:off x="1817688" y="2171701"/>
                <a:ext cx="220663" cy="220663"/>
              </a:xfrm>
              <a:custGeom>
                <a:rect b="b" l="l" r="r" t="t"/>
                <a:pathLst>
                  <a:path extrusionOk="0" h="33" w="33"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5" y="0"/>
                      <a:pt x="13" y="0"/>
                      <a:pt x="11" y="1"/>
                    </a:cubicBezTo>
                    <a:cubicBezTo>
                      <a:pt x="4" y="3"/>
                      <a:pt x="0" y="10"/>
                      <a:pt x="0" y="17"/>
                    </a:cubicBezTo>
                    <a:cubicBezTo>
                      <a:pt x="0" y="18"/>
                      <a:pt x="0" y="20"/>
                      <a:pt x="1" y="22"/>
                    </a:cubicBezTo>
                    <a:cubicBezTo>
                      <a:pt x="3" y="29"/>
                      <a:pt x="9" y="33"/>
                      <a:pt x="16" y="33"/>
                    </a:cubicBezTo>
                    <a:cubicBezTo>
                      <a:pt x="18" y="33"/>
                      <a:pt x="20" y="33"/>
                      <a:pt x="22" y="33"/>
                    </a:cubicBezTo>
                    <a:cubicBezTo>
                      <a:pt x="29" y="30"/>
                      <a:pt x="33" y="24"/>
                      <a:pt x="33" y="17"/>
                    </a:cubicBezTo>
                    <a:cubicBezTo>
                      <a:pt x="33" y="15"/>
                      <a:pt x="33" y="13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2" y="14"/>
                      <a:pt x="32" y="15"/>
                      <a:pt x="32" y="17"/>
                    </a:cubicBezTo>
                    <a:cubicBezTo>
                      <a:pt x="32" y="23"/>
                      <a:pt x="28" y="30"/>
                      <a:pt x="21" y="32"/>
                    </a:cubicBezTo>
                    <a:cubicBezTo>
                      <a:pt x="20" y="32"/>
                      <a:pt x="18" y="32"/>
                      <a:pt x="16" y="32"/>
                    </a:cubicBezTo>
                    <a:cubicBezTo>
                      <a:pt x="10" y="32"/>
                      <a:pt x="4" y="28"/>
                      <a:pt x="1" y="22"/>
                    </a:cubicBezTo>
                    <a:cubicBezTo>
                      <a:pt x="1" y="20"/>
                      <a:pt x="1" y="18"/>
                      <a:pt x="1" y="17"/>
                    </a:cubicBezTo>
                    <a:cubicBezTo>
                      <a:pt x="1" y="10"/>
                      <a:pt x="5" y="4"/>
                      <a:pt x="12" y="2"/>
                    </a:cubicBezTo>
                    <a:cubicBezTo>
                      <a:pt x="13" y="1"/>
                      <a:pt x="15" y="1"/>
                      <a:pt x="16" y="1"/>
                    </a:cubicBezTo>
                    <a:cubicBezTo>
                      <a:pt x="23" y="1"/>
                      <a:pt x="29" y="5"/>
                      <a:pt x="31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5"/>
                      <a:pt x="23" y="0"/>
                      <a:pt x="16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34"/>
              <p:cNvSpPr/>
              <p:nvPr/>
            </p:nvSpPr>
            <p:spPr>
              <a:xfrm>
                <a:off x="4338638" y="5303838"/>
                <a:ext cx="227013" cy="220663"/>
              </a:xfrm>
              <a:custGeom>
                <a:rect b="b" l="l" r="r" t="t"/>
                <a:pathLst>
                  <a:path extrusionOk="0" h="33" w="34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5" y="0"/>
                      <a:pt x="13" y="0"/>
                      <a:pt x="12" y="1"/>
                    </a:cubicBezTo>
                    <a:cubicBezTo>
                      <a:pt x="5" y="3"/>
                      <a:pt x="0" y="9"/>
                      <a:pt x="0" y="16"/>
                    </a:cubicBezTo>
                    <a:cubicBezTo>
                      <a:pt x="0" y="18"/>
                      <a:pt x="0" y="20"/>
                      <a:pt x="1" y="22"/>
                    </a:cubicBezTo>
                    <a:cubicBezTo>
                      <a:pt x="3" y="29"/>
                      <a:pt x="10" y="33"/>
                      <a:pt x="17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9" y="33"/>
                      <a:pt x="20" y="33"/>
                      <a:pt x="22" y="32"/>
                    </a:cubicBezTo>
                    <a:cubicBezTo>
                      <a:pt x="29" y="30"/>
                      <a:pt x="34" y="24"/>
                      <a:pt x="34" y="16"/>
                    </a:cubicBezTo>
                    <a:cubicBezTo>
                      <a:pt x="34" y="15"/>
                      <a:pt x="33" y="13"/>
                      <a:pt x="33" y="11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3"/>
                      <a:pt x="33" y="15"/>
                      <a:pt x="33" y="16"/>
                    </a:cubicBezTo>
                    <a:cubicBezTo>
                      <a:pt x="33" y="23"/>
                      <a:pt x="28" y="29"/>
                      <a:pt x="22" y="31"/>
                    </a:cubicBezTo>
                    <a:cubicBezTo>
                      <a:pt x="20" y="32"/>
                      <a:pt x="18" y="32"/>
                      <a:pt x="17" y="32"/>
                    </a:cubicBezTo>
                    <a:cubicBezTo>
                      <a:pt x="10" y="32"/>
                      <a:pt x="4" y="28"/>
                      <a:pt x="2" y="21"/>
                    </a:cubicBezTo>
                    <a:cubicBezTo>
                      <a:pt x="1" y="20"/>
                      <a:pt x="1" y="18"/>
                      <a:pt x="1" y="16"/>
                    </a:cubicBezTo>
                    <a:cubicBezTo>
                      <a:pt x="1" y="10"/>
                      <a:pt x="5" y="4"/>
                      <a:pt x="12" y="2"/>
                    </a:cubicBezTo>
                    <a:cubicBezTo>
                      <a:pt x="14" y="1"/>
                      <a:pt x="15" y="1"/>
                      <a:pt x="17" y="1"/>
                    </a:cubicBezTo>
                    <a:cubicBezTo>
                      <a:pt x="23" y="1"/>
                      <a:pt x="30" y="5"/>
                      <a:pt x="32" y="12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0" y="4"/>
                      <a:pt x="24" y="0"/>
                      <a:pt x="17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34"/>
              <p:cNvSpPr/>
              <p:nvPr/>
            </p:nvSpPr>
            <p:spPr>
              <a:xfrm>
                <a:off x="6731000" y="617538"/>
                <a:ext cx="227013" cy="228600"/>
              </a:xfrm>
              <a:custGeom>
                <a:rect b="b" l="l" r="r" t="t"/>
                <a:pathLst>
                  <a:path extrusionOk="0" h="34" w="34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5" y="0"/>
                      <a:pt x="14" y="1"/>
                      <a:pt x="12" y="1"/>
                    </a:cubicBezTo>
                    <a:cubicBezTo>
                      <a:pt x="5" y="4"/>
                      <a:pt x="0" y="10"/>
                      <a:pt x="0" y="17"/>
                    </a:cubicBezTo>
                    <a:cubicBezTo>
                      <a:pt x="0" y="19"/>
                      <a:pt x="1" y="21"/>
                      <a:pt x="1" y="22"/>
                    </a:cubicBezTo>
                    <a:cubicBezTo>
                      <a:pt x="4" y="29"/>
                      <a:pt x="10" y="34"/>
                      <a:pt x="17" y="34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9" y="34"/>
                      <a:pt x="21" y="34"/>
                      <a:pt x="22" y="33"/>
                    </a:cubicBezTo>
                    <a:cubicBezTo>
                      <a:pt x="29" y="31"/>
                      <a:pt x="34" y="24"/>
                      <a:pt x="34" y="17"/>
                    </a:cubicBezTo>
                    <a:cubicBezTo>
                      <a:pt x="34" y="15"/>
                      <a:pt x="34" y="14"/>
                      <a:pt x="33" y="12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3" y="14"/>
                      <a:pt x="33" y="16"/>
                      <a:pt x="33" y="17"/>
                    </a:cubicBezTo>
                    <a:cubicBezTo>
                      <a:pt x="33" y="24"/>
                      <a:pt x="29" y="30"/>
                      <a:pt x="22" y="32"/>
                    </a:cubicBezTo>
                    <a:cubicBezTo>
                      <a:pt x="20" y="33"/>
                      <a:pt x="19" y="33"/>
                      <a:pt x="17" y="33"/>
                    </a:cubicBezTo>
                    <a:cubicBezTo>
                      <a:pt x="11" y="33"/>
                      <a:pt x="4" y="29"/>
                      <a:pt x="2" y="22"/>
                    </a:cubicBezTo>
                    <a:cubicBezTo>
                      <a:pt x="2" y="20"/>
                      <a:pt x="1" y="19"/>
                      <a:pt x="1" y="17"/>
                    </a:cubicBezTo>
                    <a:cubicBezTo>
                      <a:pt x="1" y="11"/>
                      <a:pt x="6" y="4"/>
                      <a:pt x="12" y="2"/>
                    </a:cubicBezTo>
                    <a:cubicBezTo>
                      <a:pt x="14" y="2"/>
                      <a:pt x="16" y="1"/>
                      <a:pt x="17" y="1"/>
                    </a:cubicBezTo>
                    <a:cubicBezTo>
                      <a:pt x="24" y="1"/>
                      <a:pt x="30" y="6"/>
                      <a:pt x="32" y="12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1" y="5"/>
                      <a:pt x="24" y="0"/>
                      <a:pt x="17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34"/>
              <p:cNvSpPr/>
              <p:nvPr/>
            </p:nvSpPr>
            <p:spPr>
              <a:xfrm>
                <a:off x="10721975" y="1622426"/>
                <a:ext cx="227013" cy="220663"/>
              </a:xfrm>
              <a:custGeom>
                <a:rect b="b" l="l" r="r" t="t"/>
                <a:pathLst>
                  <a:path extrusionOk="0" h="33" w="34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5" y="0"/>
                      <a:pt x="14" y="0"/>
                      <a:pt x="12" y="1"/>
                    </a:cubicBezTo>
                    <a:cubicBezTo>
                      <a:pt x="5" y="3"/>
                      <a:pt x="0" y="9"/>
                      <a:pt x="0" y="17"/>
                    </a:cubicBezTo>
                    <a:cubicBezTo>
                      <a:pt x="0" y="18"/>
                      <a:pt x="1" y="20"/>
                      <a:pt x="1" y="22"/>
                    </a:cubicBezTo>
                    <a:cubicBezTo>
                      <a:pt x="4" y="29"/>
                      <a:pt x="10" y="33"/>
                      <a:pt x="17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9" y="33"/>
                      <a:pt x="21" y="33"/>
                      <a:pt x="22" y="32"/>
                    </a:cubicBezTo>
                    <a:cubicBezTo>
                      <a:pt x="29" y="30"/>
                      <a:pt x="34" y="24"/>
                      <a:pt x="34" y="17"/>
                    </a:cubicBezTo>
                    <a:cubicBezTo>
                      <a:pt x="34" y="15"/>
                      <a:pt x="34" y="13"/>
                      <a:pt x="33" y="11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3" y="13"/>
                      <a:pt x="33" y="15"/>
                      <a:pt x="33" y="17"/>
                    </a:cubicBezTo>
                    <a:cubicBezTo>
                      <a:pt x="33" y="23"/>
                      <a:pt x="29" y="29"/>
                      <a:pt x="22" y="32"/>
                    </a:cubicBezTo>
                    <a:cubicBezTo>
                      <a:pt x="20" y="32"/>
                      <a:pt x="19" y="32"/>
                      <a:pt x="17" y="32"/>
                    </a:cubicBezTo>
                    <a:cubicBezTo>
                      <a:pt x="11" y="32"/>
                      <a:pt x="4" y="28"/>
                      <a:pt x="2" y="21"/>
                    </a:cubicBezTo>
                    <a:cubicBezTo>
                      <a:pt x="2" y="20"/>
                      <a:pt x="1" y="18"/>
                      <a:pt x="1" y="17"/>
                    </a:cubicBezTo>
                    <a:cubicBezTo>
                      <a:pt x="1" y="10"/>
                      <a:pt x="6" y="4"/>
                      <a:pt x="12" y="2"/>
                    </a:cubicBezTo>
                    <a:cubicBezTo>
                      <a:pt x="14" y="1"/>
                      <a:pt x="16" y="1"/>
                      <a:pt x="17" y="1"/>
                    </a:cubicBezTo>
                    <a:cubicBezTo>
                      <a:pt x="24" y="1"/>
                      <a:pt x="30" y="5"/>
                      <a:pt x="32" y="12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1" y="4"/>
                      <a:pt x="24" y="0"/>
                      <a:pt x="17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34"/>
              <p:cNvSpPr/>
              <p:nvPr/>
            </p:nvSpPr>
            <p:spPr>
              <a:xfrm>
                <a:off x="749300" y="3068638"/>
                <a:ext cx="293688" cy="293688"/>
              </a:xfrm>
              <a:custGeom>
                <a:rect b="b" l="l" r="r" t="t"/>
                <a:pathLst>
                  <a:path extrusionOk="0" h="44" w="44">
                    <a:moveTo>
                      <a:pt x="22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20" y="0"/>
                      <a:pt x="17" y="0"/>
                      <a:pt x="15" y="1"/>
                    </a:cubicBezTo>
                    <a:cubicBezTo>
                      <a:pt x="6" y="4"/>
                      <a:pt x="0" y="12"/>
                      <a:pt x="0" y="22"/>
                    </a:cubicBezTo>
                    <a:cubicBezTo>
                      <a:pt x="0" y="24"/>
                      <a:pt x="0" y="26"/>
                      <a:pt x="1" y="29"/>
                    </a:cubicBezTo>
                    <a:cubicBezTo>
                      <a:pt x="4" y="38"/>
                      <a:pt x="13" y="44"/>
                      <a:pt x="22" y="44"/>
                    </a:cubicBezTo>
                    <a:cubicBezTo>
                      <a:pt x="22" y="44"/>
                      <a:pt x="22" y="44"/>
                      <a:pt x="22" y="44"/>
                    </a:cubicBezTo>
                    <a:cubicBezTo>
                      <a:pt x="24" y="44"/>
                      <a:pt x="27" y="44"/>
                      <a:pt x="29" y="43"/>
                    </a:cubicBezTo>
                    <a:cubicBezTo>
                      <a:pt x="38" y="40"/>
                      <a:pt x="44" y="31"/>
                      <a:pt x="44" y="22"/>
                    </a:cubicBezTo>
                    <a:cubicBezTo>
                      <a:pt x="44" y="20"/>
                      <a:pt x="44" y="17"/>
                      <a:pt x="43" y="15"/>
                    </a:cubicBezTo>
                    <a:cubicBezTo>
                      <a:pt x="43" y="15"/>
                      <a:pt x="43" y="15"/>
                      <a:pt x="43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3" y="17"/>
                      <a:pt x="43" y="20"/>
                      <a:pt x="43" y="22"/>
                    </a:cubicBezTo>
                    <a:cubicBezTo>
                      <a:pt x="43" y="31"/>
                      <a:pt x="37" y="39"/>
                      <a:pt x="28" y="42"/>
                    </a:cubicBezTo>
                    <a:cubicBezTo>
                      <a:pt x="26" y="43"/>
                      <a:pt x="24" y="43"/>
                      <a:pt x="22" y="43"/>
                    </a:cubicBezTo>
                    <a:cubicBezTo>
                      <a:pt x="13" y="43"/>
                      <a:pt x="5" y="37"/>
                      <a:pt x="2" y="28"/>
                    </a:cubicBezTo>
                    <a:cubicBezTo>
                      <a:pt x="1" y="26"/>
                      <a:pt x="1" y="24"/>
                      <a:pt x="1" y="22"/>
                    </a:cubicBezTo>
                    <a:cubicBezTo>
                      <a:pt x="1" y="13"/>
                      <a:pt x="7" y="5"/>
                      <a:pt x="15" y="2"/>
                    </a:cubicBezTo>
                    <a:cubicBezTo>
                      <a:pt x="18" y="1"/>
                      <a:pt x="20" y="1"/>
                      <a:pt x="22" y="1"/>
                    </a:cubicBezTo>
                    <a:cubicBezTo>
                      <a:pt x="31" y="1"/>
                      <a:pt x="39" y="6"/>
                      <a:pt x="42" y="15"/>
                    </a:cubicBezTo>
                    <a:cubicBezTo>
                      <a:pt x="43" y="15"/>
                      <a:pt x="43" y="15"/>
                      <a:pt x="43" y="15"/>
                    </a:cubicBezTo>
                    <a:cubicBezTo>
                      <a:pt x="43" y="15"/>
                      <a:pt x="43" y="15"/>
                      <a:pt x="43" y="15"/>
                    </a:cubicBezTo>
                    <a:cubicBezTo>
                      <a:pt x="40" y="6"/>
                      <a:pt x="31" y="0"/>
                      <a:pt x="22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34"/>
              <p:cNvSpPr/>
              <p:nvPr/>
            </p:nvSpPr>
            <p:spPr>
              <a:xfrm>
                <a:off x="782638" y="3101976"/>
                <a:ext cx="227013" cy="227013"/>
              </a:xfrm>
              <a:custGeom>
                <a:rect b="b" l="l" r="r" t="t"/>
                <a:pathLst>
                  <a:path extrusionOk="0" h="34" w="34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5" y="0"/>
                      <a:pt x="14" y="0"/>
                      <a:pt x="12" y="1"/>
                    </a:cubicBezTo>
                    <a:cubicBezTo>
                      <a:pt x="5" y="3"/>
                      <a:pt x="0" y="10"/>
                      <a:pt x="0" y="17"/>
                    </a:cubicBezTo>
                    <a:cubicBezTo>
                      <a:pt x="0" y="19"/>
                      <a:pt x="1" y="20"/>
                      <a:pt x="1" y="22"/>
                    </a:cubicBezTo>
                    <a:cubicBezTo>
                      <a:pt x="3" y="29"/>
                      <a:pt x="10" y="34"/>
                      <a:pt x="17" y="34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9" y="34"/>
                      <a:pt x="20" y="33"/>
                      <a:pt x="22" y="33"/>
                    </a:cubicBezTo>
                    <a:cubicBezTo>
                      <a:pt x="29" y="30"/>
                      <a:pt x="34" y="24"/>
                      <a:pt x="34" y="17"/>
                    </a:cubicBezTo>
                    <a:cubicBezTo>
                      <a:pt x="34" y="15"/>
                      <a:pt x="33" y="13"/>
                      <a:pt x="33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4"/>
                      <a:pt x="33" y="15"/>
                      <a:pt x="33" y="17"/>
                    </a:cubicBezTo>
                    <a:cubicBezTo>
                      <a:pt x="33" y="23"/>
                      <a:pt x="28" y="30"/>
                      <a:pt x="22" y="32"/>
                    </a:cubicBezTo>
                    <a:cubicBezTo>
                      <a:pt x="20" y="32"/>
                      <a:pt x="19" y="33"/>
                      <a:pt x="17" y="33"/>
                    </a:cubicBezTo>
                    <a:cubicBezTo>
                      <a:pt x="10" y="33"/>
                      <a:pt x="4" y="28"/>
                      <a:pt x="2" y="22"/>
                    </a:cubicBezTo>
                    <a:cubicBezTo>
                      <a:pt x="1" y="20"/>
                      <a:pt x="1" y="18"/>
                      <a:pt x="1" y="17"/>
                    </a:cubicBezTo>
                    <a:cubicBezTo>
                      <a:pt x="1" y="10"/>
                      <a:pt x="5" y="4"/>
                      <a:pt x="12" y="2"/>
                    </a:cubicBezTo>
                    <a:cubicBezTo>
                      <a:pt x="14" y="1"/>
                      <a:pt x="15" y="1"/>
                      <a:pt x="17" y="1"/>
                    </a:cubicBezTo>
                    <a:cubicBezTo>
                      <a:pt x="24" y="1"/>
                      <a:pt x="30" y="5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1" y="5"/>
                      <a:pt x="24" y="0"/>
                      <a:pt x="17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34"/>
              <p:cNvSpPr/>
              <p:nvPr/>
            </p:nvSpPr>
            <p:spPr>
              <a:xfrm>
                <a:off x="3062288" y="1441451"/>
                <a:ext cx="219075" cy="228600"/>
              </a:xfrm>
              <a:custGeom>
                <a:rect b="b" l="l" r="r" t="t"/>
                <a:pathLst>
                  <a:path extrusionOk="0" h="34" w="33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5" y="0"/>
                      <a:pt x="13" y="1"/>
                      <a:pt x="11" y="1"/>
                    </a:cubicBezTo>
                    <a:cubicBezTo>
                      <a:pt x="4" y="3"/>
                      <a:pt x="0" y="10"/>
                      <a:pt x="0" y="17"/>
                    </a:cubicBezTo>
                    <a:cubicBezTo>
                      <a:pt x="0" y="19"/>
                      <a:pt x="0" y="21"/>
                      <a:pt x="1" y="22"/>
                    </a:cubicBezTo>
                    <a:cubicBezTo>
                      <a:pt x="3" y="29"/>
                      <a:pt x="10" y="34"/>
                      <a:pt x="17" y="34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8" y="34"/>
                      <a:pt x="20" y="34"/>
                      <a:pt x="22" y="33"/>
                    </a:cubicBezTo>
                    <a:cubicBezTo>
                      <a:pt x="29" y="31"/>
                      <a:pt x="33" y="24"/>
                      <a:pt x="33" y="17"/>
                    </a:cubicBezTo>
                    <a:cubicBezTo>
                      <a:pt x="33" y="15"/>
                      <a:pt x="33" y="14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4"/>
                      <a:pt x="32" y="15"/>
                      <a:pt x="32" y="17"/>
                    </a:cubicBezTo>
                    <a:cubicBezTo>
                      <a:pt x="32" y="24"/>
                      <a:pt x="28" y="30"/>
                      <a:pt x="21" y="32"/>
                    </a:cubicBezTo>
                    <a:cubicBezTo>
                      <a:pt x="20" y="33"/>
                      <a:pt x="18" y="33"/>
                      <a:pt x="17" y="33"/>
                    </a:cubicBezTo>
                    <a:cubicBezTo>
                      <a:pt x="10" y="33"/>
                      <a:pt x="4" y="29"/>
                      <a:pt x="2" y="22"/>
                    </a:cubicBezTo>
                    <a:cubicBezTo>
                      <a:pt x="1" y="20"/>
                      <a:pt x="1" y="19"/>
                      <a:pt x="1" y="17"/>
                    </a:cubicBezTo>
                    <a:cubicBezTo>
                      <a:pt x="1" y="10"/>
                      <a:pt x="5" y="4"/>
                      <a:pt x="12" y="2"/>
                    </a:cubicBezTo>
                    <a:cubicBezTo>
                      <a:pt x="13" y="2"/>
                      <a:pt x="15" y="1"/>
                      <a:pt x="17" y="1"/>
                    </a:cubicBezTo>
                    <a:cubicBezTo>
                      <a:pt x="23" y="1"/>
                      <a:pt x="29" y="6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5"/>
                      <a:pt x="24" y="0"/>
                      <a:pt x="17" y="0"/>
                    </a:cubicBezTo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34"/>
              <p:cNvSpPr/>
              <p:nvPr/>
            </p:nvSpPr>
            <p:spPr>
              <a:xfrm>
                <a:off x="2493963" y="5505451"/>
                <a:ext cx="146050" cy="133350"/>
              </a:xfrm>
              <a:custGeom>
                <a:rect b="b" l="l" r="r" t="t"/>
                <a:pathLst>
                  <a:path extrusionOk="0" h="20" w="22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3" y="2"/>
                      <a:pt x="0" y="7"/>
                      <a:pt x="1" y="12"/>
                    </a:cubicBezTo>
                    <a:cubicBezTo>
                      <a:pt x="2" y="12"/>
                      <a:pt x="2" y="13"/>
                      <a:pt x="2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4" y="18"/>
                      <a:pt x="7" y="20"/>
                      <a:pt x="11" y="20"/>
                    </a:cubicBezTo>
                    <a:cubicBezTo>
                      <a:pt x="12" y="20"/>
                      <a:pt x="13" y="20"/>
                      <a:pt x="14" y="20"/>
                    </a:cubicBezTo>
                    <a:cubicBezTo>
                      <a:pt x="19" y="18"/>
                      <a:pt x="22" y="13"/>
                      <a:pt x="21" y="8"/>
                    </a:cubicBezTo>
                    <a:cubicBezTo>
                      <a:pt x="21" y="8"/>
                      <a:pt x="21" y="7"/>
                      <a:pt x="21" y="7"/>
                    </a:cubicBezTo>
                    <a:cubicBezTo>
                      <a:pt x="21" y="7"/>
                      <a:pt x="21" y="6"/>
                      <a:pt x="20" y="6"/>
                    </a:cubicBezTo>
                    <a:cubicBezTo>
                      <a:pt x="19" y="2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34"/>
              <p:cNvSpPr/>
              <p:nvPr/>
            </p:nvSpPr>
            <p:spPr>
              <a:xfrm>
                <a:off x="1911350" y="5170488"/>
                <a:ext cx="120650" cy="106363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7" y="0"/>
                      <a:pt x="6" y="0"/>
                    </a:cubicBezTo>
                    <a:cubicBezTo>
                      <a:pt x="3" y="1"/>
                      <a:pt x="0" y="5"/>
                      <a:pt x="1" y="9"/>
                    </a:cubicBezTo>
                    <a:cubicBezTo>
                      <a:pt x="1" y="9"/>
                      <a:pt x="1" y="10"/>
                      <a:pt x="1" y="10"/>
                    </a:cubicBezTo>
                    <a:cubicBezTo>
                      <a:pt x="1" y="10"/>
                      <a:pt x="1" y="11"/>
                      <a:pt x="2" y="11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1" y="16"/>
                      <a:pt x="11" y="15"/>
                    </a:cubicBezTo>
                    <a:cubicBezTo>
                      <a:pt x="15" y="14"/>
                      <a:pt x="18" y="10"/>
                      <a:pt x="17" y="6"/>
                    </a:cubicBezTo>
                    <a:cubicBezTo>
                      <a:pt x="17" y="6"/>
                      <a:pt x="17" y="5"/>
                      <a:pt x="16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5" y="1"/>
                      <a:pt x="12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34"/>
              <p:cNvSpPr/>
              <p:nvPr/>
            </p:nvSpPr>
            <p:spPr>
              <a:xfrm>
                <a:off x="1082675" y="5445126"/>
                <a:ext cx="127000" cy="127000"/>
              </a:xfrm>
              <a:custGeom>
                <a:rect b="b" l="l" r="r" t="t"/>
                <a:pathLst>
                  <a:path extrusionOk="0" h="19" w="19">
                    <a:moveTo>
                      <a:pt x="10" y="0"/>
                    </a:moveTo>
                    <a:cubicBezTo>
                      <a:pt x="9" y="0"/>
                      <a:pt x="8" y="0"/>
                      <a:pt x="7" y="1"/>
                    </a:cubicBezTo>
                    <a:cubicBezTo>
                      <a:pt x="4" y="1"/>
                      <a:pt x="2" y="3"/>
                      <a:pt x="1" y="5"/>
                    </a:cubicBezTo>
                    <a:cubicBezTo>
                      <a:pt x="1" y="6"/>
                      <a:pt x="1" y="6"/>
                      <a:pt x="0" y="7"/>
                    </a:cubicBezTo>
                    <a:cubicBezTo>
                      <a:pt x="0" y="9"/>
                      <a:pt x="0" y="11"/>
                      <a:pt x="1" y="13"/>
                    </a:cubicBezTo>
                    <a:cubicBezTo>
                      <a:pt x="2" y="17"/>
                      <a:pt x="6" y="19"/>
                      <a:pt x="10" y="19"/>
                    </a:cubicBezTo>
                    <a:cubicBezTo>
                      <a:pt x="11" y="19"/>
                      <a:pt x="11" y="19"/>
                      <a:pt x="12" y="19"/>
                    </a:cubicBezTo>
                    <a:cubicBezTo>
                      <a:pt x="15" y="18"/>
                      <a:pt x="17" y="16"/>
                      <a:pt x="18" y="14"/>
                    </a:cubicBezTo>
                    <a:cubicBezTo>
                      <a:pt x="18" y="14"/>
                      <a:pt x="18" y="13"/>
                      <a:pt x="19" y="12"/>
                    </a:cubicBezTo>
                    <a:cubicBezTo>
                      <a:pt x="19" y="11"/>
                      <a:pt x="19" y="9"/>
                      <a:pt x="19" y="7"/>
                    </a:cubicBezTo>
                    <a:cubicBezTo>
                      <a:pt x="17" y="3"/>
                      <a:pt x="14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34"/>
              <p:cNvSpPr/>
              <p:nvPr/>
            </p:nvSpPr>
            <p:spPr>
              <a:xfrm>
                <a:off x="2446338" y="4113213"/>
                <a:ext cx="120650" cy="112713"/>
              </a:xfrm>
              <a:custGeom>
                <a:rect b="b" l="l" r="r" t="t"/>
                <a:pathLst>
                  <a:path extrusionOk="0" h="17" w="18">
                    <a:moveTo>
                      <a:pt x="9" y="0"/>
                    </a:moveTo>
                    <a:cubicBezTo>
                      <a:pt x="8" y="0"/>
                      <a:pt x="8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1"/>
                      <a:pt x="5" y="1"/>
                    </a:cubicBezTo>
                    <a:cubicBezTo>
                      <a:pt x="2" y="3"/>
                      <a:pt x="0" y="7"/>
                      <a:pt x="1" y="11"/>
                    </a:cubicBezTo>
                    <a:cubicBezTo>
                      <a:pt x="2" y="14"/>
                      <a:pt x="6" y="17"/>
                      <a:pt x="9" y="17"/>
                    </a:cubicBezTo>
                    <a:cubicBezTo>
                      <a:pt x="9" y="17"/>
                      <a:pt x="10" y="17"/>
                      <a:pt x="10" y="16"/>
                    </a:cubicBezTo>
                    <a:cubicBezTo>
                      <a:pt x="11" y="16"/>
                      <a:pt x="11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6" y="14"/>
                      <a:pt x="18" y="10"/>
                      <a:pt x="17" y="6"/>
                    </a:cubicBezTo>
                    <a:cubicBezTo>
                      <a:pt x="16" y="3"/>
                      <a:pt x="12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34"/>
              <p:cNvSpPr/>
              <p:nvPr/>
            </p:nvSpPr>
            <p:spPr>
              <a:xfrm>
                <a:off x="1384300" y="3570288"/>
                <a:ext cx="139700" cy="127000"/>
              </a:xfrm>
              <a:custGeom>
                <a:rect b="b" l="l" r="r" t="t"/>
                <a:pathLst>
                  <a:path extrusionOk="0" h="19" w="21">
                    <a:moveTo>
                      <a:pt x="11" y="0"/>
                    </a:moveTo>
                    <a:cubicBezTo>
                      <a:pt x="10" y="0"/>
                      <a:pt x="9" y="0"/>
                      <a:pt x="8" y="0"/>
                    </a:cubicBezTo>
                    <a:cubicBezTo>
                      <a:pt x="3" y="2"/>
                      <a:pt x="0" y="7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4" y="17"/>
                      <a:pt x="7" y="19"/>
                      <a:pt x="11" y="19"/>
                    </a:cubicBezTo>
                    <a:cubicBezTo>
                      <a:pt x="12" y="19"/>
                      <a:pt x="13" y="19"/>
                      <a:pt x="14" y="18"/>
                    </a:cubicBezTo>
                    <a:cubicBezTo>
                      <a:pt x="18" y="17"/>
                      <a:pt x="21" y="12"/>
                      <a:pt x="20" y="8"/>
                    </a:cubicBezTo>
                    <a:cubicBezTo>
                      <a:pt x="20" y="7"/>
                      <a:pt x="20" y="7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18" y="2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34"/>
              <p:cNvSpPr/>
              <p:nvPr/>
            </p:nvSpPr>
            <p:spPr>
              <a:xfrm>
                <a:off x="-53975" y="4213226"/>
                <a:ext cx="120650" cy="106363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7" y="0"/>
                      <a:pt x="7" y="0"/>
                    </a:cubicBezTo>
                    <a:cubicBezTo>
                      <a:pt x="2" y="1"/>
                      <a:pt x="0" y="6"/>
                      <a:pt x="1" y="10"/>
                    </a:cubicBezTo>
                    <a:cubicBezTo>
                      <a:pt x="2" y="14"/>
                      <a:pt x="6" y="16"/>
                      <a:pt x="9" y="16"/>
                    </a:cubicBezTo>
                    <a:cubicBezTo>
                      <a:pt x="10" y="16"/>
                      <a:pt x="10" y="16"/>
                      <a:pt x="11" y="16"/>
                    </a:cubicBezTo>
                    <a:cubicBezTo>
                      <a:pt x="11" y="16"/>
                      <a:pt x="11" y="16"/>
                      <a:pt x="12" y="15"/>
                    </a:cubicBezTo>
                    <a:cubicBezTo>
                      <a:pt x="12" y="15"/>
                      <a:pt x="12" y="15"/>
                      <a:pt x="13" y="15"/>
                    </a:cubicBezTo>
                    <a:cubicBezTo>
                      <a:pt x="16" y="13"/>
                      <a:pt x="18" y="9"/>
                      <a:pt x="17" y="5"/>
                    </a:cubicBezTo>
                    <a:cubicBezTo>
                      <a:pt x="16" y="2"/>
                      <a:pt x="12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34"/>
              <p:cNvSpPr/>
              <p:nvPr/>
            </p:nvSpPr>
            <p:spPr>
              <a:xfrm>
                <a:off x="809625" y="4273551"/>
                <a:ext cx="146050" cy="133350"/>
              </a:xfrm>
              <a:custGeom>
                <a:rect b="b" l="l" r="r" t="t"/>
                <a:pathLst>
                  <a:path extrusionOk="0" h="20" w="22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3" y="2"/>
                      <a:pt x="0" y="8"/>
                      <a:pt x="2" y="13"/>
                    </a:cubicBezTo>
                    <a:cubicBezTo>
                      <a:pt x="3" y="17"/>
                      <a:pt x="6" y="19"/>
                      <a:pt x="10" y="20"/>
                    </a:cubicBezTo>
                    <a:cubicBezTo>
                      <a:pt x="10" y="20"/>
                      <a:pt x="11" y="20"/>
                      <a:pt x="11" y="20"/>
                    </a:cubicBezTo>
                    <a:cubicBezTo>
                      <a:pt x="11" y="20"/>
                      <a:pt x="11" y="20"/>
                      <a:pt x="12" y="20"/>
                    </a:cubicBezTo>
                    <a:cubicBezTo>
                      <a:pt x="12" y="20"/>
                      <a:pt x="13" y="20"/>
                      <a:pt x="14" y="20"/>
                    </a:cubicBezTo>
                    <a:cubicBezTo>
                      <a:pt x="19" y="18"/>
                      <a:pt x="22" y="12"/>
                      <a:pt x="21" y="7"/>
                    </a:cubicBezTo>
                    <a:cubicBezTo>
                      <a:pt x="20" y="4"/>
                      <a:pt x="17" y="1"/>
                      <a:pt x="14" y="0"/>
                    </a:cubicBezTo>
                    <a:cubicBezTo>
                      <a:pt x="13" y="0"/>
                      <a:pt x="12" y="0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34"/>
              <p:cNvSpPr/>
              <p:nvPr/>
            </p:nvSpPr>
            <p:spPr>
              <a:xfrm>
                <a:off x="4324350" y="3035301"/>
                <a:ext cx="147638" cy="133350"/>
              </a:xfrm>
              <a:custGeom>
                <a:rect b="b" l="l" r="r" t="t"/>
                <a:pathLst>
                  <a:path extrusionOk="0" h="20" w="22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2" y="3"/>
                      <a:pt x="0" y="8"/>
                      <a:pt x="1" y="13"/>
                    </a:cubicBezTo>
                    <a:cubicBezTo>
                      <a:pt x="3" y="18"/>
                      <a:pt x="7" y="20"/>
                      <a:pt x="11" y="20"/>
                    </a:cubicBezTo>
                    <a:cubicBezTo>
                      <a:pt x="12" y="20"/>
                      <a:pt x="13" y="20"/>
                      <a:pt x="14" y="20"/>
                    </a:cubicBezTo>
                    <a:cubicBezTo>
                      <a:pt x="19" y="18"/>
                      <a:pt x="22" y="12"/>
                      <a:pt x="20" y="7"/>
                    </a:cubicBezTo>
                    <a:cubicBezTo>
                      <a:pt x="19" y="3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34"/>
              <p:cNvSpPr/>
              <p:nvPr/>
            </p:nvSpPr>
            <p:spPr>
              <a:xfrm>
                <a:off x="1243013" y="1635126"/>
                <a:ext cx="141288" cy="128588"/>
              </a:xfrm>
              <a:custGeom>
                <a:rect b="b" l="l" r="r" t="t"/>
                <a:pathLst>
                  <a:path extrusionOk="0" h="19" w="21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3" y="2"/>
                      <a:pt x="0" y="7"/>
                      <a:pt x="2" y="12"/>
                    </a:cubicBezTo>
                    <a:cubicBezTo>
                      <a:pt x="3" y="16"/>
                      <a:pt x="7" y="19"/>
                      <a:pt x="11" y="19"/>
                    </a:cubicBezTo>
                    <a:cubicBezTo>
                      <a:pt x="11" y="19"/>
                      <a:pt x="12" y="19"/>
                      <a:pt x="13" y="19"/>
                    </a:cubicBezTo>
                    <a:cubicBezTo>
                      <a:pt x="18" y="17"/>
                      <a:pt x="21" y="12"/>
                      <a:pt x="20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8" y="2"/>
                      <a:pt x="14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34"/>
              <p:cNvSpPr/>
              <p:nvPr/>
            </p:nvSpPr>
            <p:spPr>
              <a:xfrm>
                <a:off x="3849688" y="3008313"/>
                <a:ext cx="80963" cy="73025"/>
              </a:xfrm>
              <a:custGeom>
                <a:rect b="b" l="l" r="r" t="t"/>
                <a:pathLst>
                  <a:path extrusionOk="0" h="11" w="12">
                    <a:moveTo>
                      <a:pt x="6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1" y="2"/>
                      <a:pt x="0" y="5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8"/>
                      <a:pt x="1" y="9"/>
                      <a:pt x="1" y="9"/>
                    </a:cubicBezTo>
                    <a:cubicBezTo>
                      <a:pt x="2" y="10"/>
                      <a:pt x="4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7" y="11"/>
                      <a:pt x="7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0" y="10"/>
                      <a:pt x="12" y="7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0" y="3"/>
                      <a:pt x="10" y="2"/>
                    </a:cubicBezTo>
                    <a:cubicBezTo>
                      <a:pt x="9" y="1"/>
                      <a:pt x="7" y="0"/>
                      <a:pt x="6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34"/>
              <p:cNvSpPr/>
              <p:nvPr/>
            </p:nvSpPr>
            <p:spPr>
              <a:xfrm>
                <a:off x="5000625" y="2332038"/>
                <a:ext cx="139700" cy="127000"/>
              </a:xfrm>
              <a:custGeom>
                <a:rect b="b" l="l" r="r" t="t"/>
                <a:pathLst>
                  <a:path extrusionOk="0" h="19" w="21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3" y="2"/>
                      <a:pt x="0" y="8"/>
                      <a:pt x="2" y="13"/>
                    </a:cubicBezTo>
                    <a:cubicBezTo>
                      <a:pt x="2" y="14"/>
                      <a:pt x="3" y="16"/>
                      <a:pt x="5" y="17"/>
                    </a:cubicBezTo>
                    <a:cubicBezTo>
                      <a:pt x="5" y="18"/>
                      <a:pt x="6" y="18"/>
                      <a:pt x="7" y="18"/>
                    </a:cubicBezTo>
                    <a:cubicBezTo>
                      <a:pt x="8" y="19"/>
                      <a:pt x="9" y="19"/>
                      <a:pt x="11" y="19"/>
                    </a:cubicBezTo>
                    <a:cubicBezTo>
                      <a:pt x="12" y="19"/>
                      <a:pt x="13" y="19"/>
                      <a:pt x="14" y="19"/>
                    </a:cubicBezTo>
                    <a:cubicBezTo>
                      <a:pt x="19" y="17"/>
                      <a:pt x="21" y="12"/>
                      <a:pt x="20" y="7"/>
                    </a:cubicBezTo>
                    <a:cubicBezTo>
                      <a:pt x="19" y="5"/>
                      <a:pt x="18" y="3"/>
                      <a:pt x="16" y="2"/>
                    </a:cubicBezTo>
                    <a:cubicBezTo>
                      <a:pt x="16" y="2"/>
                      <a:pt x="15" y="1"/>
                      <a:pt x="15" y="1"/>
                    </a:cubicBezTo>
                    <a:cubicBezTo>
                      <a:pt x="13" y="0"/>
                      <a:pt x="12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34"/>
              <p:cNvSpPr/>
              <p:nvPr/>
            </p:nvSpPr>
            <p:spPr>
              <a:xfrm>
                <a:off x="6256338" y="2171701"/>
                <a:ext cx="100013" cy="93663"/>
              </a:xfrm>
              <a:custGeom>
                <a:rect b="b" l="l" r="r" t="t"/>
                <a:pathLst>
                  <a:path extrusionOk="0" h="14" w="15">
                    <a:moveTo>
                      <a:pt x="8" y="0"/>
                    </a:moveTo>
                    <a:cubicBezTo>
                      <a:pt x="7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5" y="0"/>
                    </a:cubicBezTo>
                    <a:cubicBezTo>
                      <a:pt x="5" y="1"/>
                      <a:pt x="5" y="1"/>
                      <a:pt x="4" y="1"/>
                    </a:cubicBezTo>
                    <a:cubicBezTo>
                      <a:pt x="2" y="2"/>
                      <a:pt x="0" y="6"/>
                      <a:pt x="1" y="9"/>
                    </a:cubicBezTo>
                    <a:cubicBezTo>
                      <a:pt x="2" y="12"/>
                      <a:pt x="5" y="14"/>
                      <a:pt x="8" y="14"/>
                    </a:cubicBezTo>
                    <a:cubicBezTo>
                      <a:pt x="8" y="14"/>
                      <a:pt x="8" y="14"/>
                      <a:pt x="9" y="14"/>
                    </a:cubicBezTo>
                    <a:cubicBezTo>
                      <a:pt x="9" y="14"/>
                      <a:pt x="9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4" y="12"/>
                      <a:pt x="15" y="8"/>
                      <a:pt x="14" y="5"/>
                    </a:cubicBezTo>
                    <a:cubicBezTo>
                      <a:pt x="13" y="2"/>
                      <a:pt x="10" y="0"/>
                      <a:pt x="8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34"/>
              <p:cNvSpPr/>
              <p:nvPr/>
            </p:nvSpPr>
            <p:spPr>
              <a:xfrm>
                <a:off x="8221663" y="1374776"/>
                <a:ext cx="147638" cy="133350"/>
              </a:xfrm>
              <a:custGeom>
                <a:rect b="b" l="l" r="r" t="t"/>
                <a:pathLst>
                  <a:path extrusionOk="0" h="20" w="22">
                    <a:moveTo>
                      <a:pt x="11" y="0"/>
                    </a:moveTo>
                    <a:cubicBezTo>
                      <a:pt x="10" y="0"/>
                      <a:pt x="9" y="0"/>
                      <a:pt x="8" y="0"/>
                    </a:cubicBezTo>
                    <a:cubicBezTo>
                      <a:pt x="3" y="2"/>
                      <a:pt x="0" y="7"/>
                      <a:pt x="2" y="13"/>
                    </a:cubicBezTo>
                    <a:cubicBezTo>
                      <a:pt x="3" y="17"/>
                      <a:pt x="7" y="20"/>
                      <a:pt x="11" y="20"/>
                    </a:cubicBezTo>
                    <a:cubicBezTo>
                      <a:pt x="12" y="20"/>
                      <a:pt x="13" y="19"/>
                      <a:pt x="14" y="19"/>
                    </a:cubicBezTo>
                    <a:cubicBezTo>
                      <a:pt x="19" y="17"/>
                      <a:pt x="22" y="13"/>
                      <a:pt x="21" y="8"/>
                    </a:cubicBezTo>
                    <a:cubicBezTo>
                      <a:pt x="21" y="7"/>
                      <a:pt x="21" y="7"/>
                      <a:pt x="21" y="6"/>
                    </a:cubicBezTo>
                    <a:cubicBezTo>
                      <a:pt x="21" y="6"/>
                      <a:pt x="21" y="6"/>
                      <a:pt x="20" y="6"/>
                    </a:cubicBezTo>
                    <a:cubicBezTo>
                      <a:pt x="19" y="2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34"/>
              <p:cNvSpPr/>
              <p:nvPr/>
            </p:nvSpPr>
            <p:spPr>
              <a:xfrm>
                <a:off x="8702675" y="1495426"/>
                <a:ext cx="120650" cy="106363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7" y="1"/>
                      <a:pt x="6" y="1"/>
                    </a:cubicBezTo>
                    <a:cubicBezTo>
                      <a:pt x="2" y="2"/>
                      <a:pt x="0" y="7"/>
                      <a:pt x="1" y="11"/>
                    </a:cubicBezTo>
                    <a:cubicBezTo>
                      <a:pt x="2" y="14"/>
                      <a:pt x="5" y="16"/>
                      <a:pt x="9" y="16"/>
                    </a:cubicBezTo>
                    <a:cubicBezTo>
                      <a:pt x="9" y="16"/>
                      <a:pt x="10" y="16"/>
                      <a:pt x="11" y="16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6" y="14"/>
                      <a:pt x="18" y="10"/>
                      <a:pt x="16" y="6"/>
                    </a:cubicBezTo>
                    <a:cubicBezTo>
                      <a:pt x="15" y="3"/>
                      <a:pt x="12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34"/>
              <p:cNvSpPr/>
              <p:nvPr/>
            </p:nvSpPr>
            <p:spPr>
              <a:xfrm>
                <a:off x="9237663" y="444501"/>
                <a:ext cx="120650" cy="106363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7" y="0"/>
                      <a:pt x="7" y="1"/>
                    </a:cubicBezTo>
                    <a:cubicBezTo>
                      <a:pt x="2" y="2"/>
                      <a:pt x="0" y="7"/>
                      <a:pt x="1" y="11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1" y="16"/>
                      <a:pt x="12" y="16"/>
                    </a:cubicBezTo>
                    <a:cubicBezTo>
                      <a:pt x="15" y="15"/>
                      <a:pt x="18" y="11"/>
                      <a:pt x="17" y="7"/>
                    </a:cubicBezTo>
                    <a:cubicBezTo>
                      <a:pt x="17" y="7"/>
                      <a:pt x="17" y="6"/>
                      <a:pt x="17" y="6"/>
                    </a:cubicBezTo>
                    <a:cubicBezTo>
                      <a:pt x="17" y="6"/>
                      <a:pt x="17" y="5"/>
                      <a:pt x="16" y="5"/>
                    </a:cubicBezTo>
                    <a:cubicBezTo>
                      <a:pt x="15" y="2"/>
                      <a:pt x="12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34"/>
              <p:cNvSpPr/>
              <p:nvPr/>
            </p:nvSpPr>
            <p:spPr>
              <a:xfrm>
                <a:off x="10293350" y="1000126"/>
                <a:ext cx="120650" cy="106363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2" y="2"/>
                      <a:pt x="0" y="7"/>
                      <a:pt x="1" y="11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1" y="16"/>
                      <a:pt x="11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6" y="14"/>
                      <a:pt x="18" y="10"/>
                      <a:pt x="17" y="6"/>
                    </a:cubicBezTo>
                    <a:cubicBezTo>
                      <a:pt x="16" y="2"/>
                      <a:pt x="13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34"/>
              <p:cNvSpPr/>
              <p:nvPr/>
            </p:nvSpPr>
            <p:spPr>
              <a:xfrm>
                <a:off x="10861675" y="2190751"/>
                <a:ext cx="120650" cy="107950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7" y="0"/>
                      <a:pt x="6" y="0"/>
                    </a:cubicBezTo>
                    <a:cubicBezTo>
                      <a:pt x="2" y="2"/>
                      <a:pt x="0" y="6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1"/>
                      <a:pt x="1" y="11"/>
                      <a:pt x="2" y="12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0" y="16"/>
                      <a:pt x="11" y="16"/>
                    </a:cubicBezTo>
                    <a:cubicBezTo>
                      <a:pt x="15" y="14"/>
                      <a:pt x="18" y="10"/>
                      <a:pt x="16" y="6"/>
                    </a:cubicBezTo>
                    <a:cubicBezTo>
                      <a:pt x="15" y="2"/>
                      <a:pt x="12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34"/>
              <p:cNvSpPr/>
              <p:nvPr/>
            </p:nvSpPr>
            <p:spPr>
              <a:xfrm>
                <a:off x="10594975" y="3470276"/>
                <a:ext cx="139700" cy="127000"/>
              </a:xfrm>
              <a:custGeom>
                <a:rect b="b" l="l" r="r" t="t"/>
                <a:pathLst>
                  <a:path extrusionOk="0" h="19" w="21"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3" y="2"/>
                      <a:pt x="0" y="7"/>
                      <a:pt x="1" y="12"/>
                    </a:cubicBezTo>
                    <a:cubicBezTo>
                      <a:pt x="3" y="16"/>
                      <a:pt x="6" y="19"/>
                      <a:pt x="10" y="19"/>
                    </a:cubicBezTo>
                    <a:cubicBezTo>
                      <a:pt x="11" y="19"/>
                      <a:pt x="12" y="19"/>
                      <a:pt x="13" y="18"/>
                    </a:cubicBezTo>
                    <a:cubicBezTo>
                      <a:pt x="18" y="17"/>
                      <a:pt x="21" y="11"/>
                      <a:pt x="19" y="7"/>
                    </a:cubicBezTo>
                    <a:cubicBezTo>
                      <a:pt x="18" y="3"/>
                      <a:pt x="14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34"/>
              <p:cNvSpPr/>
              <p:nvPr/>
            </p:nvSpPr>
            <p:spPr>
              <a:xfrm>
                <a:off x="11476038" y="4159251"/>
                <a:ext cx="180975" cy="160338"/>
              </a:xfrm>
              <a:custGeom>
                <a:rect b="b" l="l" r="r" t="t"/>
                <a:pathLst>
                  <a:path extrusionOk="0" h="24" w="27">
                    <a:moveTo>
                      <a:pt x="14" y="0"/>
                    </a:moveTo>
                    <a:cubicBezTo>
                      <a:pt x="12" y="0"/>
                      <a:pt x="11" y="1"/>
                      <a:pt x="10" y="1"/>
                    </a:cubicBezTo>
                    <a:cubicBezTo>
                      <a:pt x="4" y="3"/>
                      <a:pt x="0" y="10"/>
                      <a:pt x="2" y="16"/>
                    </a:cubicBezTo>
                    <a:cubicBezTo>
                      <a:pt x="4" y="21"/>
                      <a:pt x="9" y="24"/>
                      <a:pt x="14" y="24"/>
                    </a:cubicBezTo>
                    <a:cubicBezTo>
                      <a:pt x="15" y="24"/>
                      <a:pt x="16" y="24"/>
                      <a:pt x="17" y="24"/>
                    </a:cubicBezTo>
                    <a:cubicBezTo>
                      <a:pt x="24" y="22"/>
                      <a:pt x="27" y="15"/>
                      <a:pt x="25" y="9"/>
                    </a:cubicBezTo>
                    <a:cubicBezTo>
                      <a:pt x="23" y="4"/>
                      <a:pt x="19" y="0"/>
                      <a:pt x="14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34"/>
              <p:cNvSpPr/>
              <p:nvPr/>
            </p:nvSpPr>
            <p:spPr>
              <a:xfrm>
                <a:off x="12104688" y="6053138"/>
                <a:ext cx="141288" cy="128588"/>
              </a:xfrm>
              <a:custGeom>
                <a:rect b="b" l="l" r="r" t="t"/>
                <a:pathLst>
                  <a:path extrusionOk="0" h="19" w="21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3" y="2"/>
                      <a:pt x="0" y="7"/>
                      <a:pt x="1" y="11"/>
                    </a:cubicBezTo>
                    <a:cubicBezTo>
                      <a:pt x="1" y="12"/>
                      <a:pt x="1" y="12"/>
                      <a:pt x="2" y="13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7"/>
                      <a:pt x="7" y="19"/>
                      <a:pt x="11" y="19"/>
                    </a:cubicBezTo>
                    <a:cubicBezTo>
                      <a:pt x="12" y="19"/>
                      <a:pt x="13" y="19"/>
                      <a:pt x="13" y="19"/>
                    </a:cubicBezTo>
                    <a:cubicBezTo>
                      <a:pt x="18" y="17"/>
                      <a:pt x="21" y="12"/>
                      <a:pt x="20" y="7"/>
                    </a:cubicBezTo>
                    <a:cubicBezTo>
                      <a:pt x="18" y="3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34"/>
              <p:cNvSpPr/>
              <p:nvPr/>
            </p:nvSpPr>
            <p:spPr>
              <a:xfrm>
                <a:off x="10655300" y="5980113"/>
                <a:ext cx="106363" cy="107950"/>
              </a:xfrm>
              <a:custGeom>
                <a:rect b="b" l="l" r="r" t="t"/>
                <a:pathLst>
                  <a:path extrusionOk="0" h="16" w="16">
                    <a:moveTo>
                      <a:pt x="8" y="0"/>
                    </a:moveTo>
                    <a:cubicBezTo>
                      <a:pt x="7" y="0"/>
                      <a:pt x="6" y="0"/>
                      <a:pt x="5" y="1"/>
                    </a:cubicBezTo>
                    <a:cubicBezTo>
                      <a:pt x="4" y="1"/>
                      <a:pt x="2" y="2"/>
                      <a:pt x="1" y="4"/>
                    </a:cubicBezTo>
                    <a:cubicBezTo>
                      <a:pt x="1" y="5"/>
                      <a:pt x="0" y="5"/>
                      <a:pt x="0" y="6"/>
                    </a:cubicBezTo>
                    <a:cubicBezTo>
                      <a:pt x="0" y="7"/>
                      <a:pt x="0" y="9"/>
                      <a:pt x="0" y="11"/>
                    </a:cubicBezTo>
                    <a:cubicBezTo>
                      <a:pt x="1" y="14"/>
                      <a:pt x="5" y="16"/>
                      <a:pt x="8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2" y="15"/>
                      <a:pt x="14" y="14"/>
                      <a:pt x="15" y="12"/>
                    </a:cubicBezTo>
                    <a:cubicBezTo>
                      <a:pt x="15" y="12"/>
                      <a:pt x="15" y="11"/>
                      <a:pt x="16" y="11"/>
                    </a:cubicBezTo>
                    <a:cubicBezTo>
                      <a:pt x="16" y="9"/>
                      <a:pt x="16" y="7"/>
                      <a:pt x="16" y="6"/>
                    </a:cubicBezTo>
                    <a:cubicBezTo>
                      <a:pt x="14" y="2"/>
                      <a:pt x="11" y="0"/>
                      <a:pt x="8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34"/>
              <p:cNvSpPr/>
              <p:nvPr/>
            </p:nvSpPr>
            <p:spPr>
              <a:xfrm>
                <a:off x="6270625" y="4527551"/>
                <a:ext cx="139700" cy="127000"/>
              </a:xfrm>
              <a:custGeom>
                <a:rect b="b" l="l" r="r" t="t"/>
                <a:pathLst>
                  <a:path extrusionOk="0" h="19" w="21">
                    <a:moveTo>
                      <a:pt x="11" y="0"/>
                    </a:moveTo>
                    <a:cubicBezTo>
                      <a:pt x="10" y="0"/>
                      <a:pt x="9" y="0"/>
                      <a:pt x="8" y="0"/>
                    </a:cubicBezTo>
                    <a:cubicBezTo>
                      <a:pt x="3" y="2"/>
                      <a:pt x="0" y="7"/>
                      <a:pt x="2" y="12"/>
                    </a:cubicBezTo>
                    <a:cubicBezTo>
                      <a:pt x="3" y="16"/>
                      <a:pt x="7" y="19"/>
                      <a:pt x="11" y="19"/>
                    </a:cubicBezTo>
                    <a:cubicBezTo>
                      <a:pt x="12" y="19"/>
                      <a:pt x="13" y="19"/>
                      <a:pt x="14" y="18"/>
                    </a:cubicBezTo>
                    <a:cubicBezTo>
                      <a:pt x="19" y="17"/>
                      <a:pt x="21" y="11"/>
                      <a:pt x="20" y="6"/>
                    </a:cubicBezTo>
                    <a:cubicBezTo>
                      <a:pt x="19" y="2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34"/>
              <p:cNvSpPr/>
              <p:nvPr/>
            </p:nvSpPr>
            <p:spPr>
              <a:xfrm>
                <a:off x="822325" y="3148013"/>
                <a:ext cx="147638" cy="128588"/>
              </a:xfrm>
              <a:custGeom>
                <a:rect b="b" l="l" r="r" t="t"/>
                <a:pathLst>
                  <a:path extrusionOk="0" h="19" w="22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3" y="2"/>
                      <a:pt x="0" y="8"/>
                      <a:pt x="2" y="13"/>
                    </a:cubicBezTo>
                    <a:cubicBezTo>
                      <a:pt x="3" y="17"/>
                      <a:pt x="7" y="19"/>
                      <a:pt x="11" y="19"/>
                    </a:cubicBezTo>
                    <a:cubicBezTo>
                      <a:pt x="12" y="19"/>
                      <a:pt x="13" y="19"/>
                      <a:pt x="14" y="19"/>
                    </a:cubicBezTo>
                    <a:cubicBezTo>
                      <a:pt x="19" y="17"/>
                      <a:pt x="22" y="12"/>
                      <a:pt x="20" y="7"/>
                    </a:cubicBezTo>
                    <a:cubicBezTo>
                      <a:pt x="19" y="3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34"/>
              <p:cNvSpPr/>
              <p:nvPr/>
            </p:nvSpPr>
            <p:spPr>
              <a:xfrm>
                <a:off x="9545638" y="4748213"/>
                <a:ext cx="139700" cy="127000"/>
              </a:xfrm>
              <a:custGeom>
                <a:rect b="b" l="l" r="r" t="t"/>
                <a:pathLst>
                  <a:path extrusionOk="0" h="19" w="21">
                    <a:moveTo>
                      <a:pt x="10" y="0"/>
                    </a:moveTo>
                    <a:cubicBezTo>
                      <a:pt x="10" y="0"/>
                      <a:pt x="9" y="0"/>
                      <a:pt x="9" y="0"/>
                    </a:cubicBezTo>
                    <a:cubicBezTo>
                      <a:pt x="8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1"/>
                    </a:cubicBezTo>
                    <a:cubicBezTo>
                      <a:pt x="2" y="2"/>
                      <a:pt x="0" y="7"/>
                      <a:pt x="1" y="12"/>
                    </a:cubicBezTo>
                    <a:cubicBezTo>
                      <a:pt x="3" y="16"/>
                      <a:pt x="6" y="19"/>
                      <a:pt x="10" y="19"/>
                    </a:cubicBezTo>
                    <a:cubicBezTo>
                      <a:pt x="11" y="19"/>
                      <a:pt x="12" y="19"/>
                      <a:pt x="12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9" y="16"/>
                      <a:pt x="21" y="11"/>
                      <a:pt x="19" y="6"/>
                    </a:cubicBezTo>
                    <a:cubicBezTo>
                      <a:pt x="18" y="2"/>
                      <a:pt x="14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34"/>
              <p:cNvSpPr/>
              <p:nvPr/>
            </p:nvSpPr>
            <p:spPr>
              <a:xfrm>
                <a:off x="11136313" y="5143501"/>
                <a:ext cx="146050" cy="133350"/>
              </a:xfrm>
              <a:custGeom>
                <a:rect b="b" l="l" r="r" t="t"/>
                <a:pathLst>
                  <a:path extrusionOk="0" h="20" w="22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2" y="2"/>
                      <a:pt x="0" y="8"/>
                      <a:pt x="1" y="13"/>
                    </a:cubicBezTo>
                    <a:cubicBezTo>
                      <a:pt x="3" y="18"/>
                      <a:pt x="7" y="20"/>
                      <a:pt x="11" y="20"/>
                    </a:cubicBezTo>
                    <a:cubicBezTo>
                      <a:pt x="12" y="20"/>
                      <a:pt x="13" y="20"/>
                      <a:pt x="14" y="20"/>
                    </a:cubicBezTo>
                    <a:cubicBezTo>
                      <a:pt x="19" y="18"/>
                      <a:pt x="22" y="12"/>
                      <a:pt x="20" y="7"/>
                    </a:cubicBezTo>
                    <a:cubicBezTo>
                      <a:pt x="19" y="3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34"/>
              <p:cNvSpPr/>
              <p:nvPr/>
            </p:nvSpPr>
            <p:spPr>
              <a:xfrm>
                <a:off x="8682038" y="2767013"/>
                <a:ext cx="120650" cy="107950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9" y="0"/>
                      <a:pt x="8" y="0"/>
                      <a:pt x="8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6" y="0"/>
                      <a:pt x="6" y="1"/>
                    </a:cubicBezTo>
                    <a:cubicBezTo>
                      <a:pt x="2" y="2"/>
                      <a:pt x="0" y="6"/>
                      <a:pt x="2" y="10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1" y="16"/>
                      <a:pt x="12" y="16"/>
                    </a:cubicBezTo>
                    <a:cubicBezTo>
                      <a:pt x="16" y="14"/>
                      <a:pt x="18" y="10"/>
                      <a:pt x="17" y="5"/>
                    </a:cubicBezTo>
                    <a:cubicBezTo>
                      <a:pt x="16" y="2"/>
                      <a:pt x="13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34"/>
              <p:cNvSpPr/>
              <p:nvPr/>
            </p:nvSpPr>
            <p:spPr>
              <a:xfrm>
                <a:off x="5862638" y="1549401"/>
                <a:ext cx="133350" cy="127000"/>
              </a:xfrm>
              <a:custGeom>
                <a:rect b="b" l="l" r="r" t="t"/>
                <a:pathLst>
                  <a:path extrusionOk="0" h="19" w="20">
                    <a:moveTo>
                      <a:pt x="10" y="0"/>
                    </a:moveTo>
                    <a:cubicBezTo>
                      <a:pt x="9" y="0"/>
                      <a:pt x="8" y="1"/>
                      <a:pt x="7" y="1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3" y="3"/>
                      <a:pt x="3" y="4"/>
                      <a:pt x="2" y="4"/>
                    </a:cubicBezTo>
                    <a:cubicBezTo>
                      <a:pt x="1" y="7"/>
                      <a:pt x="0" y="10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4"/>
                      <a:pt x="2" y="14"/>
                      <a:pt x="2" y="15"/>
                    </a:cubicBezTo>
                    <a:cubicBezTo>
                      <a:pt x="4" y="18"/>
                      <a:pt x="7" y="19"/>
                      <a:pt x="10" y="19"/>
                    </a:cubicBezTo>
                    <a:cubicBezTo>
                      <a:pt x="11" y="19"/>
                      <a:pt x="12" y="19"/>
                      <a:pt x="13" y="19"/>
                    </a:cubicBezTo>
                    <a:cubicBezTo>
                      <a:pt x="14" y="19"/>
                      <a:pt x="15" y="18"/>
                      <a:pt x="16" y="17"/>
                    </a:cubicBezTo>
                    <a:cubicBezTo>
                      <a:pt x="17" y="17"/>
                      <a:pt x="17" y="16"/>
                      <a:pt x="17" y="16"/>
                    </a:cubicBezTo>
                    <a:cubicBezTo>
                      <a:pt x="19" y="13"/>
                      <a:pt x="20" y="10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6"/>
                      <a:pt x="18" y="5"/>
                      <a:pt x="18" y="5"/>
                    </a:cubicBezTo>
                    <a:cubicBezTo>
                      <a:pt x="16" y="2"/>
                      <a:pt x="13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34"/>
              <p:cNvSpPr/>
              <p:nvPr/>
            </p:nvSpPr>
            <p:spPr>
              <a:xfrm>
                <a:off x="3903663" y="3697288"/>
                <a:ext cx="133350" cy="127000"/>
              </a:xfrm>
              <a:custGeom>
                <a:rect b="b" l="l" r="r" t="t"/>
                <a:pathLst>
                  <a:path extrusionOk="0" h="19" w="20">
                    <a:moveTo>
                      <a:pt x="10" y="0"/>
                    </a:moveTo>
                    <a:cubicBezTo>
                      <a:pt x="10" y="0"/>
                      <a:pt x="10" y="0"/>
                      <a:pt x="9" y="0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6" y="1"/>
                      <a:pt x="5" y="1"/>
                      <a:pt x="4" y="2"/>
                    </a:cubicBezTo>
                    <a:cubicBezTo>
                      <a:pt x="4" y="3"/>
                      <a:pt x="3" y="3"/>
                      <a:pt x="3" y="4"/>
                    </a:cubicBezTo>
                    <a:cubicBezTo>
                      <a:pt x="1" y="6"/>
                      <a:pt x="0" y="9"/>
                      <a:pt x="1" y="12"/>
                    </a:cubicBezTo>
                    <a:cubicBezTo>
                      <a:pt x="2" y="16"/>
                      <a:pt x="5" y="18"/>
                      <a:pt x="8" y="19"/>
                    </a:cubicBezTo>
                    <a:cubicBezTo>
                      <a:pt x="9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2" y="19"/>
                      <a:pt x="13" y="18"/>
                    </a:cubicBezTo>
                    <a:cubicBezTo>
                      <a:pt x="15" y="18"/>
                      <a:pt x="16" y="17"/>
                      <a:pt x="17" y="16"/>
                    </a:cubicBezTo>
                    <a:cubicBezTo>
                      <a:pt x="17" y="15"/>
                      <a:pt x="18" y="15"/>
                      <a:pt x="18" y="14"/>
                    </a:cubicBezTo>
                    <a:cubicBezTo>
                      <a:pt x="20" y="12"/>
                      <a:pt x="20" y="9"/>
                      <a:pt x="19" y="6"/>
                    </a:cubicBezTo>
                    <a:cubicBezTo>
                      <a:pt x="18" y="3"/>
                      <a:pt x="15" y="0"/>
                      <a:pt x="11" y="0"/>
                    </a:cubicBezTo>
                    <a:cubicBezTo>
                      <a:pt x="11" y="0"/>
                      <a:pt x="11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34"/>
              <p:cNvSpPr/>
              <p:nvPr/>
            </p:nvSpPr>
            <p:spPr>
              <a:xfrm>
                <a:off x="4826000" y="4052888"/>
                <a:ext cx="127000" cy="127000"/>
              </a:xfrm>
              <a:custGeom>
                <a:rect b="b" l="l" r="r" t="t"/>
                <a:pathLst>
                  <a:path extrusionOk="0" h="19" w="19">
                    <a:moveTo>
                      <a:pt x="10" y="0"/>
                    </a:moveTo>
                    <a:cubicBezTo>
                      <a:pt x="9" y="0"/>
                      <a:pt x="8" y="0"/>
                      <a:pt x="8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3" y="3"/>
                      <a:pt x="1" y="5"/>
                      <a:pt x="0" y="8"/>
                    </a:cubicBezTo>
                    <a:cubicBezTo>
                      <a:pt x="0" y="9"/>
                      <a:pt x="0" y="10"/>
                      <a:pt x="0" y="10"/>
                    </a:cubicBezTo>
                    <a:cubicBezTo>
                      <a:pt x="0" y="11"/>
                      <a:pt x="0" y="12"/>
                      <a:pt x="1" y="13"/>
                    </a:cubicBezTo>
                    <a:cubicBezTo>
                      <a:pt x="2" y="17"/>
                      <a:pt x="6" y="19"/>
                      <a:pt x="10" y="19"/>
                    </a:cubicBezTo>
                    <a:cubicBezTo>
                      <a:pt x="10" y="19"/>
                      <a:pt x="11" y="19"/>
                      <a:pt x="12" y="19"/>
                    </a:cubicBezTo>
                    <a:cubicBezTo>
                      <a:pt x="12" y="19"/>
                      <a:pt x="12" y="19"/>
                      <a:pt x="13" y="19"/>
                    </a:cubicBezTo>
                    <a:cubicBezTo>
                      <a:pt x="13" y="19"/>
                      <a:pt x="13" y="19"/>
                      <a:pt x="14" y="18"/>
                    </a:cubicBezTo>
                    <a:cubicBezTo>
                      <a:pt x="17" y="17"/>
                      <a:pt x="19" y="14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9" y="8"/>
                      <a:pt x="19" y="8"/>
                      <a:pt x="19" y="7"/>
                    </a:cubicBezTo>
                    <a:cubicBezTo>
                      <a:pt x="17" y="3"/>
                      <a:pt x="14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34"/>
              <p:cNvSpPr/>
              <p:nvPr/>
            </p:nvSpPr>
            <p:spPr>
              <a:xfrm>
                <a:off x="5762625" y="3703638"/>
                <a:ext cx="179388" cy="161925"/>
              </a:xfrm>
              <a:custGeom>
                <a:rect b="b" l="l" r="r" t="t"/>
                <a:pathLst>
                  <a:path extrusionOk="0" h="24" w="27">
                    <a:moveTo>
                      <a:pt x="13" y="0"/>
                    </a:moveTo>
                    <a:cubicBezTo>
                      <a:pt x="12" y="0"/>
                      <a:pt x="11" y="0"/>
                      <a:pt x="10" y="1"/>
                    </a:cubicBezTo>
                    <a:cubicBezTo>
                      <a:pt x="3" y="3"/>
                      <a:pt x="0" y="9"/>
                      <a:pt x="2" y="16"/>
                    </a:cubicBezTo>
                    <a:cubicBezTo>
                      <a:pt x="2" y="17"/>
                      <a:pt x="3" y="18"/>
                      <a:pt x="3" y="19"/>
                    </a:cubicBezTo>
                    <a:cubicBezTo>
                      <a:pt x="4" y="19"/>
                      <a:pt x="4" y="20"/>
                      <a:pt x="5" y="20"/>
                    </a:cubicBezTo>
                    <a:cubicBezTo>
                      <a:pt x="7" y="23"/>
                      <a:pt x="10" y="24"/>
                      <a:pt x="13" y="24"/>
                    </a:cubicBezTo>
                    <a:cubicBezTo>
                      <a:pt x="15" y="24"/>
                      <a:pt x="16" y="24"/>
                      <a:pt x="17" y="23"/>
                    </a:cubicBezTo>
                    <a:cubicBezTo>
                      <a:pt x="23" y="21"/>
                      <a:pt x="27" y="15"/>
                      <a:pt x="25" y="8"/>
                    </a:cubicBezTo>
                    <a:cubicBezTo>
                      <a:pt x="24" y="7"/>
                      <a:pt x="24" y="6"/>
                      <a:pt x="23" y="5"/>
                    </a:cubicBezTo>
                    <a:cubicBezTo>
                      <a:pt x="23" y="5"/>
                      <a:pt x="22" y="4"/>
                      <a:pt x="22" y="4"/>
                    </a:cubicBezTo>
                    <a:cubicBezTo>
                      <a:pt x="20" y="1"/>
                      <a:pt x="17" y="0"/>
                      <a:pt x="13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34"/>
              <p:cNvSpPr/>
              <p:nvPr/>
            </p:nvSpPr>
            <p:spPr>
              <a:xfrm>
                <a:off x="7366000" y="5318126"/>
                <a:ext cx="147638" cy="133350"/>
              </a:xfrm>
              <a:custGeom>
                <a:rect b="b" l="l" r="r" t="t"/>
                <a:pathLst>
                  <a:path extrusionOk="0" h="20" w="22">
                    <a:moveTo>
                      <a:pt x="11" y="0"/>
                    </a:moveTo>
                    <a:cubicBezTo>
                      <a:pt x="10" y="0"/>
                      <a:pt x="9" y="0"/>
                      <a:pt x="8" y="1"/>
                    </a:cubicBezTo>
                    <a:cubicBezTo>
                      <a:pt x="3" y="2"/>
                      <a:pt x="0" y="7"/>
                      <a:pt x="1" y="12"/>
                    </a:cubicBezTo>
                    <a:cubicBezTo>
                      <a:pt x="1" y="12"/>
                      <a:pt x="1" y="13"/>
                      <a:pt x="1" y="13"/>
                    </a:cubicBezTo>
                    <a:cubicBezTo>
                      <a:pt x="1" y="13"/>
                      <a:pt x="1" y="14"/>
                      <a:pt x="2" y="14"/>
                    </a:cubicBezTo>
                    <a:cubicBezTo>
                      <a:pt x="3" y="18"/>
                      <a:pt x="7" y="20"/>
                      <a:pt x="11" y="20"/>
                    </a:cubicBezTo>
                    <a:cubicBezTo>
                      <a:pt x="12" y="20"/>
                      <a:pt x="13" y="20"/>
                      <a:pt x="14" y="20"/>
                    </a:cubicBezTo>
                    <a:cubicBezTo>
                      <a:pt x="19" y="18"/>
                      <a:pt x="22" y="12"/>
                      <a:pt x="20" y="7"/>
                    </a:cubicBezTo>
                    <a:cubicBezTo>
                      <a:pt x="19" y="3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34"/>
              <p:cNvSpPr/>
              <p:nvPr/>
            </p:nvSpPr>
            <p:spPr>
              <a:xfrm>
                <a:off x="7853363" y="2459038"/>
                <a:ext cx="153988" cy="133350"/>
              </a:xfrm>
              <a:custGeom>
                <a:rect b="b" l="l" r="r" t="t"/>
                <a:pathLst>
                  <a:path extrusionOk="0" h="20" w="23">
                    <a:moveTo>
                      <a:pt x="12" y="0"/>
                    </a:moveTo>
                    <a:cubicBezTo>
                      <a:pt x="11" y="0"/>
                      <a:pt x="10" y="0"/>
                      <a:pt x="9" y="0"/>
                    </a:cubicBezTo>
                    <a:cubicBezTo>
                      <a:pt x="3" y="2"/>
                      <a:pt x="0" y="8"/>
                      <a:pt x="2" y="13"/>
                    </a:cubicBezTo>
                    <a:cubicBezTo>
                      <a:pt x="3" y="17"/>
                      <a:pt x="7" y="20"/>
                      <a:pt x="12" y="20"/>
                    </a:cubicBezTo>
                    <a:cubicBezTo>
                      <a:pt x="13" y="20"/>
                      <a:pt x="14" y="20"/>
                      <a:pt x="15" y="19"/>
                    </a:cubicBezTo>
                    <a:cubicBezTo>
                      <a:pt x="20" y="18"/>
                      <a:pt x="23" y="12"/>
                      <a:pt x="21" y="7"/>
                    </a:cubicBezTo>
                    <a:cubicBezTo>
                      <a:pt x="20" y="3"/>
                      <a:pt x="16" y="0"/>
                      <a:pt x="12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34"/>
              <p:cNvSpPr/>
              <p:nvPr/>
            </p:nvSpPr>
            <p:spPr>
              <a:xfrm>
                <a:off x="5995988" y="5276851"/>
                <a:ext cx="127000" cy="127000"/>
              </a:xfrm>
              <a:custGeom>
                <a:rect b="b" l="l" r="r" t="t"/>
                <a:pathLst>
                  <a:path extrusionOk="0" h="19" w="19"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4" y="1"/>
                      <a:pt x="2" y="3"/>
                      <a:pt x="1" y="5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0" y="9"/>
                      <a:pt x="0" y="10"/>
                      <a:pt x="1" y="12"/>
                    </a:cubicBezTo>
                    <a:cubicBezTo>
                      <a:pt x="2" y="16"/>
                      <a:pt x="6" y="19"/>
                      <a:pt x="10" y="19"/>
                    </a:cubicBezTo>
                    <a:cubicBezTo>
                      <a:pt x="11" y="19"/>
                      <a:pt x="12" y="19"/>
                      <a:pt x="13" y="18"/>
                    </a:cubicBezTo>
                    <a:cubicBezTo>
                      <a:pt x="15" y="18"/>
                      <a:pt x="17" y="16"/>
                      <a:pt x="18" y="14"/>
                    </a:cubicBezTo>
                    <a:cubicBezTo>
                      <a:pt x="18" y="13"/>
                      <a:pt x="19" y="13"/>
                      <a:pt x="19" y="12"/>
                    </a:cubicBezTo>
                    <a:cubicBezTo>
                      <a:pt x="19" y="10"/>
                      <a:pt x="19" y="8"/>
                      <a:pt x="19" y="6"/>
                    </a:cubicBezTo>
                    <a:cubicBezTo>
                      <a:pt x="17" y="2"/>
                      <a:pt x="14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34"/>
              <p:cNvSpPr/>
              <p:nvPr/>
            </p:nvSpPr>
            <p:spPr>
              <a:xfrm>
                <a:off x="7292975" y="3201988"/>
                <a:ext cx="139700" cy="127000"/>
              </a:xfrm>
              <a:custGeom>
                <a:rect b="b" l="l" r="r" t="t"/>
                <a:pathLst>
                  <a:path extrusionOk="0" h="19" w="21">
                    <a:moveTo>
                      <a:pt x="11" y="0"/>
                    </a:moveTo>
                    <a:cubicBezTo>
                      <a:pt x="10" y="0"/>
                      <a:pt x="9" y="1"/>
                      <a:pt x="8" y="1"/>
                    </a:cubicBezTo>
                    <a:cubicBezTo>
                      <a:pt x="3" y="2"/>
                      <a:pt x="0" y="8"/>
                      <a:pt x="2" y="13"/>
                    </a:cubicBezTo>
                    <a:cubicBezTo>
                      <a:pt x="3" y="17"/>
                      <a:pt x="7" y="19"/>
                      <a:pt x="11" y="19"/>
                    </a:cubicBezTo>
                    <a:cubicBezTo>
                      <a:pt x="12" y="19"/>
                      <a:pt x="12" y="19"/>
                      <a:pt x="13" y="19"/>
                    </a:cubicBezTo>
                    <a:cubicBezTo>
                      <a:pt x="13" y="19"/>
                      <a:pt x="14" y="19"/>
                      <a:pt x="14" y="19"/>
                    </a:cubicBezTo>
                    <a:cubicBezTo>
                      <a:pt x="14" y="19"/>
                      <a:pt x="15" y="19"/>
                      <a:pt x="15" y="18"/>
                    </a:cubicBezTo>
                    <a:cubicBezTo>
                      <a:pt x="19" y="16"/>
                      <a:pt x="21" y="12"/>
                      <a:pt x="20" y="7"/>
                    </a:cubicBezTo>
                    <a:cubicBezTo>
                      <a:pt x="19" y="3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34"/>
              <p:cNvSpPr/>
              <p:nvPr/>
            </p:nvSpPr>
            <p:spPr>
              <a:xfrm>
                <a:off x="5654675" y="2492376"/>
                <a:ext cx="147638" cy="127000"/>
              </a:xfrm>
              <a:custGeom>
                <a:rect b="b" l="l" r="r" t="t"/>
                <a:pathLst>
                  <a:path extrusionOk="0" h="19" w="22">
                    <a:moveTo>
                      <a:pt x="11" y="0"/>
                    </a:moveTo>
                    <a:cubicBezTo>
                      <a:pt x="10" y="0"/>
                      <a:pt x="9" y="1"/>
                      <a:pt x="8" y="1"/>
                    </a:cubicBezTo>
                    <a:cubicBezTo>
                      <a:pt x="3" y="2"/>
                      <a:pt x="0" y="8"/>
                      <a:pt x="2" y="13"/>
                    </a:cubicBezTo>
                    <a:cubicBezTo>
                      <a:pt x="3" y="17"/>
                      <a:pt x="7" y="19"/>
                      <a:pt x="11" y="19"/>
                    </a:cubicBezTo>
                    <a:cubicBezTo>
                      <a:pt x="12" y="19"/>
                      <a:pt x="13" y="19"/>
                      <a:pt x="14" y="19"/>
                    </a:cubicBezTo>
                    <a:cubicBezTo>
                      <a:pt x="19" y="17"/>
                      <a:pt x="22" y="12"/>
                      <a:pt x="20" y="7"/>
                    </a:cubicBezTo>
                    <a:cubicBezTo>
                      <a:pt x="19" y="3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34"/>
              <p:cNvSpPr/>
              <p:nvPr/>
            </p:nvSpPr>
            <p:spPr>
              <a:xfrm>
                <a:off x="1858963" y="2217738"/>
                <a:ext cx="139700" cy="127000"/>
              </a:xfrm>
              <a:custGeom>
                <a:rect b="b" l="l" r="r" t="t"/>
                <a:pathLst>
                  <a:path extrusionOk="0" h="19" w="21">
                    <a:moveTo>
                      <a:pt x="10" y="0"/>
                    </a:moveTo>
                    <a:cubicBezTo>
                      <a:pt x="9" y="0"/>
                      <a:pt x="8" y="0"/>
                      <a:pt x="8" y="1"/>
                    </a:cubicBezTo>
                    <a:cubicBezTo>
                      <a:pt x="3" y="2"/>
                      <a:pt x="0" y="8"/>
                      <a:pt x="1" y="13"/>
                    </a:cubicBezTo>
                    <a:cubicBezTo>
                      <a:pt x="3" y="17"/>
                      <a:pt x="6" y="19"/>
                      <a:pt x="10" y="19"/>
                    </a:cubicBezTo>
                    <a:cubicBezTo>
                      <a:pt x="11" y="19"/>
                      <a:pt x="12" y="19"/>
                      <a:pt x="13" y="19"/>
                    </a:cubicBezTo>
                    <a:cubicBezTo>
                      <a:pt x="18" y="17"/>
                      <a:pt x="21" y="12"/>
                      <a:pt x="19" y="7"/>
                    </a:cubicBezTo>
                    <a:cubicBezTo>
                      <a:pt x="18" y="3"/>
                      <a:pt x="14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34"/>
              <p:cNvSpPr/>
              <p:nvPr/>
            </p:nvSpPr>
            <p:spPr>
              <a:xfrm>
                <a:off x="7165975" y="1863726"/>
                <a:ext cx="127000" cy="106363"/>
              </a:xfrm>
              <a:custGeom>
                <a:rect b="b" l="l" r="r" t="t"/>
                <a:pathLst>
                  <a:path extrusionOk="0" h="16" w="19"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3" y="2"/>
                      <a:pt x="0" y="6"/>
                      <a:pt x="2" y="11"/>
                    </a:cubicBezTo>
                    <a:cubicBezTo>
                      <a:pt x="3" y="14"/>
                      <a:pt x="6" y="16"/>
                      <a:pt x="10" y="16"/>
                    </a:cubicBezTo>
                    <a:cubicBezTo>
                      <a:pt x="10" y="16"/>
                      <a:pt x="11" y="16"/>
                      <a:pt x="12" y="16"/>
                    </a:cubicBezTo>
                    <a:cubicBezTo>
                      <a:pt x="16" y="14"/>
                      <a:pt x="19" y="10"/>
                      <a:pt x="17" y="6"/>
                    </a:cubicBezTo>
                    <a:cubicBezTo>
                      <a:pt x="16" y="2"/>
                      <a:pt x="13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34"/>
              <p:cNvSpPr/>
              <p:nvPr/>
            </p:nvSpPr>
            <p:spPr>
              <a:xfrm>
                <a:off x="4391025" y="5357813"/>
                <a:ext cx="120650" cy="114300"/>
              </a:xfrm>
              <a:custGeom>
                <a:rect b="b" l="l" r="r" t="t"/>
                <a:pathLst>
                  <a:path extrusionOk="0" h="17" w="18">
                    <a:moveTo>
                      <a:pt x="9" y="0"/>
                    </a:moveTo>
                    <a:cubicBezTo>
                      <a:pt x="8" y="0"/>
                      <a:pt x="7" y="0"/>
                      <a:pt x="6" y="1"/>
                    </a:cubicBezTo>
                    <a:cubicBezTo>
                      <a:pt x="2" y="2"/>
                      <a:pt x="0" y="7"/>
                      <a:pt x="1" y="11"/>
                    </a:cubicBezTo>
                    <a:cubicBezTo>
                      <a:pt x="2" y="14"/>
                      <a:pt x="5" y="17"/>
                      <a:pt x="9" y="17"/>
                    </a:cubicBezTo>
                    <a:cubicBezTo>
                      <a:pt x="10" y="17"/>
                      <a:pt x="10" y="16"/>
                      <a:pt x="11" y="16"/>
                    </a:cubicBezTo>
                    <a:cubicBezTo>
                      <a:pt x="16" y="15"/>
                      <a:pt x="18" y="10"/>
                      <a:pt x="17" y="6"/>
                    </a:cubicBezTo>
                    <a:cubicBezTo>
                      <a:pt x="15" y="3"/>
                      <a:pt x="12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34"/>
              <p:cNvSpPr/>
              <p:nvPr/>
            </p:nvSpPr>
            <p:spPr>
              <a:xfrm>
                <a:off x="3108325" y="1501776"/>
                <a:ext cx="127000" cy="107950"/>
              </a:xfrm>
              <a:custGeom>
                <a:rect b="b" l="l" r="r" t="t"/>
                <a:pathLst>
                  <a:path extrusionOk="0" h="16" w="19"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3" y="2"/>
                      <a:pt x="0" y="6"/>
                      <a:pt x="2" y="11"/>
                    </a:cubicBezTo>
                    <a:cubicBezTo>
                      <a:pt x="3" y="14"/>
                      <a:pt x="6" y="16"/>
                      <a:pt x="10" y="16"/>
                    </a:cubicBezTo>
                    <a:cubicBezTo>
                      <a:pt x="10" y="16"/>
                      <a:pt x="11" y="16"/>
                      <a:pt x="12" y="16"/>
                    </a:cubicBezTo>
                    <a:cubicBezTo>
                      <a:pt x="16" y="14"/>
                      <a:pt x="19" y="10"/>
                      <a:pt x="17" y="6"/>
                    </a:cubicBezTo>
                    <a:cubicBezTo>
                      <a:pt x="16" y="2"/>
                      <a:pt x="13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34"/>
              <p:cNvSpPr/>
              <p:nvPr/>
            </p:nvSpPr>
            <p:spPr>
              <a:xfrm>
                <a:off x="9418638" y="2968626"/>
                <a:ext cx="119063" cy="106363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8" y="0"/>
                      <a:pt x="7" y="0"/>
                    </a:cubicBezTo>
                    <a:cubicBezTo>
                      <a:pt x="3" y="2"/>
                      <a:pt x="0" y="6"/>
                      <a:pt x="2" y="11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1" y="16"/>
                      <a:pt x="12" y="16"/>
                    </a:cubicBezTo>
                    <a:cubicBezTo>
                      <a:pt x="16" y="15"/>
                      <a:pt x="18" y="10"/>
                      <a:pt x="17" y="6"/>
                    </a:cubicBezTo>
                    <a:cubicBezTo>
                      <a:pt x="16" y="2"/>
                      <a:pt x="13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34"/>
              <p:cNvSpPr/>
              <p:nvPr/>
            </p:nvSpPr>
            <p:spPr>
              <a:xfrm>
                <a:off x="10126663" y="2613026"/>
                <a:ext cx="120650" cy="107950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2" y="2"/>
                      <a:pt x="0" y="6"/>
                      <a:pt x="1" y="10"/>
                    </a:cubicBezTo>
                    <a:cubicBezTo>
                      <a:pt x="2" y="11"/>
                      <a:pt x="2" y="12"/>
                      <a:pt x="3" y="13"/>
                    </a:cubicBezTo>
                    <a:cubicBezTo>
                      <a:pt x="3" y="13"/>
                      <a:pt x="4" y="14"/>
                      <a:pt x="4" y="14"/>
                    </a:cubicBezTo>
                    <a:cubicBezTo>
                      <a:pt x="5" y="15"/>
                      <a:pt x="7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10" y="16"/>
                      <a:pt x="11" y="16"/>
                    </a:cubicBezTo>
                    <a:cubicBezTo>
                      <a:pt x="11" y="16"/>
                      <a:pt x="11" y="16"/>
                      <a:pt x="11" y="15"/>
                    </a:cubicBezTo>
                    <a:cubicBezTo>
                      <a:pt x="15" y="14"/>
                      <a:pt x="18" y="10"/>
                      <a:pt x="16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5" y="3"/>
                      <a:pt x="15" y="3"/>
                      <a:pt x="14" y="2"/>
                    </a:cubicBezTo>
                    <a:cubicBezTo>
                      <a:pt x="13" y="1"/>
                      <a:pt x="11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34"/>
              <p:cNvSpPr/>
              <p:nvPr/>
            </p:nvSpPr>
            <p:spPr>
              <a:xfrm>
                <a:off x="9893300" y="1957388"/>
                <a:ext cx="133350" cy="127000"/>
              </a:xfrm>
              <a:custGeom>
                <a:rect b="b" l="l" r="r" t="t"/>
                <a:pathLst>
                  <a:path extrusionOk="0" h="19" w="20">
                    <a:moveTo>
                      <a:pt x="10" y="0"/>
                    </a:moveTo>
                    <a:cubicBezTo>
                      <a:pt x="9" y="0"/>
                      <a:pt x="8" y="1"/>
                      <a:pt x="7" y="1"/>
                    </a:cubicBezTo>
                    <a:cubicBezTo>
                      <a:pt x="6" y="1"/>
                      <a:pt x="6" y="1"/>
                      <a:pt x="5" y="2"/>
                    </a:cubicBezTo>
                    <a:cubicBezTo>
                      <a:pt x="5" y="2"/>
                      <a:pt x="4" y="2"/>
                      <a:pt x="4" y="3"/>
                    </a:cubicBezTo>
                    <a:cubicBezTo>
                      <a:pt x="1" y="5"/>
                      <a:pt x="0" y="9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2" y="14"/>
                      <a:pt x="2" y="15"/>
                      <a:pt x="2" y="15"/>
                    </a:cubicBezTo>
                    <a:cubicBezTo>
                      <a:pt x="4" y="18"/>
                      <a:pt x="7" y="19"/>
                      <a:pt x="10" y="19"/>
                    </a:cubicBezTo>
                    <a:cubicBezTo>
                      <a:pt x="11" y="19"/>
                      <a:pt x="12" y="19"/>
                      <a:pt x="13" y="19"/>
                    </a:cubicBezTo>
                    <a:cubicBezTo>
                      <a:pt x="13" y="19"/>
                      <a:pt x="14" y="19"/>
                      <a:pt x="14" y="18"/>
                    </a:cubicBezTo>
                    <a:cubicBezTo>
                      <a:pt x="15" y="18"/>
                      <a:pt x="15" y="18"/>
                      <a:pt x="16" y="17"/>
                    </a:cubicBezTo>
                    <a:cubicBezTo>
                      <a:pt x="19" y="15"/>
                      <a:pt x="20" y="11"/>
                      <a:pt x="19" y="7"/>
                    </a:cubicBezTo>
                    <a:cubicBezTo>
                      <a:pt x="19" y="7"/>
                      <a:pt x="19" y="6"/>
                      <a:pt x="19" y="6"/>
                    </a:cubicBezTo>
                    <a:cubicBezTo>
                      <a:pt x="18" y="5"/>
                      <a:pt x="18" y="5"/>
                      <a:pt x="18" y="4"/>
                    </a:cubicBezTo>
                    <a:cubicBezTo>
                      <a:pt x="16" y="2"/>
                      <a:pt x="13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34"/>
              <p:cNvSpPr/>
              <p:nvPr/>
            </p:nvSpPr>
            <p:spPr>
              <a:xfrm>
                <a:off x="3148013" y="3884613"/>
                <a:ext cx="120650" cy="107950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8" y="0"/>
                      <a:pt x="7" y="1"/>
                    </a:cubicBezTo>
                    <a:cubicBezTo>
                      <a:pt x="2" y="2"/>
                      <a:pt x="0" y="7"/>
                      <a:pt x="2" y="11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1" y="16"/>
                      <a:pt x="12" y="16"/>
                    </a:cubicBezTo>
                    <a:cubicBezTo>
                      <a:pt x="16" y="15"/>
                      <a:pt x="18" y="10"/>
                      <a:pt x="17" y="6"/>
                    </a:cubicBezTo>
                    <a:cubicBezTo>
                      <a:pt x="16" y="2"/>
                      <a:pt x="13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34"/>
              <p:cNvSpPr/>
              <p:nvPr/>
            </p:nvSpPr>
            <p:spPr>
              <a:xfrm>
                <a:off x="4224338" y="1984376"/>
                <a:ext cx="141288" cy="127000"/>
              </a:xfrm>
              <a:custGeom>
                <a:rect b="b" l="l" r="r" t="t"/>
                <a:pathLst>
                  <a:path extrusionOk="0" h="19" w="21">
                    <a:moveTo>
                      <a:pt x="10" y="0"/>
                    </a:moveTo>
                    <a:cubicBezTo>
                      <a:pt x="9" y="0"/>
                      <a:pt x="8" y="0"/>
                      <a:pt x="8" y="1"/>
                    </a:cubicBezTo>
                    <a:cubicBezTo>
                      <a:pt x="3" y="2"/>
                      <a:pt x="0" y="8"/>
                      <a:pt x="1" y="13"/>
                    </a:cubicBezTo>
                    <a:cubicBezTo>
                      <a:pt x="3" y="17"/>
                      <a:pt x="6" y="19"/>
                      <a:pt x="10" y="19"/>
                    </a:cubicBezTo>
                    <a:cubicBezTo>
                      <a:pt x="11" y="19"/>
                      <a:pt x="12" y="19"/>
                      <a:pt x="12" y="19"/>
                    </a:cubicBezTo>
                    <a:cubicBezTo>
                      <a:pt x="12" y="19"/>
                      <a:pt x="13" y="19"/>
                      <a:pt x="13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9" y="17"/>
                      <a:pt x="21" y="12"/>
                      <a:pt x="19" y="7"/>
                    </a:cubicBezTo>
                    <a:cubicBezTo>
                      <a:pt x="18" y="3"/>
                      <a:pt x="14" y="0"/>
                      <a:pt x="10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34"/>
              <p:cNvSpPr/>
              <p:nvPr/>
            </p:nvSpPr>
            <p:spPr>
              <a:xfrm>
                <a:off x="3495675" y="3081338"/>
                <a:ext cx="127000" cy="127000"/>
              </a:xfrm>
              <a:custGeom>
                <a:rect b="b" l="l" r="r" t="t"/>
                <a:pathLst>
                  <a:path extrusionOk="0" h="19" w="19">
                    <a:moveTo>
                      <a:pt x="9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5" y="0"/>
                    </a:cubicBezTo>
                    <a:cubicBezTo>
                      <a:pt x="2" y="2"/>
                      <a:pt x="0" y="5"/>
                      <a:pt x="0" y="8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0" y="11"/>
                      <a:pt x="0" y="11"/>
                      <a:pt x="0" y="12"/>
                    </a:cubicBezTo>
                    <a:cubicBezTo>
                      <a:pt x="2" y="16"/>
                      <a:pt x="5" y="19"/>
                      <a:pt x="9" y="19"/>
                    </a:cubicBezTo>
                    <a:cubicBezTo>
                      <a:pt x="10" y="19"/>
                      <a:pt x="11" y="18"/>
                      <a:pt x="12" y="18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7" y="16"/>
                      <a:pt x="19" y="12"/>
                      <a:pt x="19" y="9"/>
                    </a:cubicBezTo>
                    <a:cubicBezTo>
                      <a:pt x="19" y="8"/>
                      <a:pt x="19" y="7"/>
                      <a:pt x="18" y="7"/>
                    </a:cubicBezTo>
                    <a:cubicBezTo>
                      <a:pt x="18" y="7"/>
                      <a:pt x="18" y="6"/>
                      <a:pt x="18" y="6"/>
                    </a:cubicBezTo>
                    <a:cubicBezTo>
                      <a:pt x="17" y="2"/>
                      <a:pt x="13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34"/>
              <p:cNvSpPr/>
              <p:nvPr/>
            </p:nvSpPr>
            <p:spPr>
              <a:xfrm>
                <a:off x="1651000" y="4373563"/>
                <a:ext cx="120650" cy="107950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3" y="2"/>
                      <a:pt x="0" y="6"/>
                      <a:pt x="2" y="10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1" y="16"/>
                      <a:pt x="12" y="16"/>
                    </a:cubicBezTo>
                    <a:cubicBezTo>
                      <a:pt x="16" y="14"/>
                      <a:pt x="18" y="10"/>
                      <a:pt x="17" y="5"/>
                    </a:cubicBezTo>
                    <a:cubicBezTo>
                      <a:pt x="16" y="2"/>
                      <a:pt x="13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34"/>
              <p:cNvSpPr/>
              <p:nvPr/>
            </p:nvSpPr>
            <p:spPr>
              <a:xfrm>
                <a:off x="8267700" y="5591176"/>
                <a:ext cx="147638" cy="134938"/>
              </a:xfrm>
              <a:custGeom>
                <a:rect b="b" l="l" r="r" t="t"/>
                <a:pathLst>
                  <a:path extrusionOk="0" h="20" w="22">
                    <a:moveTo>
                      <a:pt x="11" y="0"/>
                    </a:moveTo>
                    <a:cubicBezTo>
                      <a:pt x="10" y="0"/>
                      <a:pt x="9" y="0"/>
                      <a:pt x="8" y="0"/>
                    </a:cubicBezTo>
                    <a:cubicBezTo>
                      <a:pt x="3" y="2"/>
                      <a:pt x="0" y="8"/>
                      <a:pt x="1" y="13"/>
                    </a:cubicBezTo>
                    <a:cubicBezTo>
                      <a:pt x="3" y="17"/>
                      <a:pt x="7" y="20"/>
                      <a:pt x="11" y="20"/>
                    </a:cubicBezTo>
                    <a:cubicBezTo>
                      <a:pt x="12" y="20"/>
                      <a:pt x="13" y="20"/>
                      <a:pt x="14" y="20"/>
                    </a:cubicBezTo>
                    <a:cubicBezTo>
                      <a:pt x="19" y="18"/>
                      <a:pt x="22" y="12"/>
                      <a:pt x="20" y="7"/>
                    </a:cubicBezTo>
                    <a:cubicBezTo>
                      <a:pt x="19" y="3"/>
                      <a:pt x="15" y="0"/>
                      <a:pt x="11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34"/>
              <p:cNvSpPr/>
              <p:nvPr/>
            </p:nvSpPr>
            <p:spPr>
              <a:xfrm>
                <a:off x="6784975" y="677863"/>
                <a:ext cx="119063" cy="107950"/>
              </a:xfrm>
              <a:custGeom>
                <a:rect b="b" l="l" r="r" t="t"/>
                <a:pathLst>
                  <a:path extrusionOk="0" h="16" w="18">
                    <a:moveTo>
                      <a:pt x="9" y="0"/>
                    </a:moveTo>
                    <a:cubicBezTo>
                      <a:pt x="8" y="0"/>
                      <a:pt x="7" y="0"/>
                      <a:pt x="7" y="0"/>
                    </a:cubicBezTo>
                    <a:cubicBezTo>
                      <a:pt x="2" y="2"/>
                      <a:pt x="0" y="6"/>
                      <a:pt x="1" y="11"/>
                    </a:cubicBezTo>
                    <a:cubicBezTo>
                      <a:pt x="3" y="14"/>
                      <a:pt x="6" y="16"/>
                      <a:pt x="9" y="16"/>
                    </a:cubicBezTo>
                    <a:cubicBezTo>
                      <a:pt x="10" y="16"/>
                      <a:pt x="11" y="16"/>
                      <a:pt x="12" y="16"/>
                    </a:cubicBezTo>
                    <a:cubicBezTo>
                      <a:pt x="16" y="14"/>
                      <a:pt x="18" y="10"/>
                      <a:pt x="17" y="6"/>
                    </a:cubicBezTo>
                    <a:cubicBezTo>
                      <a:pt x="16" y="2"/>
                      <a:pt x="13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34"/>
              <p:cNvSpPr/>
              <p:nvPr/>
            </p:nvSpPr>
            <p:spPr>
              <a:xfrm>
                <a:off x="10774363" y="1676401"/>
                <a:ext cx="120650" cy="112713"/>
              </a:xfrm>
              <a:custGeom>
                <a:rect b="b" l="l" r="r" t="t"/>
                <a:pathLst>
                  <a:path extrusionOk="0" h="17" w="18">
                    <a:moveTo>
                      <a:pt x="9" y="0"/>
                    </a:moveTo>
                    <a:cubicBezTo>
                      <a:pt x="8" y="0"/>
                      <a:pt x="7" y="1"/>
                      <a:pt x="7" y="1"/>
                    </a:cubicBezTo>
                    <a:cubicBezTo>
                      <a:pt x="2" y="2"/>
                      <a:pt x="0" y="7"/>
                      <a:pt x="1" y="11"/>
                    </a:cubicBezTo>
                    <a:cubicBezTo>
                      <a:pt x="3" y="14"/>
                      <a:pt x="6" y="17"/>
                      <a:pt x="9" y="17"/>
                    </a:cubicBezTo>
                    <a:cubicBezTo>
                      <a:pt x="10" y="17"/>
                      <a:pt x="11" y="17"/>
                      <a:pt x="12" y="16"/>
                    </a:cubicBezTo>
                    <a:cubicBezTo>
                      <a:pt x="16" y="15"/>
                      <a:pt x="18" y="10"/>
                      <a:pt x="17" y="6"/>
                    </a:cubicBezTo>
                    <a:cubicBezTo>
                      <a:pt x="16" y="3"/>
                      <a:pt x="13" y="0"/>
                      <a:pt x="9" y="0"/>
                    </a:cubicBezTo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34"/>
              <p:cNvSpPr/>
              <p:nvPr/>
            </p:nvSpPr>
            <p:spPr>
              <a:xfrm>
                <a:off x="3449638" y="912813"/>
                <a:ext cx="4210051" cy="4565651"/>
              </a:xfrm>
              <a:custGeom>
                <a:rect b="b" l="l" r="r" t="t"/>
                <a:pathLst>
                  <a:path extrusionOk="0" h="682" w="630">
                    <a:moveTo>
                      <a:pt x="0" y="435"/>
                    </a:moveTo>
                    <a:cubicBezTo>
                      <a:pt x="52" y="595"/>
                      <a:pt x="223" y="682"/>
                      <a:pt x="383" y="631"/>
                    </a:cubicBezTo>
                    <a:cubicBezTo>
                      <a:pt x="543" y="579"/>
                      <a:pt x="630" y="407"/>
                      <a:pt x="578" y="247"/>
                    </a:cubicBezTo>
                    <a:cubicBezTo>
                      <a:pt x="527" y="88"/>
                      <a:pt x="355" y="0"/>
                      <a:pt x="195" y="52"/>
                    </a:cubicBezTo>
                  </a:path>
                </a:pathLst>
              </a:cu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34"/>
              <p:cNvSpPr/>
              <p:nvPr/>
            </p:nvSpPr>
            <p:spPr>
              <a:xfrm>
                <a:off x="7967663" y="725488"/>
                <a:ext cx="4217987" cy="4565651"/>
              </a:xfrm>
              <a:custGeom>
                <a:rect b="b" l="l" r="r" t="t"/>
                <a:pathLst>
                  <a:path extrusionOk="0" h="682" w="631">
                    <a:moveTo>
                      <a:pt x="631" y="247"/>
                    </a:moveTo>
                    <a:cubicBezTo>
                      <a:pt x="579" y="87"/>
                      <a:pt x="408" y="0"/>
                      <a:pt x="248" y="52"/>
                    </a:cubicBezTo>
                    <a:cubicBezTo>
                      <a:pt x="88" y="104"/>
                      <a:pt x="0" y="275"/>
                      <a:pt x="52" y="435"/>
                    </a:cubicBezTo>
                    <a:cubicBezTo>
                      <a:pt x="104" y="595"/>
                      <a:pt x="276" y="682"/>
                      <a:pt x="435" y="630"/>
                    </a:cubicBezTo>
                  </a:path>
                </a:pathLst>
              </a:cu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34"/>
              <p:cNvSpPr/>
              <p:nvPr/>
            </p:nvSpPr>
            <p:spPr>
              <a:xfrm>
                <a:off x="14288" y="182563"/>
                <a:ext cx="2906714" cy="4217989"/>
              </a:xfrm>
              <a:custGeom>
                <a:rect b="b" l="l" r="r" t="t"/>
                <a:pathLst>
                  <a:path extrusionOk="0" h="630" w="435">
                    <a:moveTo>
                      <a:pt x="188" y="630"/>
                    </a:moveTo>
                    <a:cubicBezTo>
                      <a:pt x="348" y="578"/>
                      <a:pt x="435" y="407"/>
                      <a:pt x="384" y="247"/>
                    </a:cubicBezTo>
                    <a:cubicBezTo>
                      <a:pt x="332" y="87"/>
                      <a:pt x="160" y="0"/>
                      <a:pt x="0" y="51"/>
                    </a:cubicBezTo>
                  </a:path>
                </a:pathLst>
              </a:cu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34"/>
              <p:cNvSpPr/>
              <p:nvPr/>
            </p:nvSpPr>
            <p:spPr>
              <a:xfrm>
                <a:off x="1817688" y="2198688"/>
                <a:ext cx="3008313" cy="3252788"/>
              </a:xfrm>
              <a:custGeom>
                <a:rect b="b" l="l" r="r" t="t"/>
                <a:pathLst>
                  <a:path extrusionOk="0" h="486" w="450">
                    <a:moveTo>
                      <a:pt x="450" y="176"/>
                    </a:moveTo>
                    <a:cubicBezTo>
                      <a:pt x="413" y="62"/>
                      <a:pt x="291" y="0"/>
                      <a:pt x="177" y="37"/>
                    </a:cubicBezTo>
                    <a:cubicBezTo>
                      <a:pt x="63" y="74"/>
                      <a:pt x="0" y="196"/>
                      <a:pt x="37" y="310"/>
                    </a:cubicBezTo>
                    <a:cubicBezTo>
                      <a:pt x="74" y="424"/>
                      <a:pt x="197" y="486"/>
                      <a:pt x="311" y="449"/>
                    </a:cubicBezTo>
                  </a:path>
                </a:pathLst>
              </a:cu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34"/>
              <p:cNvSpPr/>
              <p:nvPr/>
            </p:nvSpPr>
            <p:spPr>
              <a:xfrm>
                <a:off x="1698625" y="4413251"/>
                <a:ext cx="1730375" cy="1874838"/>
              </a:xfrm>
              <a:custGeom>
                <a:rect b="b" l="l" r="r" t="t"/>
                <a:pathLst>
                  <a:path extrusionOk="0" h="280" w="259">
                    <a:moveTo>
                      <a:pt x="259" y="102"/>
                    </a:moveTo>
                    <a:cubicBezTo>
                      <a:pt x="238" y="36"/>
                      <a:pt x="167" y="0"/>
                      <a:pt x="102" y="21"/>
                    </a:cubicBezTo>
                    <a:cubicBezTo>
                      <a:pt x="36" y="43"/>
                      <a:pt x="0" y="113"/>
                      <a:pt x="22" y="179"/>
                    </a:cubicBezTo>
                    <a:cubicBezTo>
                      <a:pt x="43" y="244"/>
                      <a:pt x="113" y="280"/>
                      <a:pt x="179" y="259"/>
                    </a:cubicBezTo>
                  </a:path>
                </a:pathLst>
              </a:cu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34"/>
              <p:cNvSpPr/>
              <p:nvPr/>
            </p:nvSpPr>
            <p:spPr>
              <a:xfrm>
                <a:off x="7753350" y="3403601"/>
                <a:ext cx="1731963" cy="1190625"/>
              </a:xfrm>
              <a:custGeom>
                <a:rect b="b" l="l" r="r" t="t"/>
                <a:pathLst>
                  <a:path extrusionOk="0" h="178" w="259">
                    <a:moveTo>
                      <a:pt x="259" y="101"/>
                    </a:moveTo>
                    <a:cubicBezTo>
                      <a:pt x="238" y="36"/>
                      <a:pt x="167" y="0"/>
                      <a:pt x="102" y="21"/>
                    </a:cubicBezTo>
                    <a:cubicBezTo>
                      <a:pt x="36" y="42"/>
                      <a:pt x="0" y="113"/>
                      <a:pt x="22" y="178"/>
                    </a:cubicBezTo>
                  </a:path>
                </a:pathLst>
              </a:cu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34"/>
              <p:cNvSpPr/>
              <p:nvPr/>
            </p:nvSpPr>
            <p:spPr>
              <a:xfrm>
                <a:off x="9545638" y="1281113"/>
                <a:ext cx="1871663" cy="1874838"/>
              </a:xfrm>
              <a:custGeom>
                <a:rect b="b" l="l" r="r" t="t"/>
                <a:pathLst>
                  <a:path extrusionOk="0" h="280" w="280">
                    <a:moveTo>
                      <a:pt x="21" y="179"/>
                    </a:moveTo>
                    <a:cubicBezTo>
                      <a:pt x="42" y="244"/>
                      <a:pt x="113" y="280"/>
                      <a:pt x="178" y="259"/>
                    </a:cubicBezTo>
                    <a:cubicBezTo>
                      <a:pt x="244" y="237"/>
                      <a:pt x="280" y="167"/>
                      <a:pt x="258" y="102"/>
                    </a:cubicBezTo>
                    <a:cubicBezTo>
                      <a:pt x="237" y="36"/>
                      <a:pt x="167" y="0"/>
                      <a:pt x="101" y="21"/>
                    </a:cubicBezTo>
                    <a:cubicBezTo>
                      <a:pt x="36" y="43"/>
                      <a:pt x="0" y="113"/>
                      <a:pt x="21" y="179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34"/>
              <p:cNvSpPr/>
              <p:nvPr/>
            </p:nvSpPr>
            <p:spPr>
              <a:xfrm>
                <a:off x="5635625" y="2352676"/>
                <a:ext cx="3254375" cy="3252788"/>
              </a:xfrm>
              <a:custGeom>
                <a:rect b="b" l="l" r="r" t="t"/>
                <a:pathLst>
                  <a:path extrusionOk="0" h="486" w="487">
                    <a:moveTo>
                      <a:pt x="37" y="310"/>
                    </a:moveTo>
                    <a:cubicBezTo>
                      <a:pt x="74" y="424"/>
                      <a:pt x="197" y="486"/>
                      <a:pt x="311" y="450"/>
                    </a:cubicBezTo>
                    <a:cubicBezTo>
                      <a:pt x="425" y="413"/>
                      <a:pt x="487" y="290"/>
                      <a:pt x="450" y="176"/>
                    </a:cubicBezTo>
                    <a:cubicBezTo>
                      <a:pt x="413" y="62"/>
                      <a:pt x="291" y="0"/>
                      <a:pt x="177" y="37"/>
                    </a:cubicBezTo>
                    <a:cubicBezTo>
                      <a:pt x="63" y="74"/>
                      <a:pt x="0" y="196"/>
                      <a:pt x="37" y="31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34"/>
              <p:cNvSpPr/>
              <p:nvPr/>
            </p:nvSpPr>
            <p:spPr>
              <a:xfrm>
                <a:off x="7632700" y="3376613"/>
                <a:ext cx="328613" cy="327025"/>
              </a:xfrm>
              <a:custGeom>
                <a:rect b="b" l="l" r="r" t="t"/>
                <a:pathLst>
                  <a:path extrusionOk="0" h="49" w="49">
                    <a:moveTo>
                      <a:pt x="4" y="31"/>
                    </a:moveTo>
                    <a:cubicBezTo>
                      <a:pt x="7" y="43"/>
                      <a:pt x="20" y="49"/>
                      <a:pt x="31" y="45"/>
                    </a:cubicBezTo>
                    <a:cubicBezTo>
                      <a:pt x="42" y="42"/>
                      <a:pt x="49" y="29"/>
                      <a:pt x="45" y="18"/>
                    </a:cubicBezTo>
                    <a:cubicBezTo>
                      <a:pt x="41" y="7"/>
                      <a:pt x="29" y="0"/>
                      <a:pt x="18" y="4"/>
                    </a:cubicBezTo>
                    <a:cubicBezTo>
                      <a:pt x="6" y="8"/>
                      <a:pt x="0" y="20"/>
                      <a:pt x="4" y="31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34"/>
              <p:cNvSpPr/>
              <p:nvPr/>
            </p:nvSpPr>
            <p:spPr>
              <a:xfrm>
                <a:off x="3402013" y="1054101"/>
                <a:ext cx="320675" cy="320675"/>
              </a:xfrm>
              <a:custGeom>
                <a:rect b="b" l="l" r="r" t="t"/>
                <a:pathLst>
                  <a:path extrusionOk="0" h="48" w="48">
                    <a:moveTo>
                      <a:pt x="3" y="30"/>
                    </a:moveTo>
                    <a:cubicBezTo>
                      <a:pt x="7" y="42"/>
                      <a:pt x="19" y="48"/>
                      <a:pt x="31" y="44"/>
                    </a:cubicBezTo>
                    <a:cubicBezTo>
                      <a:pt x="42" y="41"/>
                      <a:pt x="48" y="28"/>
                      <a:pt x="44" y="17"/>
                    </a:cubicBezTo>
                    <a:cubicBezTo>
                      <a:pt x="41" y="6"/>
                      <a:pt x="29" y="0"/>
                      <a:pt x="17" y="3"/>
                    </a:cubicBezTo>
                    <a:cubicBezTo>
                      <a:pt x="6" y="7"/>
                      <a:pt x="0" y="19"/>
                      <a:pt x="3" y="30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34"/>
              <p:cNvSpPr/>
              <p:nvPr/>
            </p:nvSpPr>
            <p:spPr>
              <a:xfrm>
                <a:off x="5727700" y="1930401"/>
                <a:ext cx="241300" cy="247650"/>
              </a:xfrm>
              <a:custGeom>
                <a:rect b="b" l="l" r="r" t="t"/>
                <a:pathLst>
                  <a:path extrusionOk="0" h="37" w="36">
                    <a:moveTo>
                      <a:pt x="3" y="24"/>
                    </a:moveTo>
                    <a:cubicBezTo>
                      <a:pt x="5" y="32"/>
                      <a:pt x="15" y="37"/>
                      <a:pt x="23" y="34"/>
                    </a:cubicBezTo>
                    <a:cubicBezTo>
                      <a:pt x="32" y="31"/>
                      <a:pt x="36" y="22"/>
                      <a:pt x="34" y="14"/>
                    </a:cubicBezTo>
                    <a:cubicBezTo>
                      <a:pt x="31" y="5"/>
                      <a:pt x="22" y="0"/>
                      <a:pt x="13" y="3"/>
                    </a:cubicBezTo>
                    <a:cubicBezTo>
                      <a:pt x="5" y="6"/>
                      <a:pt x="0" y="15"/>
                      <a:pt x="3" y="24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34"/>
              <p:cNvSpPr/>
              <p:nvPr/>
            </p:nvSpPr>
            <p:spPr>
              <a:xfrm>
                <a:off x="5688013" y="1890713"/>
                <a:ext cx="320675" cy="327025"/>
              </a:xfrm>
              <a:custGeom>
                <a:rect b="b" l="l" r="r" t="t"/>
                <a:pathLst>
                  <a:path extrusionOk="0" h="49" w="48">
                    <a:moveTo>
                      <a:pt x="4" y="31"/>
                    </a:moveTo>
                    <a:cubicBezTo>
                      <a:pt x="7" y="43"/>
                      <a:pt x="19" y="49"/>
                      <a:pt x="31" y="45"/>
                    </a:cubicBezTo>
                    <a:cubicBezTo>
                      <a:pt x="42" y="42"/>
                      <a:pt x="48" y="29"/>
                      <a:pt x="45" y="18"/>
                    </a:cubicBezTo>
                    <a:cubicBezTo>
                      <a:pt x="41" y="7"/>
                      <a:pt x="29" y="0"/>
                      <a:pt x="17" y="4"/>
                    </a:cubicBezTo>
                    <a:cubicBezTo>
                      <a:pt x="6" y="8"/>
                      <a:pt x="0" y="20"/>
                      <a:pt x="4" y="31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34"/>
              <p:cNvSpPr/>
              <p:nvPr/>
            </p:nvSpPr>
            <p:spPr>
              <a:xfrm>
                <a:off x="461963" y="2238376"/>
                <a:ext cx="327025" cy="328613"/>
              </a:xfrm>
              <a:custGeom>
                <a:rect b="b" l="l" r="r" t="t"/>
                <a:pathLst>
                  <a:path extrusionOk="0" h="49" w="49">
                    <a:moveTo>
                      <a:pt x="4" y="31"/>
                    </a:moveTo>
                    <a:cubicBezTo>
                      <a:pt x="7" y="43"/>
                      <a:pt x="20" y="49"/>
                      <a:pt x="31" y="45"/>
                    </a:cubicBezTo>
                    <a:cubicBezTo>
                      <a:pt x="42" y="42"/>
                      <a:pt x="49" y="29"/>
                      <a:pt x="45" y="18"/>
                    </a:cubicBezTo>
                    <a:cubicBezTo>
                      <a:pt x="41" y="7"/>
                      <a:pt x="29" y="0"/>
                      <a:pt x="18" y="4"/>
                    </a:cubicBezTo>
                    <a:cubicBezTo>
                      <a:pt x="6" y="8"/>
                      <a:pt x="0" y="20"/>
                      <a:pt x="4" y="31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34"/>
              <p:cNvSpPr/>
              <p:nvPr/>
            </p:nvSpPr>
            <p:spPr>
              <a:xfrm>
                <a:off x="420688" y="2198688"/>
                <a:ext cx="407988" cy="407988"/>
              </a:xfrm>
              <a:custGeom>
                <a:rect b="b" l="l" r="r" t="t"/>
                <a:pathLst>
                  <a:path extrusionOk="0" h="61" w="61">
                    <a:moveTo>
                      <a:pt x="5" y="39"/>
                    </a:moveTo>
                    <a:cubicBezTo>
                      <a:pt x="9" y="53"/>
                      <a:pt x="25" y="61"/>
                      <a:pt x="39" y="56"/>
                    </a:cubicBezTo>
                    <a:cubicBezTo>
                      <a:pt x="53" y="52"/>
                      <a:pt x="61" y="37"/>
                      <a:pt x="56" y="22"/>
                    </a:cubicBezTo>
                    <a:cubicBezTo>
                      <a:pt x="51" y="8"/>
                      <a:pt x="36" y="0"/>
                      <a:pt x="22" y="5"/>
                    </a:cubicBezTo>
                    <a:cubicBezTo>
                      <a:pt x="8" y="10"/>
                      <a:pt x="0" y="25"/>
                      <a:pt x="5" y="39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34"/>
              <p:cNvSpPr/>
              <p:nvPr/>
            </p:nvSpPr>
            <p:spPr>
              <a:xfrm>
                <a:off x="381000" y="2157413"/>
                <a:ext cx="487363" cy="488950"/>
              </a:xfrm>
              <a:custGeom>
                <a:rect b="b" l="l" r="r" t="t"/>
                <a:pathLst>
                  <a:path extrusionOk="0" h="73" w="73">
                    <a:moveTo>
                      <a:pt x="6" y="47"/>
                    </a:moveTo>
                    <a:cubicBezTo>
                      <a:pt x="11" y="64"/>
                      <a:pt x="29" y="73"/>
                      <a:pt x="46" y="68"/>
                    </a:cubicBezTo>
                    <a:cubicBezTo>
                      <a:pt x="63" y="62"/>
                      <a:pt x="73" y="44"/>
                      <a:pt x="67" y="27"/>
                    </a:cubicBezTo>
                    <a:cubicBezTo>
                      <a:pt x="62" y="10"/>
                      <a:pt x="43" y="0"/>
                      <a:pt x="26" y="6"/>
                    </a:cubicBezTo>
                    <a:cubicBezTo>
                      <a:pt x="9" y="11"/>
                      <a:pt x="0" y="30"/>
                      <a:pt x="6" y="47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34"/>
              <p:cNvSpPr/>
              <p:nvPr/>
            </p:nvSpPr>
            <p:spPr>
              <a:xfrm>
                <a:off x="2587625" y="3503613"/>
                <a:ext cx="246063" cy="241300"/>
              </a:xfrm>
              <a:custGeom>
                <a:rect b="b" l="l" r="r" t="t"/>
                <a:pathLst>
                  <a:path extrusionOk="0" h="36" w="37">
                    <a:moveTo>
                      <a:pt x="3" y="23"/>
                    </a:moveTo>
                    <a:cubicBezTo>
                      <a:pt x="6" y="31"/>
                      <a:pt x="15" y="36"/>
                      <a:pt x="24" y="33"/>
                    </a:cubicBezTo>
                    <a:cubicBezTo>
                      <a:pt x="32" y="30"/>
                      <a:pt x="37" y="21"/>
                      <a:pt x="34" y="13"/>
                    </a:cubicBezTo>
                    <a:cubicBezTo>
                      <a:pt x="31" y="4"/>
                      <a:pt x="22" y="0"/>
                      <a:pt x="14" y="2"/>
                    </a:cubicBezTo>
                    <a:cubicBezTo>
                      <a:pt x="5" y="5"/>
                      <a:pt x="0" y="14"/>
                      <a:pt x="3" y="23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34"/>
              <p:cNvSpPr/>
              <p:nvPr/>
            </p:nvSpPr>
            <p:spPr>
              <a:xfrm>
                <a:off x="10353675" y="2097088"/>
                <a:ext cx="247650" cy="241300"/>
              </a:xfrm>
              <a:custGeom>
                <a:rect b="b" l="l" r="r" t="t"/>
                <a:pathLst>
                  <a:path extrusionOk="0" h="36" w="37">
                    <a:moveTo>
                      <a:pt x="3" y="23"/>
                    </a:moveTo>
                    <a:cubicBezTo>
                      <a:pt x="6" y="32"/>
                      <a:pt x="15" y="36"/>
                      <a:pt x="24" y="33"/>
                    </a:cubicBezTo>
                    <a:cubicBezTo>
                      <a:pt x="32" y="31"/>
                      <a:pt x="37" y="22"/>
                      <a:pt x="34" y="13"/>
                    </a:cubicBezTo>
                    <a:cubicBezTo>
                      <a:pt x="31" y="5"/>
                      <a:pt x="22" y="0"/>
                      <a:pt x="14" y="3"/>
                    </a:cubicBezTo>
                    <a:cubicBezTo>
                      <a:pt x="5" y="5"/>
                      <a:pt x="0" y="15"/>
                      <a:pt x="3" y="23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34"/>
              <p:cNvSpPr/>
              <p:nvPr/>
            </p:nvSpPr>
            <p:spPr>
              <a:xfrm>
                <a:off x="10139363" y="4240213"/>
                <a:ext cx="247650" cy="241300"/>
              </a:xfrm>
              <a:custGeom>
                <a:rect b="b" l="l" r="r" t="t"/>
                <a:pathLst>
                  <a:path extrusionOk="0" h="36" w="37">
                    <a:moveTo>
                      <a:pt x="3" y="23"/>
                    </a:moveTo>
                    <a:cubicBezTo>
                      <a:pt x="6" y="32"/>
                      <a:pt x="15" y="36"/>
                      <a:pt x="24" y="34"/>
                    </a:cubicBezTo>
                    <a:cubicBezTo>
                      <a:pt x="32" y="31"/>
                      <a:pt x="37" y="22"/>
                      <a:pt x="34" y="13"/>
                    </a:cubicBezTo>
                    <a:cubicBezTo>
                      <a:pt x="31" y="5"/>
                      <a:pt x="22" y="0"/>
                      <a:pt x="14" y="3"/>
                    </a:cubicBezTo>
                    <a:cubicBezTo>
                      <a:pt x="5" y="6"/>
                      <a:pt x="0" y="15"/>
                      <a:pt x="3" y="23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34"/>
              <p:cNvSpPr/>
              <p:nvPr/>
            </p:nvSpPr>
            <p:spPr>
              <a:xfrm>
                <a:off x="7620000" y="1106488"/>
                <a:ext cx="241300" cy="247650"/>
              </a:xfrm>
              <a:custGeom>
                <a:rect b="b" l="l" r="r" t="t"/>
                <a:pathLst>
                  <a:path extrusionOk="0" h="37" w="36">
                    <a:moveTo>
                      <a:pt x="3" y="24"/>
                    </a:moveTo>
                    <a:cubicBezTo>
                      <a:pt x="6" y="32"/>
                      <a:pt x="15" y="37"/>
                      <a:pt x="23" y="34"/>
                    </a:cubicBezTo>
                    <a:cubicBezTo>
                      <a:pt x="32" y="31"/>
                      <a:pt x="36" y="22"/>
                      <a:pt x="34" y="14"/>
                    </a:cubicBezTo>
                    <a:cubicBezTo>
                      <a:pt x="31" y="5"/>
                      <a:pt x="22" y="0"/>
                      <a:pt x="13" y="3"/>
                    </a:cubicBezTo>
                    <a:cubicBezTo>
                      <a:pt x="5" y="6"/>
                      <a:pt x="0" y="15"/>
                      <a:pt x="3" y="24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34"/>
              <p:cNvSpPr/>
              <p:nvPr/>
            </p:nvSpPr>
            <p:spPr>
              <a:xfrm>
                <a:off x="5227638" y="5792788"/>
                <a:ext cx="239713" cy="241300"/>
              </a:xfrm>
              <a:custGeom>
                <a:rect b="b" l="l" r="r" t="t"/>
                <a:pathLst>
                  <a:path extrusionOk="0" h="36" w="36">
                    <a:moveTo>
                      <a:pt x="2" y="23"/>
                    </a:moveTo>
                    <a:cubicBezTo>
                      <a:pt x="5" y="31"/>
                      <a:pt x="14" y="36"/>
                      <a:pt x="23" y="33"/>
                    </a:cubicBezTo>
                    <a:cubicBezTo>
                      <a:pt x="31" y="31"/>
                      <a:pt x="36" y="21"/>
                      <a:pt x="33" y="13"/>
                    </a:cubicBezTo>
                    <a:cubicBezTo>
                      <a:pt x="31" y="4"/>
                      <a:pt x="21" y="0"/>
                      <a:pt x="13" y="2"/>
                    </a:cubicBezTo>
                    <a:cubicBezTo>
                      <a:pt x="4" y="5"/>
                      <a:pt x="0" y="14"/>
                      <a:pt x="2" y="23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34"/>
              <p:cNvSpPr/>
              <p:nvPr/>
            </p:nvSpPr>
            <p:spPr>
              <a:xfrm>
                <a:off x="11136313" y="3268663"/>
                <a:ext cx="320675" cy="322263"/>
              </a:xfrm>
              <a:custGeom>
                <a:rect b="b" l="l" r="r" t="t"/>
                <a:pathLst>
                  <a:path extrusionOk="0" h="48" w="48">
                    <a:moveTo>
                      <a:pt x="3" y="31"/>
                    </a:moveTo>
                    <a:cubicBezTo>
                      <a:pt x="7" y="42"/>
                      <a:pt x="19" y="48"/>
                      <a:pt x="31" y="45"/>
                    </a:cubicBezTo>
                    <a:cubicBezTo>
                      <a:pt x="42" y="41"/>
                      <a:pt x="48" y="29"/>
                      <a:pt x="45" y="18"/>
                    </a:cubicBezTo>
                    <a:cubicBezTo>
                      <a:pt x="41" y="6"/>
                      <a:pt x="29" y="0"/>
                      <a:pt x="17" y="4"/>
                    </a:cubicBezTo>
                    <a:cubicBezTo>
                      <a:pt x="6" y="7"/>
                      <a:pt x="0" y="20"/>
                      <a:pt x="3" y="31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34"/>
              <p:cNvSpPr/>
              <p:nvPr/>
            </p:nvSpPr>
            <p:spPr>
              <a:xfrm>
                <a:off x="11176000" y="3309938"/>
                <a:ext cx="241300" cy="239713"/>
              </a:xfrm>
              <a:custGeom>
                <a:rect b="b" l="l" r="r" t="t"/>
                <a:pathLst>
                  <a:path extrusionOk="0" h="36" w="36">
                    <a:moveTo>
                      <a:pt x="3" y="23"/>
                    </a:moveTo>
                    <a:cubicBezTo>
                      <a:pt x="5" y="32"/>
                      <a:pt x="15" y="36"/>
                      <a:pt x="23" y="34"/>
                    </a:cubicBezTo>
                    <a:cubicBezTo>
                      <a:pt x="32" y="31"/>
                      <a:pt x="36" y="22"/>
                      <a:pt x="33" y="13"/>
                    </a:cubicBezTo>
                    <a:cubicBezTo>
                      <a:pt x="31" y="5"/>
                      <a:pt x="22" y="0"/>
                      <a:pt x="13" y="3"/>
                    </a:cubicBezTo>
                    <a:cubicBezTo>
                      <a:pt x="4" y="6"/>
                      <a:pt x="0" y="15"/>
                      <a:pt x="3" y="23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34"/>
              <p:cNvSpPr/>
              <p:nvPr/>
            </p:nvSpPr>
            <p:spPr>
              <a:xfrm>
                <a:off x="8656638" y="5291138"/>
                <a:ext cx="246063" cy="241300"/>
              </a:xfrm>
              <a:custGeom>
                <a:rect b="b" l="l" r="r" t="t"/>
                <a:pathLst>
                  <a:path extrusionOk="0" h="36" w="37">
                    <a:moveTo>
                      <a:pt x="3" y="23"/>
                    </a:moveTo>
                    <a:cubicBezTo>
                      <a:pt x="6" y="31"/>
                      <a:pt x="15" y="36"/>
                      <a:pt x="23" y="33"/>
                    </a:cubicBezTo>
                    <a:cubicBezTo>
                      <a:pt x="32" y="31"/>
                      <a:pt x="37" y="21"/>
                      <a:pt x="34" y="13"/>
                    </a:cubicBezTo>
                    <a:cubicBezTo>
                      <a:pt x="31" y="4"/>
                      <a:pt x="22" y="0"/>
                      <a:pt x="13" y="3"/>
                    </a:cubicBezTo>
                    <a:cubicBezTo>
                      <a:pt x="5" y="5"/>
                      <a:pt x="0" y="14"/>
                      <a:pt x="3" y="23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34"/>
              <p:cNvSpPr/>
              <p:nvPr/>
            </p:nvSpPr>
            <p:spPr>
              <a:xfrm>
                <a:off x="1236663" y="4787901"/>
                <a:ext cx="241300" cy="247650"/>
              </a:xfrm>
              <a:custGeom>
                <a:rect b="b" l="l" r="r" t="t"/>
                <a:pathLst>
                  <a:path extrusionOk="0" h="37" w="36">
                    <a:moveTo>
                      <a:pt x="2" y="23"/>
                    </a:moveTo>
                    <a:cubicBezTo>
                      <a:pt x="5" y="32"/>
                      <a:pt x="14" y="37"/>
                      <a:pt x="23" y="34"/>
                    </a:cubicBezTo>
                    <a:cubicBezTo>
                      <a:pt x="31" y="31"/>
                      <a:pt x="36" y="22"/>
                      <a:pt x="33" y="13"/>
                    </a:cubicBezTo>
                    <a:cubicBezTo>
                      <a:pt x="31" y="5"/>
                      <a:pt x="21" y="0"/>
                      <a:pt x="13" y="3"/>
                    </a:cubicBezTo>
                    <a:cubicBezTo>
                      <a:pt x="4" y="6"/>
                      <a:pt x="0" y="15"/>
                      <a:pt x="2" y="23"/>
                    </a:cubicBezTo>
                    <a:close/>
                  </a:path>
                </a:pathLst>
              </a:custGeom>
              <a:noFill/>
              <a:ln cap="flat" cmpd="sng" w="7150">
                <a:solidFill>
                  <a:srgbClr val="99999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34"/>
              <p:cNvSpPr/>
              <p:nvPr/>
            </p:nvSpPr>
            <p:spPr>
              <a:xfrm>
                <a:off x="9551988" y="1000126"/>
                <a:ext cx="146050" cy="147638"/>
              </a:xfrm>
              <a:custGeom>
                <a:rect b="b" l="l" r="r" t="t"/>
                <a:pathLst>
                  <a:path extrusionOk="0" h="22" w="22">
                    <a:moveTo>
                      <a:pt x="1" y="14"/>
                    </a:moveTo>
                    <a:cubicBezTo>
                      <a:pt x="3" y="19"/>
                      <a:pt x="9" y="22"/>
                      <a:pt x="14" y="20"/>
                    </a:cubicBezTo>
                    <a:cubicBezTo>
                      <a:pt x="19" y="19"/>
                      <a:pt x="22" y="13"/>
                      <a:pt x="20" y="8"/>
                    </a:cubicBezTo>
                    <a:cubicBezTo>
                      <a:pt x="19" y="3"/>
                      <a:pt x="13" y="0"/>
                      <a:pt x="8" y="1"/>
                    </a:cubicBezTo>
                    <a:cubicBezTo>
                      <a:pt x="2" y="3"/>
                      <a:pt x="0" y="9"/>
                      <a:pt x="1" y="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34"/>
              <p:cNvSpPr/>
              <p:nvPr/>
            </p:nvSpPr>
            <p:spPr>
              <a:xfrm>
                <a:off x="10160000" y="1362076"/>
                <a:ext cx="120650" cy="119063"/>
              </a:xfrm>
              <a:custGeom>
                <a:rect b="b" l="l" r="r" t="t"/>
                <a:pathLst>
                  <a:path extrusionOk="0" h="18" w="18">
                    <a:moveTo>
                      <a:pt x="2" y="12"/>
                    </a:moveTo>
                    <a:cubicBezTo>
                      <a:pt x="3" y="16"/>
                      <a:pt x="7" y="18"/>
                      <a:pt x="12" y="17"/>
                    </a:cubicBezTo>
                    <a:cubicBezTo>
                      <a:pt x="16" y="16"/>
                      <a:pt x="18" y="11"/>
                      <a:pt x="17" y="7"/>
                    </a:cubicBezTo>
                    <a:cubicBezTo>
                      <a:pt x="15" y="3"/>
                      <a:pt x="11" y="0"/>
                      <a:pt x="7" y="2"/>
                    </a:cubicBezTo>
                    <a:cubicBezTo>
                      <a:pt x="2" y="3"/>
                      <a:pt x="0" y="8"/>
                      <a:pt x="2" y="1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34"/>
              <p:cNvSpPr/>
              <p:nvPr/>
            </p:nvSpPr>
            <p:spPr>
              <a:xfrm>
                <a:off x="10982325" y="1073151"/>
                <a:ext cx="120650" cy="120650"/>
              </a:xfrm>
              <a:custGeom>
                <a:rect b="b" l="l" r="r" t="t"/>
                <a:pathLst>
                  <a:path extrusionOk="0" h="18" w="18">
                    <a:moveTo>
                      <a:pt x="2" y="12"/>
                    </a:moveTo>
                    <a:cubicBezTo>
                      <a:pt x="3" y="16"/>
                      <a:pt x="8" y="18"/>
                      <a:pt x="12" y="17"/>
                    </a:cubicBezTo>
                    <a:cubicBezTo>
                      <a:pt x="16" y="16"/>
                      <a:pt x="18" y="11"/>
                      <a:pt x="17" y="7"/>
                    </a:cubicBezTo>
                    <a:cubicBezTo>
                      <a:pt x="16" y="3"/>
                      <a:pt x="11" y="0"/>
                      <a:pt x="7" y="2"/>
                    </a:cubicBezTo>
                    <a:cubicBezTo>
                      <a:pt x="3" y="3"/>
                      <a:pt x="0" y="8"/>
                      <a:pt x="2" y="1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34"/>
              <p:cNvSpPr/>
              <p:nvPr/>
            </p:nvSpPr>
            <p:spPr>
              <a:xfrm>
                <a:off x="9644063" y="2413001"/>
                <a:ext cx="120650" cy="127000"/>
              </a:xfrm>
              <a:custGeom>
                <a:rect b="b" l="l" r="r" t="t"/>
                <a:pathLst>
                  <a:path extrusionOk="0" h="19" w="18">
                    <a:moveTo>
                      <a:pt x="1" y="12"/>
                    </a:moveTo>
                    <a:cubicBezTo>
                      <a:pt x="3" y="16"/>
                      <a:pt x="7" y="19"/>
                      <a:pt x="11" y="17"/>
                    </a:cubicBezTo>
                    <a:cubicBezTo>
                      <a:pt x="16" y="16"/>
                      <a:pt x="18" y="11"/>
                      <a:pt x="17" y="7"/>
                    </a:cubicBezTo>
                    <a:cubicBezTo>
                      <a:pt x="15" y="3"/>
                      <a:pt x="11" y="0"/>
                      <a:pt x="6" y="2"/>
                    </a:cubicBezTo>
                    <a:cubicBezTo>
                      <a:pt x="2" y="3"/>
                      <a:pt x="0" y="8"/>
                      <a:pt x="1" y="12"/>
                    </a:cubicBezTo>
                    <a:close/>
                  </a:path>
                </a:pathLst>
              </a:custGeom>
              <a:solidFill>
                <a:srgbClr val="005C8A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34"/>
              <p:cNvSpPr/>
              <p:nvPr/>
            </p:nvSpPr>
            <p:spPr>
              <a:xfrm>
                <a:off x="10668000" y="2941638"/>
                <a:ext cx="139700" cy="139700"/>
              </a:xfrm>
              <a:custGeom>
                <a:rect b="b" l="l" r="r" t="t"/>
                <a:pathLst>
                  <a:path extrusionOk="0" h="21" w="21">
                    <a:moveTo>
                      <a:pt x="1" y="14"/>
                    </a:moveTo>
                    <a:cubicBezTo>
                      <a:pt x="3" y="19"/>
                      <a:pt x="8" y="21"/>
                      <a:pt x="13" y="20"/>
                    </a:cubicBezTo>
                    <a:cubicBezTo>
                      <a:pt x="18" y="18"/>
                      <a:pt x="21" y="13"/>
                      <a:pt x="19" y="8"/>
                    </a:cubicBezTo>
                    <a:cubicBezTo>
                      <a:pt x="18" y="3"/>
                      <a:pt x="12" y="0"/>
                      <a:pt x="7" y="2"/>
                    </a:cubicBezTo>
                    <a:cubicBezTo>
                      <a:pt x="2" y="3"/>
                      <a:pt x="0" y="9"/>
                      <a:pt x="1" y="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34"/>
              <p:cNvSpPr/>
              <p:nvPr/>
            </p:nvSpPr>
            <p:spPr>
              <a:xfrm>
                <a:off x="12125325" y="2319338"/>
                <a:ext cx="120650" cy="119063"/>
              </a:xfrm>
              <a:custGeom>
                <a:rect b="b" l="l" r="r" t="t"/>
                <a:pathLst>
                  <a:path extrusionOk="0" h="18" w="18">
                    <a:moveTo>
                      <a:pt x="1" y="12"/>
                    </a:moveTo>
                    <a:cubicBezTo>
                      <a:pt x="3" y="16"/>
                      <a:pt x="7" y="18"/>
                      <a:pt x="11" y="17"/>
                    </a:cubicBezTo>
                    <a:cubicBezTo>
                      <a:pt x="16" y="16"/>
                      <a:pt x="18" y="11"/>
                      <a:pt x="17" y="7"/>
                    </a:cubicBezTo>
                    <a:cubicBezTo>
                      <a:pt x="15" y="3"/>
                      <a:pt x="11" y="0"/>
                      <a:pt x="6" y="2"/>
                    </a:cubicBezTo>
                    <a:cubicBezTo>
                      <a:pt x="2" y="3"/>
                      <a:pt x="0" y="8"/>
                      <a:pt x="1" y="1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34"/>
              <p:cNvSpPr/>
              <p:nvPr/>
            </p:nvSpPr>
            <p:spPr>
              <a:xfrm>
                <a:off x="11236325" y="2232026"/>
                <a:ext cx="146050" cy="146050"/>
              </a:xfrm>
              <a:custGeom>
                <a:rect b="b" l="l" r="r" t="t"/>
                <a:pathLst>
                  <a:path extrusionOk="0" h="22" w="22">
                    <a:moveTo>
                      <a:pt x="1" y="14"/>
                    </a:moveTo>
                    <a:cubicBezTo>
                      <a:pt x="3" y="19"/>
                      <a:pt x="9" y="22"/>
                      <a:pt x="14" y="20"/>
                    </a:cubicBezTo>
                    <a:cubicBezTo>
                      <a:pt x="19" y="19"/>
                      <a:pt x="22" y="13"/>
                      <a:pt x="20" y="8"/>
                    </a:cubicBezTo>
                    <a:cubicBezTo>
                      <a:pt x="19" y="3"/>
                      <a:pt x="13" y="0"/>
                      <a:pt x="8" y="1"/>
                    </a:cubicBezTo>
                    <a:cubicBezTo>
                      <a:pt x="3" y="3"/>
                      <a:pt x="0" y="9"/>
                      <a:pt x="1" y="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34"/>
              <p:cNvSpPr/>
              <p:nvPr/>
            </p:nvSpPr>
            <p:spPr>
              <a:xfrm>
                <a:off x="7707313" y="3449638"/>
                <a:ext cx="179388" cy="180975"/>
              </a:xfrm>
              <a:custGeom>
                <a:rect b="b" l="l" r="r" t="t"/>
                <a:pathLst>
                  <a:path extrusionOk="0" h="27" w="27">
                    <a:moveTo>
                      <a:pt x="2" y="17"/>
                    </a:moveTo>
                    <a:cubicBezTo>
                      <a:pt x="4" y="24"/>
                      <a:pt x="11" y="27"/>
                      <a:pt x="17" y="25"/>
                    </a:cubicBezTo>
                    <a:cubicBezTo>
                      <a:pt x="23" y="23"/>
                      <a:pt x="27" y="16"/>
                      <a:pt x="25" y="10"/>
                    </a:cubicBezTo>
                    <a:cubicBezTo>
                      <a:pt x="23" y="4"/>
                      <a:pt x="16" y="0"/>
                      <a:pt x="10" y="2"/>
                    </a:cubicBezTo>
                    <a:cubicBezTo>
                      <a:pt x="3" y="4"/>
                      <a:pt x="0" y="11"/>
                      <a:pt x="2" y="17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34"/>
              <p:cNvSpPr/>
              <p:nvPr/>
            </p:nvSpPr>
            <p:spPr>
              <a:xfrm>
                <a:off x="10821988" y="4883151"/>
                <a:ext cx="112713" cy="119063"/>
              </a:xfrm>
              <a:custGeom>
                <a:rect b="b" l="l" r="r" t="t"/>
                <a:pathLst>
                  <a:path extrusionOk="0" h="18" w="17">
                    <a:moveTo>
                      <a:pt x="1" y="12"/>
                    </a:moveTo>
                    <a:cubicBezTo>
                      <a:pt x="2" y="16"/>
                      <a:pt x="7" y="18"/>
                      <a:pt x="11" y="17"/>
                    </a:cubicBezTo>
                    <a:cubicBezTo>
                      <a:pt x="15" y="16"/>
                      <a:pt x="17" y="11"/>
                      <a:pt x="16" y="7"/>
                    </a:cubicBezTo>
                    <a:cubicBezTo>
                      <a:pt x="15" y="3"/>
                      <a:pt x="10" y="0"/>
                      <a:pt x="6" y="2"/>
                    </a:cubicBezTo>
                    <a:cubicBezTo>
                      <a:pt x="2" y="3"/>
                      <a:pt x="0" y="8"/>
                      <a:pt x="1" y="12"/>
                    </a:cubicBezTo>
                    <a:close/>
                  </a:path>
                </a:pathLst>
              </a:custGeom>
              <a:solidFill>
                <a:srgbClr val="005C8A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34"/>
              <p:cNvSpPr/>
              <p:nvPr/>
            </p:nvSpPr>
            <p:spPr>
              <a:xfrm>
                <a:off x="8261350" y="3557588"/>
                <a:ext cx="80963" cy="79375"/>
              </a:xfrm>
              <a:custGeom>
                <a:rect b="b" l="l" r="r" t="t"/>
                <a:pathLst>
                  <a:path extrusionOk="0" h="12" w="12">
                    <a:moveTo>
                      <a:pt x="1" y="8"/>
                    </a:moveTo>
                    <a:cubicBezTo>
                      <a:pt x="2" y="11"/>
                      <a:pt x="5" y="12"/>
                      <a:pt x="8" y="11"/>
                    </a:cubicBezTo>
                    <a:cubicBezTo>
                      <a:pt x="11" y="10"/>
                      <a:pt x="12" y="7"/>
                      <a:pt x="12" y="5"/>
                    </a:cubicBezTo>
                    <a:cubicBezTo>
                      <a:pt x="11" y="2"/>
                      <a:pt x="8" y="0"/>
                      <a:pt x="5" y="1"/>
                    </a:cubicBezTo>
                    <a:cubicBezTo>
                      <a:pt x="2" y="2"/>
                      <a:pt x="0" y="5"/>
                      <a:pt x="1" y="8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34"/>
              <p:cNvSpPr/>
              <p:nvPr/>
            </p:nvSpPr>
            <p:spPr>
              <a:xfrm>
                <a:off x="7051675" y="4179888"/>
                <a:ext cx="141288" cy="139700"/>
              </a:xfrm>
              <a:custGeom>
                <a:rect b="b" l="l" r="r" t="t"/>
                <a:pathLst>
                  <a:path extrusionOk="0" h="21" w="21">
                    <a:moveTo>
                      <a:pt x="1" y="13"/>
                    </a:moveTo>
                    <a:cubicBezTo>
                      <a:pt x="3" y="18"/>
                      <a:pt x="8" y="21"/>
                      <a:pt x="13" y="19"/>
                    </a:cubicBezTo>
                    <a:cubicBezTo>
                      <a:pt x="18" y="18"/>
                      <a:pt x="21" y="12"/>
                      <a:pt x="19" y="7"/>
                    </a:cubicBezTo>
                    <a:cubicBezTo>
                      <a:pt x="18" y="2"/>
                      <a:pt x="12" y="0"/>
                      <a:pt x="7" y="1"/>
                    </a:cubicBezTo>
                    <a:cubicBezTo>
                      <a:pt x="2" y="3"/>
                      <a:pt x="0" y="8"/>
                      <a:pt x="1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34"/>
              <p:cNvSpPr/>
              <p:nvPr/>
            </p:nvSpPr>
            <p:spPr>
              <a:xfrm>
                <a:off x="5835650" y="4379913"/>
                <a:ext cx="100013" cy="101600"/>
              </a:xfrm>
              <a:custGeom>
                <a:rect b="b" l="l" r="r" t="t"/>
                <a:pathLst>
                  <a:path extrusionOk="0" h="15" w="15">
                    <a:moveTo>
                      <a:pt x="1" y="9"/>
                    </a:moveTo>
                    <a:cubicBezTo>
                      <a:pt x="2" y="13"/>
                      <a:pt x="6" y="15"/>
                      <a:pt x="10" y="14"/>
                    </a:cubicBezTo>
                    <a:cubicBezTo>
                      <a:pt x="13" y="12"/>
                      <a:pt x="15" y="9"/>
                      <a:pt x="14" y="5"/>
                    </a:cubicBezTo>
                    <a:cubicBezTo>
                      <a:pt x="13" y="1"/>
                      <a:pt x="9" y="0"/>
                      <a:pt x="5" y="1"/>
                    </a:cubicBezTo>
                    <a:cubicBezTo>
                      <a:pt x="2" y="2"/>
                      <a:pt x="0" y="6"/>
                      <a:pt x="1" y="9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34"/>
              <p:cNvSpPr/>
              <p:nvPr/>
            </p:nvSpPr>
            <p:spPr>
              <a:xfrm>
                <a:off x="3822700" y="5130801"/>
                <a:ext cx="147638" cy="153988"/>
              </a:xfrm>
              <a:custGeom>
                <a:rect b="b" l="l" r="r" t="t"/>
                <a:pathLst>
                  <a:path extrusionOk="0" h="23" w="22">
                    <a:moveTo>
                      <a:pt x="1" y="15"/>
                    </a:moveTo>
                    <a:cubicBezTo>
                      <a:pt x="3" y="20"/>
                      <a:pt x="9" y="23"/>
                      <a:pt x="14" y="21"/>
                    </a:cubicBezTo>
                    <a:cubicBezTo>
                      <a:pt x="19" y="19"/>
                      <a:pt x="22" y="14"/>
                      <a:pt x="20" y="8"/>
                    </a:cubicBezTo>
                    <a:cubicBezTo>
                      <a:pt x="19" y="3"/>
                      <a:pt x="13" y="0"/>
                      <a:pt x="8" y="2"/>
                    </a:cubicBezTo>
                    <a:cubicBezTo>
                      <a:pt x="2" y="4"/>
                      <a:pt x="0" y="9"/>
                      <a:pt x="1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34"/>
              <p:cNvSpPr/>
              <p:nvPr/>
            </p:nvSpPr>
            <p:spPr>
              <a:xfrm>
                <a:off x="3362325" y="5022851"/>
                <a:ext cx="139700" cy="141288"/>
              </a:xfrm>
              <a:custGeom>
                <a:rect b="b" l="l" r="r" t="t"/>
                <a:pathLst>
                  <a:path extrusionOk="0" h="21" w="21">
                    <a:moveTo>
                      <a:pt x="1" y="13"/>
                    </a:moveTo>
                    <a:cubicBezTo>
                      <a:pt x="3" y="18"/>
                      <a:pt x="8" y="21"/>
                      <a:pt x="13" y="20"/>
                    </a:cubicBezTo>
                    <a:cubicBezTo>
                      <a:pt x="18" y="18"/>
                      <a:pt x="21" y="13"/>
                      <a:pt x="19" y="8"/>
                    </a:cubicBezTo>
                    <a:cubicBezTo>
                      <a:pt x="18" y="3"/>
                      <a:pt x="12" y="0"/>
                      <a:pt x="7" y="2"/>
                    </a:cubicBezTo>
                    <a:cubicBezTo>
                      <a:pt x="2" y="3"/>
                      <a:pt x="0" y="8"/>
                      <a:pt x="1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34"/>
              <p:cNvSpPr/>
              <p:nvPr/>
            </p:nvSpPr>
            <p:spPr>
              <a:xfrm>
                <a:off x="2833688" y="6088063"/>
                <a:ext cx="120650" cy="119063"/>
              </a:xfrm>
              <a:custGeom>
                <a:rect b="b" l="l" r="r" t="t"/>
                <a:pathLst>
                  <a:path extrusionOk="0" h="18" w="18">
                    <a:moveTo>
                      <a:pt x="1" y="11"/>
                    </a:moveTo>
                    <a:cubicBezTo>
                      <a:pt x="3" y="15"/>
                      <a:pt x="7" y="18"/>
                      <a:pt x="11" y="16"/>
                    </a:cubicBezTo>
                    <a:cubicBezTo>
                      <a:pt x="16" y="15"/>
                      <a:pt x="18" y="10"/>
                      <a:pt x="17" y="6"/>
                    </a:cubicBezTo>
                    <a:cubicBezTo>
                      <a:pt x="15" y="2"/>
                      <a:pt x="11" y="0"/>
                      <a:pt x="6" y="1"/>
                    </a:cubicBezTo>
                    <a:cubicBezTo>
                      <a:pt x="2" y="3"/>
                      <a:pt x="0" y="7"/>
                      <a:pt x="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34"/>
              <p:cNvSpPr/>
              <p:nvPr/>
            </p:nvSpPr>
            <p:spPr>
              <a:xfrm>
                <a:off x="1784350" y="5545138"/>
                <a:ext cx="120650" cy="127000"/>
              </a:xfrm>
              <a:custGeom>
                <a:rect b="b" l="l" r="r" t="t"/>
                <a:pathLst>
                  <a:path extrusionOk="0" h="19" w="18">
                    <a:moveTo>
                      <a:pt x="1" y="12"/>
                    </a:moveTo>
                    <a:cubicBezTo>
                      <a:pt x="2" y="16"/>
                      <a:pt x="7" y="19"/>
                      <a:pt x="11" y="17"/>
                    </a:cubicBezTo>
                    <a:cubicBezTo>
                      <a:pt x="15" y="16"/>
                      <a:pt x="18" y="11"/>
                      <a:pt x="16" y="7"/>
                    </a:cubicBezTo>
                    <a:cubicBezTo>
                      <a:pt x="15" y="3"/>
                      <a:pt x="10" y="0"/>
                      <a:pt x="6" y="2"/>
                    </a:cubicBezTo>
                    <a:cubicBezTo>
                      <a:pt x="2" y="3"/>
                      <a:pt x="0" y="8"/>
                      <a:pt x="1" y="1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34"/>
              <p:cNvSpPr/>
              <p:nvPr/>
            </p:nvSpPr>
            <p:spPr>
              <a:xfrm>
                <a:off x="1203325" y="4327526"/>
                <a:ext cx="139700" cy="146050"/>
              </a:xfrm>
              <a:custGeom>
                <a:rect b="b" l="l" r="r" t="t"/>
                <a:pathLst>
                  <a:path extrusionOk="0" h="22" w="21">
                    <a:moveTo>
                      <a:pt x="1" y="14"/>
                    </a:moveTo>
                    <a:cubicBezTo>
                      <a:pt x="3" y="19"/>
                      <a:pt x="8" y="22"/>
                      <a:pt x="13" y="20"/>
                    </a:cubicBezTo>
                    <a:cubicBezTo>
                      <a:pt x="18" y="18"/>
                      <a:pt x="21" y="13"/>
                      <a:pt x="19" y="8"/>
                    </a:cubicBezTo>
                    <a:cubicBezTo>
                      <a:pt x="18" y="3"/>
                      <a:pt x="12" y="0"/>
                      <a:pt x="7" y="2"/>
                    </a:cubicBezTo>
                    <a:cubicBezTo>
                      <a:pt x="2" y="4"/>
                      <a:pt x="0" y="9"/>
                      <a:pt x="1" y="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34"/>
              <p:cNvSpPr/>
              <p:nvPr/>
            </p:nvSpPr>
            <p:spPr>
              <a:xfrm>
                <a:off x="1457325" y="3041651"/>
                <a:ext cx="139700" cy="139700"/>
              </a:xfrm>
              <a:custGeom>
                <a:rect b="b" l="l" r="r" t="t"/>
                <a:pathLst>
                  <a:path extrusionOk="0" h="21" w="21">
                    <a:moveTo>
                      <a:pt x="2" y="13"/>
                    </a:moveTo>
                    <a:cubicBezTo>
                      <a:pt x="3" y="18"/>
                      <a:pt x="9" y="21"/>
                      <a:pt x="14" y="20"/>
                    </a:cubicBezTo>
                    <a:cubicBezTo>
                      <a:pt x="18" y="18"/>
                      <a:pt x="21" y="13"/>
                      <a:pt x="20" y="8"/>
                    </a:cubicBezTo>
                    <a:cubicBezTo>
                      <a:pt x="18" y="3"/>
                      <a:pt x="13" y="0"/>
                      <a:pt x="8" y="2"/>
                    </a:cubicBezTo>
                    <a:cubicBezTo>
                      <a:pt x="3" y="3"/>
                      <a:pt x="0" y="9"/>
                      <a:pt x="2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34"/>
              <p:cNvSpPr/>
              <p:nvPr/>
            </p:nvSpPr>
            <p:spPr>
              <a:xfrm>
                <a:off x="534988" y="2311401"/>
                <a:ext cx="180975" cy="180975"/>
              </a:xfrm>
              <a:custGeom>
                <a:rect b="b" l="l" r="r" t="t"/>
                <a:pathLst>
                  <a:path extrusionOk="0" h="27" w="27">
                    <a:moveTo>
                      <a:pt x="2" y="17"/>
                    </a:moveTo>
                    <a:cubicBezTo>
                      <a:pt x="4" y="24"/>
                      <a:pt x="11" y="27"/>
                      <a:pt x="17" y="25"/>
                    </a:cubicBezTo>
                    <a:cubicBezTo>
                      <a:pt x="23" y="23"/>
                      <a:pt x="27" y="16"/>
                      <a:pt x="25" y="10"/>
                    </a:cubicBezTo>
                    <a:cubicBezTo>
                      <a:pt x="23" y="4"/>
                      <a:pt x="16" y="0"/>
                      <a:pt x="10" y="2"/>
                    </a:cubicBezTo>
                    <a:cubicBezTo>
                      <a:pt x="3" y="4"/>
                      <a:pt x="0" y="11"/>
                      <a:pt x="2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34"/>
              <p:cNvSpPr/>
              <p:nvPr/>
            </p:nvSpPr>
            <p:spPr>
              <a:xfrm>
                <a:off x="-53975" y="457201"/>
                <a:ext cx="141288" cy="141288"/>
              </a:xfrm>
              <a:custGeom>
                <a:rect b="b" l="l" r="r" t="t"/>
                <a:pathLst>
                  <a:path extrusionOk="0" h="21" w="21">
                    <a:moveTo>
                      <a:pt x="1" y="13"/>
                    </a:moveTo>
                    <a:cubicBezTo>
                      <a:pt x="3" y="18"/>
                      <a:pt x="8" y="21"/>
                      <a:pt x="13" y="19"/>
                    </a:cubicBezTo>
                    <a:cubicBezTo>
                      <a:pt x="18" y="18"/>
                      <a:pt x="21" y="12"/>
                      <a:pt x="19" y="7"/>
                    </a:cubicBezTo>
                    <a:cubicBezTo>
                      <a:pt x="18" y="2"/>
                      <a:pt x="12" y="0"/>
                      <a:pt x="8" y="1"/>
                    </a:cubicBezTo>
                    <a:cubicBezTo>
                      <a:pt x="3" y="3"/>
                      <a:pt x="0" y="8"/>
                      <a:pt x="1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34"/>
              <p:cNvSpPr/>
              <p:nvPr/>
            </p:nvSpPr>
            <p:spPr>
              <a:xfrm>
                <a:off x="1411288" y="538163"/>
                <a:ext cx="146050" cy="147638"/>
              </a:xfrm>
              <a:custGeom>
                <a:rect b="b" l="l" r="r" t="t"/>
                <a:pathLst>
                  <a:path extrusionOk="0" h="22" w="22">
                    <a:moveTo>
                      <a:pt x="2" y="14"/>
                    </a:moveTo>
                    <a:cubicBezTo>
                      <a:pt x="4" y="19"/>
                      <a:pt x="9" y="22"/>
                      <a:pt x="14" y="20"/>
                    </a:cubicBezTo>
                    <a:cubicBezTo>
                      <a:pt x="19" y="18"/>
                      <a:pt x="22" y="13"/>
                      <a:pt x="20" y="8"/>
                    </a:cubicBezTo>
                    <a:cubicBezTo>
                      <a:pt x="18" y="3"/>
                      <a:pt x="13" y="0"/>
                      <a:pt x="8" y="2"/>
                    </a:cubicBezTo>
                    <a:cubicBezTo>
                      <a:pt x="3" y="3"/>
                      <a:pt x="0" y="9"/>
                      <a:pt x="2" y="14"/>
                    </a:cubicBezTo>
                    <a:close/>
                  </a:path>
                </a:pathLst>
              </a:custGeom>
              <a:solidFill>
                <a:srgbClr val="005C8A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34"/>
              <p:cNvSpPr/>
              <p:nvPr/>
            </p:nvSpPr>
            <p:spPr>
              <a:xfrm>
                <a:off x="5781675" y="1984376"/>
                <a:ext cx="141288" cy="139700"/>
              </a:xfrm>
              <a:custGeom>
                <a:rect b="b" l="l" r="r" t="t"/>
                <a:pathLst>
                  <a:path extrusionOk="0" h="21" w="21">
                    <a:moveTo>
                      <a:pt x="1" y="14"/>
                    </a:moveTo>
                    <a:cubicBezTo>
                      <a:pt x="3" y="19"/>
                      <a:pt x="8" y="21"/>
                      <a:pt x="13" y="20"/>
                    </a:cubicBezTo>
                    <a:cubicBezTo>
                      <a:pt x="18" y="18"/>
                      <a:pt x="21" y="13"/>
                      <a:pt x="19" y="8"/>
                    </a:cubicBezTo>
                    <a:cubicBezTo>
                      <a:pt x="18" y="3"/>
                      <a:pt x="12" y="0"/>
                      <a:pt x="7" y="2"/>
                    </a:cubicBezTo>
                    <a:cubicBezTo>
                      <a:pt x="2" y="3"/>
                      <a:pt x="0" y="9"/>
                      <a:pt x="1" y="1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34"/>
              <p:cNvSpPr/>
              <p:nvPr/>
            </p:nvSpPr>
            <p:spPr>
              <a:xfrm>
                <a:off x="11222038" y="3362326"/>
                <a:ext cx="147638" cy="141288"/>
              </a:xfrm>
              <a:custGeom>
                <a:rect b="b" l="l" r="r" t="t"/>
                <a:pathLst>
                  <a:path extrusionOk="0" h="21" w="22">
                    <a:moveTo>
                      <a:pt x="2" y="13"/>
                    </a:moveTo>
                    <a:cubicBezTo>
                      <a:pt x="4" y="18"/>
                      <a:pt x="9" y="21"/>
                      <a:pt x="14" y="19"/>
                    </a:cubicBezTo>
                    <a:cubicBezTo>
                      <a:pt x="19" y="18"/>
                      <a:pt x="22" y="12"/>
                      <a:pt x="20" y="7"/>
                    </a:cubicBezTo>
                    <a:cubicBezTo>
                      <a:pt x="18" y="2"/>
                      <a:pt x="13" y="0"/>
                      <a:pt x="8" y="1"/>
                    </a:cubicBezTo>
                    <a:cubicBezTo>
                      <a:pt x="3" y="3"/>
                      <a:pt x="0" y="8"/>
                      <a:pt x="2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34"/>
              <p:cNvSpPr/>
              <p:nvPr/>
            </p:nvSpPr>
            <p:spPr>
              <a:xfrm>
                <a:off x="2506663" y="1763713"/>
                <a:ext cx="139700" cy="139700"/>
              </a:xfrm>
              <a:custGeom>
                <a:rect b="b" l="l" r="r" t="t"/>
                <a:pathLst>
                  <a:path extrusionOk="0" h="21" w="21">
                    <a:moveTo>
                      <a:pt x="2" y="14"/>
                    </a:moveTo>
                    <a:cubicBezTo>
                      <a:pt x="3" y="19"/>
                      <a:pt x="9" y="21"/>
                      <a:pt x="14" y="20"/>
                    </a:cubicBezTo>
                    <a:cubicBezTo>
                      <a:pt x="19" y="18"/>
                      <a:pt x="21" y="13"/>
                      <a:pt x="20" y="8"/>
                    </a:cubicBezTo>
                    <a:cubicBezTo>
                      <a:pt x="18" y="3"/>
                      <a:pt x="13" y="0"/>
                      <a:pt x="8" y="2"/>
                    </a:cubicBezTo>
                    <a:cubicBezTo>
                      <a:pt x="3" y="3"/>
                      <a:pt x="0" y="9"/>
                      <a:pt x="2" y="1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34"/>
              <p:cNvSpPr/>
              <p:nvPr/>
            </p:nvSpPr>
            <p:spPr>
              <a:xfrm>
                <a:off x="909638" y="1354138"/>
                <a:ext cx="146050" cy="153988"/>
              </a:xfrm>
              <a:custGeom>
                <a:rect b="b" l="l" r="r" t="t"/>
                <a:pathLst>
                  <a:path extrusionOk="0" h="23" w="22">
                    <a:moveTo>
                      <a:pt x="2" y="15"/>
                    </a:moveTo>
                    <a:cubicBezTo>
                      <a:pt x="3" y="20"/>
                      <a:pt x="9" y="23"/>
                      <a:pt x="14" y="21"/>
                    </a:cubicBezTo>
                    <a:cubicBezTo>
                      <a:pt x="20" y="20"/>
                      <a:pt x="22" y="14"/>
                      <a:pt x="21" y="9"/>
                    </a:cubicBezTo>
                    <a:cubicBezTo>
                      <a:pt x="19" y="3"/>
                      <a:pt x="13" y="0"/>
                      <a:pt x="8" y="2"/>
                    </a:cubicBezTo>
                    <a:cubicBezTo>
                      <a:pt x="3" y="4"/>
                      <a:pt x="0" y="10"/>
                      <a:pt x="2" y="15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34"/>
              <p:cNvSpPr/>
              <p:nvPr/>
            </p:nvSpPr>
            <p:spPr>
              <a:xfrm>
                <a:off x="3389313" y="3763963"/>
                <a:ext cx="120650" cy="120650"/>
              </a:xfrm>
              <a:custGeom>
                <a:rect b="b" l="l" r="r" t="t"/>
                <a:pathLst>
                  <a:path extrusionOk="0" h="18" w="18">
                    <a:moveTo>
                      <a:pt x="1" y="12"/>
                    </a:moveTo>
                    <a:cubicBezTo>
                      <a:pt x="2" y="16"/>
                      <a:pt x="7" y="18"/>
                      <a:pt x="11" y="17"/>
                    </a:cubicBezTo>
                    <a:cubicBezTo>
                      <a:pt x="16" y="15"/>
                      <a:pt x="18" y="11"/>
                      <a:pt x="16" y="7"/>
                    </a:cubicBezTo>
                    <a:cubicBezTo>
                      <a:pt x="15" y="2"/>
                      <a:pt x="11" y="0"/>
                      <a:pt x="6" y="1"/>
                    </a:cubicBezTo>
                    <a:cubicBezTo>
                      <a:pt x="2" y="3"/>
                      <a:pt x="0" y="7"/>
                      <a:pt x="1" y="1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34"/>
              <p:cNvSpPr/>
              <p:nvPr/>
            </p:nvSpPr>
            <p:spPr>
              <a:xfrm>
                <a:off x="6189663" y="4962526"/>
                <a:ext cx="147638" cy="141288"/>
              </a:xfrm>
              <a:custGeom>
                <a:rect b="b" l="l" r="r" t="t"/>
                <a:pathLst>
                  <a:path extrusionOk="0" h="21" w="22">
                    <a:moveTo>
                      <a:pt x="2" y="13"/>
                    </a:moveTo>
                    <a:cubicBezTo>
                      <a:pt x="4" y="18"/>
                      <a:pt x="9" y="21"/>
                      <a:pt x="14" y="19"/>
                    </a:cubicBezTo>
                    <a:cubicBezTo>
                      <a:pt x="19" y="18"/>
                      <a:pt x="22" y="12"/>
                      <a:pt x="20" y="7"/>
                    </a:cubicBezTo>
                    <a:cubicBezTo>
                      <a:pt x="18" y="2"/>
                      <a:pt x="13" y="0"/>
                      <a:pt x="8" y="1"/>
                    </a:cubicBezTo>
                    <a:cubicBezTo>
                      <a:pt x="3" y="3"/>
                      <a:pt x="0" y="8"/>
                      <a:pt x="2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34"/>
              <p:cNvSpPr/>
              <p:nvPr/>
            </p:nvSpPr>
            <p:spPr>
              <a:xfrm>
                <a:off x="8148638" y="2814638"/>
                <a:ext cx="139700" cy="139700"/>
              </a:xfrm>
              <a:custGeom>
                <a:rect b="b" l="l" r="r" t="t"/>
                <a:pathLst>
                  <a:path extrusionOk="0" h="21" w="21">
                    <a:moveTo>
                      <a:pt x="2" y="14"/>
                    </a:moveTo>
                    <a:cubicBezTo>
                      <a:pt x="3" y="19"/>
                      <a:pt x="9" y="21"/>
                      <a:pt x="14" y="20"/>
                    </a:cubicBezTo>
                    <a:cubicBezTo>
                      <a:pt x="19" y="18"/>
                      <a:pt x="21" y="13"/>
                      <a:pt x="20" y="8"/>
                    </a:cubicBezTo>
                    <a:cubicBezTo>
                      <a:pt x="18" y="3"/>
                      <a:pt x="13" y="0"/>
                      <a:pt x="8" y="2"/>
                    </a:cubicBezTo>
                    <a:cubicBezTo>
                      <a:pt x="3" y="3"/>
                      <a:pt x="0" y="9"/>
                      <a:pt x="2" y="1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34"/>
              <p:cNvSpPr/>
              <p:nvPr/>
            </p:nvSpPr>
            <p:spPr>
              <a:xfrm>
                <a:off x="7232650" y="2459038"/>
                <a:ext cx="139700" cy="141288"/>
              </a:xfrm>
              <a:custGeom>
                <a:rect b="b" l="l" r="r" t="t"/>
                <a:pathLst>
                  <a:path extrusionOk="0" h="21" w="21">
                    <a:moveTo>
                      <a:pt x="1" y="13"/>
                    </a:moveTo>
                    <a:cubicBezTo>
                      <a:pt x="3" y="18"/>
                      <a:pt x="8" y="21"/>
                      <a:pt x="13" y="19"/>
                    </a:cubicBezTo>
                    <a:cubicBezTo>
                      <a:pt x="18" y="18"/>
                      <a:pt x="21" y="12"/>
                      <a:pt x="19" y="7"/>
                    </a:cubicBezTo>
                    <a:cubicBezTo>
                      <a:pt x="18" y="2"/>
                      <a:pt x="12" y="0"/>
                      <a:pt x="7" y="1"/>
                    </a:cubicBezTo>
                    <a:cubicBezTo>
                      <a:pt x="2" y="3"/>
                      <a:pt x="0" y="8"/>
                      <a:pt x="1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34"/>
              <p:cNvSpPr/>
              <p:nvPr/>
            </p:nvSpPr>
            <p:spPr>
              <a:xfrm>
                <a:off x="6249988" y="2767013"/>
                <a:ext cx="180975" cy="180975"/>
              </a:xfrm>
              <a:custGeom>
                <a:rect b="b" l="l" r="r" t="t"/>
                <a:pathLst>
                  <a:path extrusionOk="0" h="27" w="27">
                    <a:moveTo>
                      <a:pt x="2" y="18"/>
                    </a:moveTo>
                    <a:cubicBezTo>
                      <a:pt x="4" y="24"/>
                      <a:pt x="11" y="27"/>
                      <a:pt x="17" y="25"/>
                    </a:cubicBezTo>
                    <a:cubicBezTo>
                      <a:pt x="24" y="23"/>
                      <a:pt x="27" y="17"/>
                      <a:pt x="25" y="10"/>
                    </a:cubicBezTo>
                    <a:cubicBezTo>
                      <a:pt x="23" y="4"/>
                      <a:pt x="16" y="0"/>
                      <a:pt x="10" y="3"/>
                    </a:cubicBezTo>
                    <a:cubicBezTo>
                      <a:pt x="4" y="5"/>
                      <a:pt x="0" y="11"/>
                      <a:pt x="2" y="18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34"/>
              <p:cNvSpPr/>
              <p:nvPr/>
            </p:nvSpPr>
            <p:spPr>
              <a:xfrm>
                <a:off x="4665663" y="1166813"/>
                <a:ext cx="180975" cy="180975"/>
              </a:xfrm>
              <a:custGeom>
                <a:rect b="b" l="l" r="r" t="t"/>
                <a:pathLst>
                  <a:path extrusionOk="0" h="27" w="27">
                    <a:moveTo>
                      <a:pt x="2" y="18"/>
                    </a:moveTo>
                    <a:cubicBezTo>
                      <a:pt x="4" y="24"/>
                      <a:pt x="11" y="27"/>
                      <a:pt x="17" y="25"/>
                    </a:cubicBezTo>
                    <a:cubicBezTo>
                      <a:pt x="23" y="23"/>
                      <a:pt x="27" y="17"/>
                      <a:pt x="25" y="10"/>
                    </a:cubicBezTo>
                    <a:cubicBezTo>
                      <a:pt x="23" y="4"/>
                      <a:pt x="16" y="0"/>
                      <a:pt x="10" y="3"/>
                    </a:cubicBezTo>
                    <a:cubicBezTo>
                      <a:pt x="3" y="5"/>
                      <a:pt x="0" y="11"/>
                      <a:pt x="2" y="18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34"/>
              <p:cNvSpPr/>
              <p:nvPr/>
            </p:nvSpPr>
            <p:spPr>
              <a:xfrm>
                <a:off x="4184650" y="3951288"/>
                <a:ext cx="153988" cy="153988"/>
              </a:xfrm>
              <a:custGeom>
                <a:rect b="b" l="l" r="r" t="t"/>
                <a:pathLst>
                  <a:path extrusionOk="0" h="23" w="23">
                    <a:moveTo>
                      <a:pt x="2" y="15"/>
                    </a:moveTo>
                    <a:cubicBezTo>
                      <a:pt x="4" y="20"/>
                      <a:pt x="9" y="23"/>
                      <a:pt x="14" y="21"/>
                    </a:cubicBezTo>
                    <a:cubicBezTo>
                      <a:pt x="20" y="19"/>
                      <a:pt x="23" y="14"/>
                      <a:pt x="21" y="9"/>
                    </a:cubicBezTo>
                    <a:cubicBezTo>
                      <a:pt x="19" y="3"/>
                      <a:pt x="14" y="0"/>
                      <a:pt x="8" y="2"/>
                    </a:cubicBezTo>
                    <a:cubicBezTo>
                      <a:pt x="3" y="4"/>
                      <a:pt x="0" y="9"/>
                      <a:pt x="2" y="15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34"/>
              <p:cNvSpPr/>
              <p:nvPr/>
            </p:nvSpPr>
            <p:spPr>
              <a:xfrm>
                <a:off x="6062663" y="1233488"/>
                <a:ext cx="139700" cy="141288"/>
              </a:xfrm>
              <a:custGeom>
                <a:rect b="b" l="l" r="r" t="t"/>
                <a:pathLst>
                  <a:path extrusionOk="0" h="21" w="21">
                    <a:moveTo>
                      <a:pt x="1" y="14"/>
                    </a:moveTo>
                    <a:cubicBezTo>
                      <a:pt x="3" y="19"/>
                      <a:pt x="8" y="21"/>
                      <a:pt x="13" y="20"/>
                    </a:cubicBezTo>
                    <a:cubicBezTo>
                      <a:pt x="18" y="18"/>
                      <a:pt x="21" y="13"/>
                      <a:pt x="19" y="8"/>
                    </a:cubicBezTo>
                    <a:cubicBezTo>
                      <a:pt x="18" y="3"/>
                      <a:pt x="12" y="0"/>
                      <a:pt x="7" y="2"/>
                    </a:cubicBezTo>
                    <a:cubicBezTo>
                      <a:pt x="2" y="3"/>
                      <a:pt x="0" y="9"/>
                      <a:pt x="1" y="1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34"/>
              <p:cNvSpPr/>
              <p:nvPr/>
            </p:nvSpPr>
            <p:spPr>
              <a:xfrm>
                <a:off x="4759325" y="3309938"/>
                <a:ext cx="139700" cy="139700"/>
              </a:xfrm>
              <a:custGeom>
                <a:rect b="b" l="l" r="r" t="t"/>
                <a:pathLst>
                  <a:path extrusionOk="0" h="21" w="21">
                    <a:moveTo>
                      <a:pt x="1" y="13"/>
                    </a:moveTo>
                    <a:cubicBezTo>
                      <a:pt x="3" y="18"/>
                      <a:pt x="8" y="21"/>
                      <a:pt x="13" y="19"/>
                    </a:cubicBezTo>
                    <a:cubicBezTo>
                      <a:pt x="18" y="18"/>
                      <a:pt x="21" y="12"/>
                      <a:pt x="19" y="7"/>
                    </a:cubicBezTo>
                    <a:cubicBezTo>
                      <a:pt x="18" y="2"/>
                      <a:pt x="12" y="0"/>
                      <a:pt x="7" y="1"/>
                    </a:cubicBezTo>
                    <a:cubicBezTo>
                      <a:pt x="2" y="3"/>
                      <a:pt x="0" y="8"/>
                      <a:pt x="1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34"/>
              <p:cNvSpPr/>
              <p:nvPr/>
            </p:nvSpPr>
            <p:spPr>
              <a:xfrm>
                <a:off x="6389688" y="4019551"/>
                <a:ext cx="147638" cy="139700"/>
              </a:xfrm>
              <a:custGeom>
                <a:rect b="b" l="l" r="r" t="t"/>
                <a:pathLst>
                  <a:path extrusionOk="0" h="21" w="22">
                    <a:moveTo>
                      <a:pt x="2" y="13"/>
                    </a:moveTo>
                    <a:cubicBezTo>
                      <a:pt x="4" y="18"/>
                      <a:pt x="9" y="21"/>
                      <a:pt x="14" y="19"/>
                    </a:cubicBezTo>
                    <a:cubicBezTo>
                      <a:pt x="19" y="18"/>
                      <a:pt x="22" y="12"/>
                      <a:pt x="20" y="7"/>
                    </a:cubicBezTo>
                    <a:cubicBezTo>
                      <a:pt x="18" y="2"/>
                      <a:pt x="13" y="0"/>
                      <a:pt x="8" y="1"/>
                    </a:cubicBezTo>
                    <a:cubicBezTo>
                      <a:pt x="3" y="3"/>
                      <a:pt x="0" y="8"/>
                      <a:pt x="2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34"/>
              <p:cNvSpPr/>
              <p:nvPr/>
            </p:nvSpPr>
            <p:spPr>
              <a:xfrm>
                <a:off x="10193338" y="4292601"/>
                <a:ext cx="139700" cy="141288"/>
              </a:xfrm>
              <a:custGeom>
                <a:rect b="b" l="l" r="r" t="t"/>
                <a:pathLst>
                  <a:path extrusionOk="0" h="21" w="21">
                    <a:moveTo>
                      <a:pt x="2" y="13"/>
                    </a:moveTo>
                    <a:cubicBezTo>
                      <a:pt x="3" y="18"/>
                      <a:pt x="9" y="21"/>
                      <a:pt x="13" y="19"/>
                    </a:cubicBezTo>
                    <a:cubicBezTo>
                      <a:pt x="18" y="18"/>
                      <a:pt x="21" y="12"/>
                      <a:pt x="20" y="7"/>
                    </a:cubicBezTo>
                    <a:cubicBezTo>
                      <a:pt x="18" y="2"/>
                      <a:pt x="13" y="0"/>
                      <a:pt x="8" y="1"/>
                    </a:cubicBezTo>
                    <a:cubicBezTo>
                      <a:pt x="3" y="3"/>
                      <a:pt x="0" y="8"/>
                      <a:pt x="2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34"/>
              <p:cNvSpPr/>
              <p:nvPr/>
            </p:nvSpPr>
            <p:spPr>
              <a:xfrm>
                <a:off x="3455988" y="2319338"/>
                <a:ext cx="127000" cy="119063"/>
              </a:xfrm>
              <a:custGeom>
                <a:rect b="b" l="l" r="r" t="t"/>
                <a:pathLst>
                  <a:path extrusionOk="0" h="18" w="19">
                    <a:moveTo>
                      <a:pt x="2" y="11"/>
                    </a:moveTo>
                    <a:cubicBezTo>
                      <a:pt x="3" y="16"/>
                      <a:pt x="8" y="18"/>
                      <a:pt x="12" y="17"/>
                    </a:cubicBezTo>
                    <a:cubicBezTo>
                      <a:pt x="16" y="15"/>
                      <a:pt x="19" y="11"/>
                      <a:pt x="17" y="6"/>
                    </a:cubicBezTo>
                    <a:cubicBezTo>
                      <a:pt x="16" y="2"/>
                      <a:pt x="11" y="0"/>
                      <a:pt x="7" y="1"/>
                    </a:cubicBezTo>
                    <a:cubicBezTo>
                      <a:pt x="3" y="3"/>
                      <a:pt x="0" y="7"/>
                      <a:pt x="2" y="1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34"/>
              <p:cNvSpPr/>
              <p:nvPr/>
            </p:nvSpPr>
            <p:spPr>
              <a:xfrm>
                <a:off x="4899025" y="4668838"/>
                <a:ext cx="127000" cy="119063"/>
              </a:xfrm>
              <a:custGeom>
                <a:rect b="b" l="l" r="r" t="t"/>
                <a:pathLst>
                  <a:path extrusionOk="0" h="18" w="19">
                    <a:moveTo>
                      <a:pt x="2" y="11"/>
                    </a:moveTo>
                    <a:cubicBezTo>
                      <a:pt x="3" y="16"/>
                      <a:pt x="8" y="18"/>
                      <a:pt x="12" y="17"/>
                    </a:cubicBezTo>
                    <a:cubicBezTo>
                      <a:pt x="16" y="15"/>
                      <a:pt x="19" y="11"/>
                      <a:pt x="17" y="6"/>
                    </a:cubicBezTo>
                    <a:cubicBezTo>
                      <a:pt x="16" y="2"/>
                      <a:pt x="11" y="0"/>
                      <a:pt x="7" y="1"/>
                    </a:cubicBezTo>
                    <a:cubicBezTo>
                      <a:pt x="3" y="3"/>
                      <a:pt x="0" y="7"/>
                      <a:pt x="2" y="1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34"/>
              <p:cNvSpPr/>
              <p:nvPr/>
            </p:nvSpPr>
            <p:spPr>
              <a:xfrm>
                <a:off x="7680325" y="1166813"/>
                <a:ext cx="120650" cy="127000"/>
              </a:xfrm>
              <a:custGeom>
                <a:rect b="b" l="l" r="r" t="t"/>
                <a:pathLst>
                  <a:path extrusionOk="0" h="19" w="18">
                    <a:moveTo>
                      <a:pt x="1" y="12"/>
                    </a:moveTo>
                    <a:cubicBezTo>
                      <a:pt x="3" y="16"/>
                      <a:pt x="7" y="19"/>
                      <a:pt x="12" y="17"/>
                    </a:cubicBezTo>
                    <a:cubicBezTo>
                      <a:pt x="16" y="16"/>
                      <a:pt x="18" y="11"/>
                      <a:pt x="17" y="7"/>
                    </a:cubicBezTo>
                    <a:cubicBezTo>
                      <a:pt x="16" y="3"/>
                      <a:pt x="11" y="0"/>
                      <a:pt x="7" y="2"/>
                    </a:cubicBezTo>
                    <a:cubicBezTo>
                      <a:pt x="2" y="3"/>
                      <a:pt x="0" y="8"/>
                      <a:pt x="1" y="1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34"/>
              <p:cNvSpPr/>
              <p:nvPr/>
            </p:nvSpPr>
            <p:spPr>
              <a:xfrm>
                <a:off x="8716963" y="5351463"/>
                <a:ext cx="127000" cy="120650"/>
              </a:xfrm>
              <a:custGeom>
                <a:rect b="b" l="l" r="r" t="t"/>
                <a:pathLst>
                  <a:path extrusionOk="0" h="18" w="19">
                    <a:moveTo>
                      <a:pt x="2" y="11"/>
                    </a:moveTo>
                    <a:cubicBezTo>
                      <a:pt x="3" y="16"/>
                      <a:pt x="8" y="18"/>
                      <a:pt x="12" y="17"/>
                    </a:cubicBezTo>
                    <a:cubicBezTo>
                      <a:pt x="16" y="15"/>
                      <a:pt x="19" y="11"/>
                      <a:pt x="17" y="6"/>
                    </a:cubicBezTo>
                    <a:cubicBezTo>
                      <a:pt x="16" y="2"/>
                      <a:pt x="11" y="0"/>
                      <a:pt x="7" y="1"/>
                    </a:cubicBezTo>
                    <a:cubicBezTo>
                      <a:pt x="3" y="3"/>
                      <a:pt x="0" y="7"/>
                      <a:pt x="2" y="1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34"/>
              <p:cNvSpPr/>
              <p:nvPr/>
            </p:nvSpPr>
            <p:spPr>
              <a:xfrm>
                <a:off x="2613025" y="2519363"/>
                <a:ext cx="160338" cy="160338"/>
              </a:xfrm>
              <a:custGeom>
                <a:rect b="b" l="l" r="r" t="t"/>
                <a:pathLst>
                  <a:path extrusionOk="0" h="24" w="24">
                    <a:moveTo>
                      <a:pt x="1" y="15"/>
                    </a:moveTo>
                    <a:cubicBezTo>
                      <a:pt x="3" y="21"/>
                      <a:pt x="9" y="24"/>
                      <a:pt x="15" y="22"/>
                    </a:cubicBezTo>
                    <a:cubicBezTo>
                      <a:pt x="21" y="20"/>
                      <a:pt x="24" y="14"/>
                      <a:pt x="22" y="8"/>
                    </a:cubicBezTo>
                    <a:cubicBezTo>
                      <a:pt x="20" y="3"/>
                      <a:pt x="14" y="0"/>
                      <a:pt x="8" y="1"/>
                    </a:cubicBezTo>
                    <a:cubicBezTo>
                      <a:pt x="3" y="3"/>
                      <a:pt x="0" y="9"/>
                      <a:pt x="1" y="15"/>
                    </a:cubicBezTo>
                    <a:close/>
                  </a:path>
                </a:pathLst>
              </a:custGeom>
              <a:solidFill>
                <a:srgbClr val="005C8A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34"/>
              <p:cNvSpPr/>
              <p:nvPr/>
            </p:nvSpPr>
            <p:spPr>
              <a:xfrm>
                <a:off x="2654300" y="3563938"/>
                <a:ext cx="119063" cy="120650"/>
              </a:xfrm>
              <a:custGeom>
                <a:rect b="b" l="l" r="r" t="t"/>
                <a:pathLst>
                  <a:path extrusionOk="0" h="18" w="18">
                    <a:moveTo>
                      <a:pt x="1" y="11"/>
                    </a:moveTo>
                    <a:cubicBezTo>
                      <a:pt x="2" y="16"/>
                      <a:pt x="7" y="18"/>
                      <a:pt x="11" y="17"/>
                    </a:cubicBezTo>
                    <a:cubicBezTo>
                      <a:pt x="15" y="15"/>
                      <a:pt x="18" y="11"/>
                      <a:pt x="16" y="6"/>
                    </a:cubicBezTo>
                    <a:cubicBezTo>
                      <a:pt x="15" y="2"/>
                      <a:pt x="10" y="0"/>
                      <a:pt x="6" y="1"/>
                    </a:cubicBezTo>
                    <a:cubicBezTo>
                      <a:pt x="2" y="2"/>
                      <a:pt x="0" y="7"/>
                      <a:pt x="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34"/>
              <p:cNvSpPr/>
              <p:nvPr/>
            </p:nvSpPr>
            <p:spPr>
              <a:xfrm>
                <a:off x="1938338" y="3911601"/>
                <a:ext cx="141288" cy="141288"/>
              </a:xfrm>
              <a:custGeom>
                <a:rect b="b" l="l" r="r" t="t"/>
                <a:pathLst>
                  <a:path extrusionOk="0" h="21" w="21">
                    <a:moveTo>
                      <a:pt x="1" y="13"/>
                    </a:moveTo>
                    <a:cubicBezTo>
                      <a:pt x="3" y="18"/>
                      <a:pt x="8" y="21"/>
                      <a:pt x="13" y="19"/>
                    </a:cubicBezTo>
                    <a:cubicBezTo>
                      <a:pt x="18" y="18"/>
                      <a:pt x="21" y="12"/>
                      <a:pt x="19" y="7"/>
                    </a:cubicBezTo>
                    <a:cubicBezTo>
                      <a:pt x="18" y="2"/>
                      <a:pt x="12" y="0"/>
                      <a:pt x="7" y="1"/>
                    </a:cubicBezTo>
                    <a:cubicBezTo>
                      <a:pt x="2" y="3"/>
                      <a:pt x="0" y="8"/>
                      <a:pt x="1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34"/>
              <p:cNvSpPr/>
              <p:nvPr/>
            </p:nvSpPr>
            <p:spPr>
              <a:xfrm>
                <a:off x="2159000" y="4554538"/>
                <a:ext cx="147638" cy="139700"/>
              </a:xfrm>
              <a:custGeom>
                <a:rect b="b" l="l" r="r" t="t"/>
                <a:pathLst>
                  <a:path extrusionOk="0" h="21" w="22">
                    <a:moveTo>
                      <a:pt x="2" y="13"/>
                    </a:moveTo>
                    <a:cubicBezTo>
                      <a:pt x="4" y="18"/>
                      <a:pt x="9" y="21"/>
                      <a:pt x="14" y="19"/>
                    </a:cubicBezTo>
                    <a:cubicBezTo>
                      <a:pt x="19" y="18"/>
                      <a:pt x="22" y="12"/>
                      <a:pt x="20" y="7"/>
                    </a:cubicBezTo>
                    <a:cubicBezTo>
                      <a:pt x="18" y="2"/>
                      <a:pt x="13" y="0"/>
                      <a:pt x="8" y="1"/>
                    </a:cubicBezTo>
                    <a:cubicBezTo>
                      <a:pt x="3" y="3"/>
                      <a:pt x="0" y="8"/>
                      <a:pt x="2" y="13"/>
                    </a:cubicBezTo>
                    <a:close/>
                  </a:path>
                </a:pathLst>
              </a:custGeom>
              <a:solidFill>
                <a:srgbClr val="005C8A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34"/>
              <p:cNvSpPr/>
              <p:nvPr/>
            </p:nvSpPr>
            <p:spPr>
              <a:xfrm>
                <a:off x="8615363" y="4240213"/>
                <a:ext cx="127000" cy="120650"/>
              </a:xfrm>
              <a:custGeom>
                <a:rect b="b" l="l" r="r" t="t"/>
                <a:pathLst>
                  <a:path extrusionOk="0" h="18" w="19">
                    <a:moveTo>
                      <a:pt x="2" y="11"/>
                    </a:moveTo>
                    <a:cubicBezTo>
                      <a:pt x="3" y="16"/>
                      <a:pt x="8" y="18"/>
                      <a:pt x="12" y="17"/>
                    </a:cubicBezTo>
                    <a:cubicBezTo>
                      <a:pt x="16" y="15"/>
                      <a:pt x="19" y="11"/>
                      <a:pt x="17" y="6"/>
                    </a:cubicBezTo>
                    <a:cubicBezTo>
                      <a:pt x="16" y="2"/>
                      <a:pt x="11" y="0"/>
                      <a:pt x="7" y="1"/>
                    </a:cubicBezTo>
                    <a:cubicBezTo>
                      <a:pt x="3" y="3"/>
                      <a:pt x="0" y="7"/>
                      <a:pt x="2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34"/>
              <p:cNvSpPr/>
              <p:nvPr/>
            </p:nvSpPr>
            <p:spPr>
              <a:xfrm>
                <a:off x="8923338" y="2646363"/>
                <a:ext cx="120650" cy="120650"/>
              </a:xfrm>
              <a:custGeom>
                <a:rect b="b" l="l" r="r" t="t"/>
                <a:pathLst>
                  <a:path extrusionOk="0" h="18" w="18">
                    <a:moveTo>
                      <a:pt x="1" y="11"/>
                    </a:moveTo>
                    <a:cubicBezTo>
                      <a:pt x="2" y="15"/>
                      <a:pt x="7" y="18"/>
                      <a:pt x="11" y="16"/>
                    </a:cubicBezTo>
                    <a:cubicBezTo>
                      <a:pt x="16" y="15"/>
                      <a:pt x="18" y="10"/>
                      <a:pt x="16" y="6"/>
                    </a:cubicBezTo>
                    <a:cubicBezTo>
                      <a:pt x="15" y="2"/>
                      <a:pt x="11" y="0"/>
                      <a:pt x="6" y="1"/>
                    </a:cubicBezTo>
                    <a:cubicBezTo>
                      <a:pt x="2" y="2"/>
                      <a:pt x="0" y="7"/>
                      <a:pt x="1" y="1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34"/>
              <p:cNvSpPr/>
              <p:nvPr/>
            </p:nvSpPr>
            <p:spPr>
              <a:xfrm>
                <a:off x="9410700" y="4005263"/>
                <a:ext cx="147638" cy="147638"/>
              </a:xfrm>
              <a:custGeom>
                <a:rect b="b" l="l" r="r" t="t"/>
                <a:pathLst>
                  <a:path extrusionOk="0" h="22" w="22">
                    <a:moveTo>
                      <a:pt x="1" y="14"/>
                    </a:moveTo>
                    <a:cubicBezTo>
                      <a:pt x="3" y="20"/>
                      <a:pt x="9" y="22"/>
                      <a:pt x="14" y="21"/>
                    </a:cubicBezTo>
                    <a:cubicBezTo>
                      <a:pt x="19" y="19"/>
                      <a:pt x="22" y="13"/>
                      <a:pt x="21" y="8"/>
                    </a:cubicBezTo>
                    <a:cubicBezTo>
                      <a:pt x="19" y="3"/>
                      <a:pt x="13" y="0"/>
                      <a:pt x="8" y="2"/>
                    </a:cubicBezTo>
                    <a:cubicBezTo>
                      <a:pt x="3" y="3"/>
                      <a:pt x="0" y="9"/>
                      <a:pt x="1" y="1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34"/>
              <p:cNvSpPr/>
              <p:nvPr/>
            </p:nvSpPr>
            <p:spPr>
              <a:xfrm>
                <a:off x="7827963" y="4527551"/>
                <a:ext cx="139700" cy="141288"/>
              </a:xfrm>
              <a:custGeom>
                <a:rect b="b" l="l" r="r" t="t"/>
                <a:pathLst>
                  <a:path extrusionOk="0" h="21" w="21">
                    <a:moveTo>
                      <a:pt x="2" y="13"/>
                    </a:moveTo>
                    <a:cubicBezTo>
                      <a:pt x="3" y="18"/>
                      <a:pt x="9" y="21"/>
                      <a:pt x="13" y="19"/>
                    </a:cubicBezTo>
                    <a:cubicBezTo>
                      <a:pt x="18" y="18"/>
                      <a:pt x="21" y="12"/>
                      <a:pt x="20" y="7"/>
                    </a:cubicBezTo>
                    <a:cubicBezTo>
                      <a:pt x="18" y="2"/>
                      <a:pt x="13" y="0"/>
                      <a:pt x="8" y="1"/>
                    </a:cubicBezTo>
                    <a:cubicBezTo>
                      <a:pt x="3" y="3"/>
                      <a:pt x="0" y="8"/>
                      <a:pt x="2" y="1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34"/>
              <p:cNvSpPr/>
              <p:nvPr/>
            </p:nvSpPr>
            <p:spPr>
              <a:xfrm>
                <a:off x="8562975" y="3429001"/>
                <a:ext cx="139700" cy="147638"/>
              </a:xfrm>
              <a:custGeom>
                <a:rect b="b" l="l" r="r" t="t"/>
                <a:pathLst>
                  <a:path extrusionOk="0" h="22" w="21">
                    <a:moveTo>
                      <a:pt x="2" y="14"/>
                    </a:moveTo>
                    <a:cubicBezTo>
                      <a:pt x="3" y="19"/>
                      <a:pt x="9" y="22"/>
                      <a:pt x="14" y="20"/>
                    </a:cubicBezTo>
                    <a:cubicBezTo>
                      <a:pt x="19" y="18"/>
                      <a:pt x="21" y="13"/>
                      <a:pt x="20" y="8"/>
                    </a:cubicBezTo>
                    <a:cubicBezTo>
                      <a:pt x="18" y="3"/>
                      <a:pt x="13" y="0"/>
                      <a:pt x="8" y="2"/>
                    </a:cubicBezTo>
                    <a:cubicBezTo>
                      <a:pt x="3" y="4"/>
                      <a:pt x="0" y="9"/>
                      <a:pt x="2" y="1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34"/>
              <p:cNvSpPr/>
              <p:nvPr/>
            </p:nvSpPr>
            <p:spPr>
              <a:xfrm>
                <a:off x="10407650" y="2144713"/>
                <a:ext cx="139700" cy="147638"/>
              </a:xfrm>
              <a:custGeom>
                <a:rect b="b" l="l" r="r" t="t"/>
                <a:pathLst>
                  <a:path extrusionOk="0" h="22" w="21">
                    <a:moveTo>
                      <a:pt x="2" y="14"/>
                    </a:moveTo>
                    <a:cubicBezTo>
                      <a:pt x="3" y="19"/>
                      <a:pt x="9" y="22"/>
                      <a:pt x="14" y="20"/>
                    </a:cubicBezTo>
                    <a:cubicBezTo>
                      <a:pt x="19" y="18"/>
                      <a:pt x="21" y="13"/>
                      <a:pt x="20" y="8"/>
                    </a:cubicBezTo>
                    <a:cubicBezTo>
                      <a:pt x="18" y="3"/>
                      <a:pt x="13" y="0"/>
                      <a:pt x="8" y="2"/>
                    </a:cubicBezTo>
                    <a:cubicBezTo>
                      <a:pt x="3" y="4"/>
                      <a:pt x="0" y="9"/>
                      <a:pt x="2" y="1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34"/>
              <p:cNvSpPr/>
              <p:nvPr/>
            </p:nvSpPr>
            <p:spPr>
              <a:xfrm>
                <a:off x="3489325" y="1139826"/>
                <a:ext cx="147638" cy="147638"/>
              </a:xfrm>
              <a:custGeom>
                <a:rect b="b" l="l" r="r" t="t"/>
                <a:pathLst>
                  <a:path extrusionOk="0" h="22" w="22">
                    <a:moveTo>
                      <a:pt x="1" y="14"/>
                    </a:moveTo>
                    <a:cubicBezTo>
                      <a:pt x="3" y="19"/>
                      <a:pt x="9" y="22"/>
                      <a:pt x="14" y="20"/>
                    </a:cubicBezTo>
                    <a:cubicBezTo>
                      <a:pt x="19" y="19"/>
                      <a:pt x="22" y="13"/>
                      <a:pt x="20" y="8"/>
                    </a:cubicBezTo>
                    <a:cubicBezTo>
                      <a:pt x="19" y="2"/>
                      <a:pt x="13" y="0"/>
                      <a:pt x="8" y="1"/>
                    </a:cubicBezTo>
                    <a:cubicBezTo>
                      <a:pt x="3" y="3"/>
                      <a:pt x="0" y="9"/>
                      <a:pt x="1" y="1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34"/>
              <p:cNvSpPr/>
              <p:nvPr/>
            </p:nvSpPr>
            <p:spPr>
              <a:xfrm>
                <a:off x="5287963" y="5853113"/>
                <a:ext cx="119063" cy="120650"/>
              </a:xfrm>
              <a:custGeom>
                <a:rect b="b" l="l" r="r" t="t"/>
                <a:pathLst>
                  <a:path extrusionOk="0" h="18" w="18">
                    <a:moveTo>
                      <a:pt x="1" y="11"/>
                    </a:moveTo>
                    <a:cubicBezTo>
                      <a:pt x="3" y="16"/>
                      <a:pt x="7" y="18"/>
                      <a:pt x="11" y="17"/>
                    </a:cubicBezTo>
                    <a:cubicBezTo>
                      <a:pt x="16" y="15"/>
                      <a:pt x="18" y="11"/>
                      <a:pt x="17" y="6"/>
                    </a:cubicBezTo>
                    <a:cubicBezTo>
                      <a:pt x="15" y="2"/>
                      <a:pt x="11" y="0"/>
                      <a:pt x="6" y="1"/>
                    </a:cubicBezTo>
                    <a:cubicBezTo>
                      <a:pt x="2" y="3"/>
                      <a:pt x="0" y="7"/>
                      <a:pt x="1" y="1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34"/>
              <p:cNvSpPr/>
              <p:nvPr/>
            </p:nvSpPr>
            <p:spPr>
              <a:xfrm>
                <a:off x="1296988" y="4848226"/>
                <a:ext cx="120650" cy="128588"/>
              </a:xfrm>
              <a:custGeom>
                <a:rect b="b" l="l" r="r" t="t"/>
                <a:pathLst>
                  <a:path extrusionOk="0" h="19" w="18">
                    <a:moveTo>
                      <a:pt x="1" y="12"/>
                    </a:moveTo>
                    <a:cubicBezTo>
                      <a:pt x="3" y="16"/>
                      <a:pt x="7" y="19"/>
                      <a:pt x="11" y="17"/>
                    </a:cubicBezTo>
                    <a:cubicBezTo>
                      <a:pt x="16" y="16"/>
                      <a:pt x="18" y="11"/>
                      <a:pt x="17" y="7"/>
                    </a:cubicBezTo>
                    <a:cubicBezTo>
                      <a:pt x="15" y="3"/>
                      <a:pt x="11" y="0"/>
                      <a:pt x="6" y="2"/>
                    </a:cubicBezTo>
                    <a:cubicBezTo>
                      <a:pt x="2" y="3"/>
                      <a:pt x="0" y="8"/>
                      <a:pt x="1" y="1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1" name="Google Shape;351;p34"/>
            <p:cNvSpPr/>
            <p:nvPr/>
          </p:nvSpPr>
          <p:spPr>
            <a:xfrm>
              <a:off x="-4267" y="-101533"/>
              <a:ext cx="12300000" cy="910500"/>
            </a:xfrm>
            <a:prstGeom prst="round2SameRect">
              <a:avLst>
                <a:gd fmla="val 9" name="adj1"/>
                <a:gd fmla="val 0" name="adj2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None/>
              </a:pPr>
              <a:r>
                <a:rPr b="1" lang="en" sz="2100">
                  <a:solidFill>
                    <a:schemeClr val="lt1"/>
                  </a:solidFill>
                </a:rPr>
                <a:t>Wi-Fi 8: Ultra High Reliability  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" name="Google Shape;352;p34"/>
          <p:cNvGrpSpPr/>
          <p:nvPr/>
        </p:nvGrpSpPr>
        <p:grpSpPr>
          <a:xfrm>
            <a:off x="2785404" y="909575"/>
            <a:ext cx="3577176" cy="3476499"/>
            <a:chOff x="-1279683" y="2129728"/>
            <a:chExt cx="4243388" cy="4119563"/>
          </a:xfrm>
        </p:grpSpPr>
        <p:sp>
          <p:nvSpPr>
            <p:cNvPr id="353" name="Google Shape;353;p34"/>
            <p:cNvSpPr/>
            <p:nvPr/>
          </p:nvSpPr>
          <p:spPr>
            <a:xfrm>
              <a:off x="-1265396" y="2129728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7" y="23"/>
                    <a:pt x="87" y="51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4"/>
            <p:cNvSpPr/>
            <p:nvPr/>
          </p:nvSpPr>
          <p:spPr>
            <a:xfrm>
              <a:off x="-959009" y="2131316"/>
              <a:ext cx="77788" cy="177800"/>
            </a:xfrm>
            <a:custGeom>
              <a:rect b="b" l="l" r="r" t="t"/>
              <a:pathLst>
                <a:path extrusionOk="0" h="112" w="49">
                  <a:moveTo>
                    <a:pt x="24" y="24"/>
                  </a:moveTo>
                  <a:lnTo>
                    <a:pt x="5" y="29"/>
                  </a:lnTo>
                  <a:lnTo>
                    <a:pt x="0" y="9"/>
                  </a:lnTo>
                  <a:lnTo>
                    <a:pt x="32" y="0"/>
                  </a:lnTo>
                  <a:lnTo>
                    <a:pt x="49" y="0"/>
                  </a:lnTo>
                  <a:lnTo>
                    <a:pt x="49" y="112"/>
                  </a:lnTo>
                  <a:lnTo>
                    <a:pt x="24" y="112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4"/>
            <p:cNvSpPr/>
            <p:nvPr/>
          </p:nvSpPr>
          <p:spPr>
            <a:xfrm>
              <a:off x="-712946" y="2129728"/>
              <a:ext cx="157163" cy="182563"/>
            </a:xfrm>
            <a:custGeom>
              <a:rect b="b" l="l" r="r" t="t"/>
              <a:pathLst>
                <a:path extrusionOk="0" h="104" w="90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2"/>
                    <a:pt x="18" y="0"/>
                    <a:pt x="45" y="0"/>
                  </a:cubicBezTo>
                  <a:cubicBezTo>
                    <a:pt x="72" y="0"/>
                    <a:pt x="90" y="22"/>
                    <a:pt x="90" y="51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81"/>
                    <a:pt x="72" y="104"/>
                    <a:pt x="45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67" y="52"/>
                  </a:moveTo>
                  <a:cubicBezTo>
                    <a:pt x="67" y="52"/>
                    <a:pt x="67" y="52"/>
                    <a:pt x="67" y="52"/>
                  </a:cubicBezTo>
                  <a:cubicBezTo>
                    <a:pt x="67" y="33"/>
                    <a:pt x="58" y="20"/>
                    <a:pt x="45" y="20"/>
                  </a:cubicBezTo>
                  <a:cubicBezTo>
                    <a:pt x="32" y="20"/>
                    <a:pt x="23" y="33"/>
                    <a:pt x="23" y="51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70"/>
                    <a:pt x="32" y="84"/>
                    <a:pt x="45" y="84"/>
                  </a:cubicBezTo>
                  <a:cubicBezTo>
                    <a:pt x="58" y="84"/>
                    <a:pt x="67" y="70"/>
                    <a:pt x="67" y="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4"/>
            <p:cNvSpPr/>
            <p:nvPr/>
          </p:nvSpPr>
          <p:spPr>
            <a:xfrm>
              <a:off x="-395446" y="2129728"/>
              <a:ext cx="155575" cy="182563"/>
            </a:xfrm>
            <a:custGeom>
              <a:rect b="b" l="l" r="r" t="t"/>
              <a:pathLst>
                <a:path extrusionOk="0" h="104" w="89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2"/>
                    <a:pt x="18" y="0"/>
                    <a:pt x="45" y="0"/>
                  </a:cubicBezTo>
                  <a:cubicBezTo>
                    <a:pt x="71" y="0"/>
                    <a:pt x="89" y="22"/>
                    <a:pt x="89" y="51"/>
                  </a:cubicBezTo>
                  <a:cubicBezTo>
                    <a:pt x="89" y="52"/>
                    <a:pt x="89" y="52"/>
                    <a:pt x="89" y="52"/>
                  </a:cubicBezTo>
                  <a:cubicBezTo>
                    <a:pt x="89" y="81"/>
                    <a:pt x="71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7" y="52"/>
                  </a:moveTo>
                  <a:cubicBezTo>
                    <a:pt x="67" y="52"/>
                    <a:pt x="67" y="52"/>
                    <a:pt x="67" y="52"/>
                  </a:cubicBezTo>
                  <a:cubicBezTo>
                    <a:pt x="67" y="33"/>
                    <a:pt x="58" y="20"/>
                    <a:pt x="44" y="20"/>
                  </a:cubicBezTo>
                  <a:cubicBezTo>
                    <a:pt x="31" y="20"/>
                    <a:pt x="23" y="33"/>
                    <a:pt x="23" y="51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70"/>
                    <a:pt x="31" y="84"/>
                    <a:pt x="45" y="84"/>
                  </a:cubicBezTo>
                  <a:cubicBezTo>
                    <a:pt x="58" y="84"/>
                    <a:pt x="67" y="70"/>
                    <a:pt x="67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4"/>
            <p:cNvSpPr/>
            <p:nvPr/>
          </p:nvSpPr>
          <p:spPr>
            <a:xfrm>
              <a:off x="-87471" y="2131316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4"/>
            <p:cNvSpPr/>
            <p:nvPr/>
          </p:nvSpPr>
          <p:spPr>
            <a:xfrm>
              <a:off x="152242" y="212972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1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4"/>
            <p:cNvSpPr/>
            <p:nvPr/>
          </p:nvSpPr>
          <p:spPr>
            <a:xfrm>
              <a:off x="468154" y="212972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4"/>
            <p:cNvSpPr/>
            <p:nvPr/>
          </p:nvSpPr>
          <p:spPr>
            <a:xfrm>
              <a:off x="774542" y="2131316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3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3" y="112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4"/>
            <p:cNvSpPr/>
            <p:nvPr/>
          </p:nvSpPr>
          <p:spPr>
            <a:xfrm>
              <a:off x="1006317" y="2131316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4"/>
            <p:cNvSpPr/>
            <p:nvPr/>
          </p:nvSpPr>
          <p:spPr>
            <a:xfrm>
              <a:off x="1239679" y="2131316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3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3" y="112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4"/>
            <p:cNvSpPr/>
            <p:nvPr/>
          </p:nvSpPr>
          <p:spPr>
            <a:xfrm>
              <a:off x="1469867" y="2131316"/>
              <a:ext cx="71438" cy="177800"/>
            </a:xfrm>
            <a:custGeom>
              <a:rect b="b" l="l" r="r" t="t"/>
              <a:pathLst>
                <a:path extrusionOk="0" h="112" w="45">
                  <a:moveTo>
                    <a:pt x="25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45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4"/>
            <p:cNvSpPr/>
            <p:nvPr/>
          </p:nvSpPr>
          <p:spPr>
            <a:xfrm>
              <a:off x="1703229" y="2131316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3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3" y="112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4"/>
            <p:cNvSpPr/>
            <p:nvPr/>
          </p:nvSpPr>
          <p:spPr>
            <a:xfrm>
              <a:off x="2174717" y="212972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4"/>
            <p:cNvSpPr/>
            <p:nvPr/>
          </p:nvSpPr>
          <p:spPr>
            <a:xfrm>
              <a:off x="2490629" y="212972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4"/>
            <p:cNvSpPr/>
            <p:nvPr/>
          </p:nvSpPr>
          <p:spPr>
            <a:xfrm>
              <a:off x="2806542" y="2129728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7" y="23"/>
                    <a:pt x="87" y="51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4"/>
            <p:cNvSpPr/>
            <p:nvPr/>
          </p:nvSpPr>
          <p:spPr>
            <a:xfrm>
              <a:off x="-1270159" y="243135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4"/>
            <p:cNvSpPr/>
            <p:nvPr/>
          </p:nvSpPr>
          <p:spPr>
            <a:xfrm>
              <a:off x="-974884" y="243294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5" y="25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4"/>
            <p:cNvSpPr/>
            <p:nvPr/>
          </p:nvSpPr>
          <p:spPr>
            <a:xfrm>
              <a:off x="-744696" y="243135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8" y="16"/>
                    <a:pt x="19" y="3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4"/>
            <p:cNvSpPr/>
            <p:nvPr/>
          </p:nvSpPr>
          <p:spPr>
            <a:xfrm>
              <a:off x="-449421" y="2432941"/>
              <a:ext cx="71438" cy="179388"/>
            </a:xfrm>
            <a:custGeom>
              <a:rect b="b" l="l" r="r" t="t"/>
              <a:pathLst>
                <a:path extrusionOk="0" h="113" w="45">
                  <a:moveTo>
                    <a:pt x="25" y="20"/>
                  </a:moveTo>
                  <a:lnTo>
                    <a:pt x="5" y="25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45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4"/>
            <p:cNvSpPr/>
            <p:nvPr/>
          </p:nvSpPr>
          <p:spPr>
            <a:xfrm>
              <a:off x="-219233" y="243135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4"/>
            <p:cNvSpPr/>
            <p:nvPr/>
          </p:nvSpPr>
          <p:spPr>
            <a:xfrm>
              <a:off x="77629" y="2432941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5"/>
                  </a:lnTo>
                  <a:lnTo>
                    <a:pt x="0" y="10"/>
                  </a:lnTo>
                  <a:lnTo>
                    <a:pt x="29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4"/>
            <p:cNvSpPr/>
            <p:nvPr/>
          </p:nvSpPr>
          <p:spPr>
            <a:xfrm>
              <a:off x="306229" y="243135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4"/>
            <p:cNvSpPr/>
            <p:nvPr/>
          </p:nvSpPr>
          <p:spPr>
            <a:xfrm>
              <a:off x="611029" y="2431353"/>
              <a:ext cx="155575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4"/>
            <p:cNvSpPr/>
            <p:nvPr/>
          </p:nvSpPr>
          <p:spPr>
            <a:xfrm>
              <a:off x="915829" y="2431353"/>
              <a:ext cx="155575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4"/>
            <p:cNvSpPr/>
            <p:nvPr/>
          </p:nvSpPr>
          <p:spPr>
            <a:xfrm>
              <a:off x="1442879" y="243135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4"/>
            <p:cNvSpPr/>
            <p:nvPr/>
          </p:nvSpPr>
          <p:spPr>
            <a:xfrm>
              <a:off x="1747679" y="2431353"/>
              <a:ext cx="157163" cy="184150"/>
            </a:xfrm>
            <a:custGeom>
              <a:rect b="b" l="l" r="r" t="t"/>
              <a:pathLst>
                <a:path extrusionOk="0" h="105" w="90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2" y="0"/>
                    <a:pt x="90" y="23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0" y="82"/>
                    <a:pt x="72" y="105"/>
                    <a:pt x="45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67" y="53"/>
                  </a:move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58" y="20"/>
                    <a:pt x="45" y="20"/>
                  </a:cubicBezTo>
                  <a:cubicBezTo>
                    <a:pt x="31" y="20"/>
                    <a:pt x="23" y="34"/>
                    <a:pt x="23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71"/>
                    <a:pt x="31" y="85"/>
                    <a:pt x="45" y="85"/>
                  </a:cubicBezTo>
                  <a:cubicBezTo>
                    <a:pt x="58" y="85"/>
                    <a:pt x="67" y="71"/>
                    <a:pt x="67" y="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4"/>
            <p:cNvSpPr/>
            <p:nvPr/>
          </p:nvSpPr>
          <p:spPr>
            <a:xfrm>
              <a:off x="2054067" y="2431353"/>
              <a:ext cx="155575" cy="184150"/>
            </a:xfrm>
            <a:custGeom>
              <a:rect b="b" l="l" r="r" t="t"/>
              <a:pathLst>
                <a:path extrusionOk="0" h="105" w="89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1" y="0"/>
                    <a:pt x="89" y="23"/>
                    <a:pt x="89" y="52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82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67" y="53"/>
                  </a:move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58" y="20"/>
                    <a:pt x="44" y="20"/>
                  </a:cubicBezTo>
                  <a:cubicBezTo>
                    <a:pt x="31" y="20"/>
                    <a:pt x="23" y="34"/>
                    <a:pt x="23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71"/>
                    <a:pt x="31" y="85"/>
                    <a:pt x="45" y="85"/>
                  </a:cubicBezTo>
                  <a:cubicBezTo>
                    <a:pt x="58" y="85"/>
                    <a:pt x="67" y="71"/>
                    <a:pt x="67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4"/>
            <p:cNvSpPr/>
            <p:nvPr/>
          </p:nvSpPr>
          <p:spPr>
            <a:xfrm>
              <a:off x="2352517" y="2432941"/>
              <a:ext cx="76200" cy="179388"/>
            </a:xfrm>
            <a:custGeom>
              <a:rect b="b" l="l" r="r" t="t"/>
              <a:pathLst>
                <a:path extrusionOk="0" h="113" w="48">
                  <a:moveTo>
                    <a:pt x="24" y="25"/>
                  </a:moveTo>
                  <a:lnTo>
                    <a:pt x="4" y="30"/>
                  </a:lnTo>
                  <a:lnTo>
                    <a:pt x="0" y="10"/>
                  </a:lnTo>
                  <a:lnTo>
                    <a:pt x="32" y="0"/>
                  </a:lnTo>
                  <a:lnTo>
                    <a:pt x="48" y="0"/>
                  </a:lnTo>
                  <a:lnTo>
                    <a:pt x="48" y="113"/>
                  </a:lnTo>
                  <a:lnTo>
                    <a:pt x="24" y="113"/>
                  </a:lnTo>
                  <a:lnTo>
                    <a:pt x="24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4"/>
            <p:cNvSpPr/>
            <p:nvPr/>
          </p:nvSpPr>
          <p:spPr>
            <a:xfrm>
              <a:off x="2589054" y="243135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69" y="53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9" y="33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8" y="89"/>
                    <a:pt x="44" y="89"/>
                  </a:cubicBezTo>
                  <a:cubicBezTo>
                    <a:pt x="60" y="89"/>
                    <a:pt x="69" y="73"/>
                    <a:pt x="69" y="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4"/>
            <p:cNvSpPr/>
            <p:nvPr/>
          </p:nvSpPr>
          <p:spPr>
            <a:xfrm>
              <a:off x="2884329" y="243294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4" y="25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4"/>
            <p:cNvSpPr/>
            <p:nvPr/>
          </p:nvSpPr>
          <p:spPr>
            <a:xfrm>
              <a:off x="-1278096" y="2736153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4"/>
            <p:cNvSpPr/>
            <p:nvPr/>
          </p:nvSpPr>
          <p:spPr>
            <a:xfrm>
              <a:off x="-1030446" y="27345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4"/>
            <p:cNvSpPr/>
            <p:nvPr/>
          </p:nvSpPr>
          <p:spPr>
            <a:xfrm>
              <a:off x="-719296" y="2736153"/>
              <a:ext cx="71438" cy="179388"/>
            </a:xfrm>
            <a:custGeom>
              <a:rect b="b" l="l" r="r" t="t"/>
              <a:pathLst>
                <a:path extrusionOk="0" h="113" w="45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45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4"/>
            <p:cNvSpPr/>
            <p:nvPr/>
          </p:nvSpPr>
          <p:spPr>
            <a:xfrm>
              <a:off x="-471646" y="27345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4"/>
            <p:cNvSpPr/>
            <p:nvPr/>
          </p:nvSpPr>
          <p:spPr>
            <a:xfrm>
              <a:off x="-149383" y="27345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4"/>
            <p:cNvSpPr/>
            <p:nvPr/>
          </p:nvSpPr>
          <p:spPr>
            <a:xfrm>
              <a:off x="163354" y="2736153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4"/>
            <p:cNvSpPr/>
            <p:nvPr/>
          </p:nvSpPr>
          <p:spPr>
            <a:xfrm>
              <a:off x="409417" y="2734566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4"/>
            <p:cNvSpPr/>
            <p:nvPr/>
          </p:nvSpPr>
          <p:spPr>
            <a:xfrm>
              <a:off x="723742" y="2736153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4"/>
            <p:cNvSpPr/>
            <p:nvPr/>
          </p:nvSpPr>
          <p:spPr>
            <a:xfrm>
              <a:off x="961867" y="2736153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4"/>
            <p:cNvSpPr/>
            <p:nvPr/>
          </p:nvSpPr>
          <p:spPr>
            <a:xfrm>
              <a:off x="1209517" y="27345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4"/>
            <p:cNvSpPr/>
            <p:nvPr/>
          </p:nvSpPr>
          <p:spPr>
            <a:xfrm>
              <a:off x="1522254" y="2736153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4"/>
            <p:cNvSpPr/>
            <p:nvPr/>
          </p:nvSpPr>
          <p:spPr>
            <a:xfrm>
              <a:off x="1761967" y="2736153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4"/>
            <p:cNvSpPr/>
            <p:nvPr/>
          </p:nvSpPr>
          <p:spPr>
            <a:xfrm>
              <a:off x="2001679" y="2736153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4"/>
            <p:cNvSpPr/>
            <p:nvPr/>
          </p:nvSpPr>
          <p:spPr>
            <a:xfrm>
              <a:off x="2239804" y="2736153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4"/>
            <p:cNvSpPr/>
            <p:nvPr/>
          </p:nvSpPr>
          <p:spPr>
            <a:xfrm>
              <a:off x="2487454" y="27345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4"/>
            <p:cNvSpPr/>
            <p:nvPr/>
          </p:nvSpPr>
          <p:spPr>
            <a:xfrm>
              <a:off x="2809717" y="27345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-1270159" y="30377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-960596" y="30377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-658971" y="3039366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-424021" y="30377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5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-112871" y="3037778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4"/>
            <p:cNvSpPr/>
            <p:nvPr/>
          </p:nvSpPr>
          <p:spPr>
            <a:xfrm>
              <a:off x="187167" y="3039366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4"/>
            <p:cNvSpPr/>
            <p:nvPr/>
          </p:nvSpPr>
          <p:spPr>
            <a:xfrm>
              <a:off x="423704" y="30377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4"/>
            <p:cNvSpPr/>
            <p:nvPr/>
          </p:nvSpPr>
          <p:spPr>
            <a:xfrm>
              <a:off x="734854" y="30377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4"/>
            <p:cNvSpPr/>
            <p:nvPr/>
          </p:nvSpPr>
          <p:spPr>
            <a:xfrm>
              <a:off x="1044417" y="30377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4"/>
            <p:cNvSpPr/>
            <p:nvPr/>
          </p:nvSpPr>
          <p:spPr>
            <a:xfrm>
              <a:off x="1346042" y="3039366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4"/>
            <p:cNvSpPr/>
            <p:nvPr/>
          </p:nvSpPr>
          <p:spPr>
            <a:xfrm>
              <a:off x="1580992" y="30377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4"/>
            <p:cNvSpPr/>
            <p:nvPr/>
          </p:nvSpPr>
          <p:spPr>
            <a:xfrm>
              <a:off x="1882617" y="3039366"/>
              <a:ext cx="76200" cy="179388"/>
            </a:xfrm>
            <a:custGeom>
              <a:rect b="b" l="l" r="r" t="t"/>
              <a:pathLst>
                <a:path extrusionOk="0" h="113" w="48">
                  <a:moveTo>
                    <a:pt x="24" y="24"/>
                  </a:moveTo>
                  <a:lnTo>
                    <a:pt x="5" y="30"/>
                  </a:lnTo>
                  <a:lnTo>
                    <a:pt x="0" y="10"/>
                  </a:lnTo>
                  <a:lnTo>
                    <a:pt x="32" y="0"/>
                  </a:lnTo>
                  <a:lnTo>
                    <a:pt x="48" y="0"/>
                  </a:lnTo>
                  <a:lnTo>
                    <a:pt x="48" y="113"/>
                  </a:lnTo>
                  <a:lnTo>
                    <a:pt x="24" y="113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4"/>
            <p:cNvSpPr/>
            <p:nvPr/>
          </p:nvSpPr>
          <p:spPr>
            <a:xfrm>
              <a:off x="2123917" y="3037778"/>
              <a:ext cx="158750" cy="182563"/>
            </a:xfrm>
            <a:custGeom>
              <a:rect b="b" l="l" r="r" t="t"/>
              <a:pathLst>
                <a:path extrusionOk="0" h="104" w="90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2" y="0"/>
                    <a:pt x="90" y="23"/>
                    <a:pt x="90" y="52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81"/>
                    <a:pt x="72" y="104"/>
                    <a:pt x="45" y="104"/>
                  </a:cubicBezTo>
                  <a:cubicBezTo>
                    <a:pt x="18" y="104"/>
                    <a:pt x="0" y="82"/>
                    <a:pt x="0" y="52"/>
                  </a:cubicBezTo>
                  <a:close/>
                  <a:moveTo>
                    <a:pt x="67" y="52"/>
                  </a:moveTo>
                  <a:cubicBezTo>
                    <a:pt x="67" y="52"/>
                    <a:pt x="67" y="52"/>
                    <a:pt x="67" y="52"/>
                  </a:cubicBezTo>
                  <a:cubicBezTo>
                    <a:pt x="67" y="34"/>
                    <a:pt x="58" y="20"/>
                    <a:pt x="45" y="20"/>
                  </a:cubicBezTo>
                  <a:cubicBezTo>
                    <a:pt x="32" y="20"/>
                    <a:pt x="23" y="33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71"/>
                    <a:pt x="32" y="84"/>
                    <a:pt x="45" y="84"/>
                  </a:cubicBezTo>
                  <a:cubicBezTo>
                    <a:pt x="58" y="84"/>
                    <a:pt x="67" y="71"/>
                    <a:pt x="67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4"/>
            <p:cNvSpPr/>
            <p:nvPr/>
          </p:nvSpPr>
          <p:spPr>
            <a:xfrm>
              <a:off x="2428717" y="3039366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4"/>
            <p:cNvSpPr/>
            <p:nvPr/>
          </p:nvSpPr>
          <p:spPr>
            <a:xfrm>
              <a:off x="2657317" y="3039366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4"/>
            <p:cNvSpPr/>
            <p:nvPr/>
          </p:nvSpPr>
          <p:spPr>
            <a:xfrm>
              <a:off x="2884329" y="3039366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4"/>
            <p:cNvSpPr/>
            <p:nvPr/>
          </p:nvSpPr>
          <p:spPr>
            <a:xfrm>
              <a:off x="-1270159" y="334099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4"/>
            <p:cNvSpPr/>
            <p:nvPr/>
          </p:nvSpPr>
          <p:spPr>
            <a:xfrm>
              <a:off x="-962184" y="3342578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4"/>
            <p:cNvSpPr/>
            <p:nvPr/>
          </p:nvSpPr>
          <p:spPr>
            <a:xfrm>
              <a:off x="-722471" y="334099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5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4"/>
            <p:cNvSpPr/>
            <p:nvPr/>
          </p:nvSpPr>
          <p:spPr>
            <a:xfrm>
              <a:off x="-404971" y="334099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4"/>
            <p:cNvSpPr/>
            <p:nvPr/>
          </p:nvSpPr>
          <p:spPr>
            <a:xfrm>
              <a:off x="-87471" y="334099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4"/>
            <p:cNvSpPr/>
            <p:nvPr/>
          </p:nvSpPr>
          <p:spPr>
            <a:xfrm>
              <a:off x="218917" y="3342578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4"/>
            <p:cNvSpPr/>
            <p:nvPr/>
          </p:nvSpPr>
          <p:spPr>
            <a:xfrm>
              <a:off x="453867" y="3342578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3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3" y="112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4"/>
            <p:cNvSpPr/>
            <p:nvPr/>
          </p:nvSpPr>
          <p:spPr>
            <a:xfrm>
              <a:off x="687229" y="3342578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4"/>
            <p:cNvSpPr/>
            <p:nvPr/>
          </p:nvSpPr>
          <p:spPr>
            <a:xfrm>
              <a:off x="928529" y="334099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4"/>
            <p:cNvSpPr/>
            <p:nvPr/>
          </p:nvSpPr>
          <p:spPr>
            <a:xfrm>
              <a:off x="1234917" y="3342578"/>
              <a:ext cx="71438" cy="177800"/>
            </a:xfrm>
            <a:custGeom>
              <a:rect b="b" l="l" r="r" t="t"/>
              <a:pathLst>
                <a:path extrusionOk="0" h="112" w="45">
                  <a:moveTo>
                    <a:pt x="25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45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4"/>
            <p:cNvSpPr/>
            <p:nvPr/>
          </p:nvSpPr>
          <p:spPr>
            <a:xfrm>
              <a:off x="1469867" y="3342578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4"/>
            <p:cNvSpPr/>
            <p:nvPr/>
          </p:nvSpPr>
          <p:spPr>
            <a:xfrm>
              <a:off x="1711167" y="334099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4"/>
            <p:cNvSpPr/>
            <p:nvPr/>
          </p:nvSpPr>
          <p:spPr>
            <a:xfrm>
              <a:off x="2019142" y="3342578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4"/>
            <p:cNvSpPr/>
            <p:nvPr/>
          </p:nvSpPr>
          <p:spPr>
            <a:xfrm>
              <a:off x="2260442" y="334099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4"/>
            <p:cNvSpPr/>
            <p:nvPr/>
          </p:nvSpPr>
          <p:spPr>
            <a:xfrm>
              <a:off x="2576354" y="334099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4"/>
            <p:cNvSpPr/>
            <p:nvPr/>
          </p:nvSpPr>
          <p:spPr>
            <a:xfrm>
              <a:off x="2884329" y="3342578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5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4"/>
            <p:cNvSpPr/>
            <p:nvPr/>
          </p:nvSpPr>
          <p:spPr>
            <a:xfrm>
              <a:off x="-1270159" y="364420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4"/>
            <p:cNvSpPr/>
            <p:nvPr/>
          </p:nvSpPr>
          <p:spPr>
            <a:xfrm>
              <a:off x="-954246" y="3644203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4"/>
            <p:cNvSpPr/>
            <p:nvPr/>
          </p:nvSpPr>
          <p:spPr>
            <a:xfrm>
              <a:off x="-646271" y="3645791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29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4"/>
            <p:cNvSpPr/>
            <p:nvPr/>
          </p:nvSpPr>
          <p:spPr>
            <a:xfrm>
              <a:off x="-414496" y="3645791"/>
              <a:ext cx="71438" cy="177800"/>
            </a:xfrm>
            <a:custGeom>
              <a:rect b="b" l="l" r="r" t="t"/>
              <a:pathLst>
                <a:path extrusionOk="0" h="112" w="45">
                  <a:moveTo>
                    <a:pt x="25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5" y="0"/>
                  </a:lnTo>
                  <a:lnTo>
                    <a:pt x="45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4"/>
            <p:cNvSpPr/>
            <p:nvPr/>
          </p:nvSpPr>
          <p:spPr>
            <a:xfrm>
              <a:off x="-179546" y="3645791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5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4"/>
            <p:cNvSpPr/>
            <p:nvPr/>
          </p:nvSpPr>
          <p:spPr>
            <a:xfrm>
              <a:off x="63342" y="3644203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7" y="23"/>
                    <a:pt x="87" y="51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4"/>
            <p:cNvSpPr/>
            <p:nvPr/>
          </p:nvSpPr>
          <p:spPr>
            <a:xfrm>
              <a:off x="379254" y="364420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4"/>
            <p:cNvSpPr/>
            <p:nvPr/>
          </p:nvSpPr>
          <p:spPr>
            <a:xfrm>
              <a:off x="687229" y="3645791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3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3" y="112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4"/>
            <p:cNvSpPr/>
            <p:nvPr/>
          </p:nvSpPr>
          <p:spPr>
            <a:xfrm>
              <a:off x="920592" y="3645791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4"/>
            <p:cNvSpPr/>
            <p:nvPr/>
          </p:nvSpPr>
          <p:spPr>
            <a:xfrm>
              <a:off x="1161892" y="364420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4"/>
            <p:cNvSpPr/>
            <p:nvPr/>
          </p:nvSpPr>
          <p:spPr>
            <a:xfrm>
              <a:off x="1468279" y="3645791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5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4"/>
            <p:cNvSpPr/>
            <p:nvPr/>
          </p:nvSpPr>
          <p:spPr>
            <a:xfrm>
              <a:off x="1701642" y="3645791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4"/>
            <p:cNvSpPr/>
            <p:nvPr/>
          </p:nvSpPr>
          <p:spPr>
            <a:xfrm>
              <a:off x="1942942" y="3644203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4"/>
            <p:cNvSpPr/>
            <p:nvPr/>
          </p:nvSpPr>
          <p:spPr>
            <a:xfrm>
              <a:off x="2260442" y="364420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4"/>
            <p:cNvSpPr/>
            <p:nvPr/>
          </p:nvSpPr>
          <p:spPr>
            <a:xfrm>
              <a:off x="2568417" y="3645791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29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4"/>
            <p:cNvSpPr/>
            <p:nvPr/>
          </p:nvSpPr>
          <p:spPr>
            <a:xfrm>
              <a:off x="2809717" y="364420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4"/>
            <p:cNvSpPr/>
            <p:nvPr/>
          </p:nvSpPr>
          <p:spPr>
            <a:xfrm>
              <a:off x="-1270159" y="3945828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4"/>
            <p:cNvSpPr/>
            <p:nvPr/>
          </p:nvSpPr>
          <p:spPr>
            <a:xfrm>
              <a:off x="-954246" y="3947416"/>
              <a:ext cx="71438" cy="179388"/>
            </a:xfrm>
            <a:custGeom>
              <a:rect b="b" l="l" r="r" t="t"/>
              <a:pathLst>
                <a:path extrusionOk="0" h="113" w="45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5" y="0"/>
                  </a:lnTo>
                  <a:lnTo>
                    <a:pt x="45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4"/>
            <p:cNvSpPr/>
            <p:nvPr/>
          </p:nvSpPr>
          <p:spPr>
            <a:xfrm>
              <a:off x="-708184" y="3947416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3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3" y="113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4"/>
            <p:cNvSpPr/>
            <p:nvPr/>
          </p:nvSpPr>
          <p:spPr>
            <a:xfrm>
              <a:off x="-457358" y="3945828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8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4"/>
            <p:cNvSpPr/>
            <p:nvPr/>
          </p:nvSpPr>
          <p:spPr>
            <a:xfrm>
              <a:off x="-139858" y="3947416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4"/>
            <p:cNvSpPr/>
            <p:nvPr/>
          </p:nvSpPr>
          <p:spPr>
            <a:xfrm>
              <a:off x="103029" y="3947416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4"/>
            <p:cNvSpPr/>
            <p:nvPr/>
          </p:nvSpPr>
          <p:spPr>
            <a:xfrm>
              <a:off x="349092" y="3947416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3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3" y="113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4"/>
            <p:cNvSpPr/>
            <p:nvPr/>
          </p:nvSpPr>
          <p:spPr>
            <a:xfrm>
              <a:off x="591979" y="3947416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4"/>
            <p:cNvSpPr/>
            <p:nvPr/>
          </p:nvSpPr>
          <p:spPr>
            <a:xfrm>
              <a:off x="842804" y="3945828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4"/>
            <p:cNvSpPr/>
            <p:nvPr/>
          </p:nvSpPr>
          <p:spPr>
            <a:xfrm>
              <a:off x="1171417" y="3945828"/>
              <a:ext cx="152400" cy="184150"/>
            </a:xfrm>
            <a:custGeom>
              <a:rect b="b" l="l" r="r" t="t"/>
              <a:pathLst>
                <a:path extrusionOk="0" h="105" w="87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7" y="81"/>
                    <a:pt x="70" y="105"/>
                    <a:pt x="43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69" y="53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9" y="33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8" y="89"/>
                    <a:pt x="44" y="89"/>
                  </a:cubicBezTo>
                  <a:cubicBezTo>
                    <a:pt x="59" y="89"/>
                    <a:pt x="69" y="73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4"/>
            <p:cNvSpPr/>
            <p:nvPr/>
          </p:nvSpPr>
          <p:spPr>
            <a:xfrm>
              <a:off x="1487329" y="3947416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4"/>
            <p:cNvSpPr/>
            <p:nvPr/>
          </p:nvSpPr>
          <p:spPr>
            <a:xfrm>
              <a:off x="1738154" y="3945828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4"/>
            <p:cNvSpPr/>
            <p:nvPr/>
          </p:nvSpPr>
          <p:spPr>
            <a:xfrm>
              <a:off x="2055654" y="3947416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4"/>
            <p:cNvSpPr/>
            <p:nvPr/>
          </p:nvSpPr>
          <p:spPr>
            <a:xfrm>
              <a:off x="2300129" y="3947416"/>
              <a:ext cx="76200" cy="179388"/>
            </a:xfrm>
            <a:custGeom>
              <a:rect b="b" l="l" r="r" t="t"/>
              <a:pathLst>
                <a:path extrusionOk="0" h="113" w="48">
                  <a:moveTo>
                    <a:pt x="24" y="26"/>
                  </a:moveTo>
                  <a:lnTo>
                    <a:pt x="5" y="30"/>
                  </a:lnTo>
                  <a:lnTo>
                    <a:pt x="0" y="10"/>
                  </a:lnTo>
                  <a:lnTo>
                    <a:pt x="32" y="0"/>
                  </a:lnTo>
                  <a:lnTo>
                    <a:pt x="48" y="0"/>
                  </a:lnTo>
                  <a:lnTo>
                    <a:pt x="48" y="113"/>
                  </a:lnTo>
                  <a:lnTo>
                    <a:pt x="24" y="113"/>
                  </a:lnTo>
                  <a:lnTo>
                    <a:pt x="24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4"/>
            <p:cNvSpPr/>
            <p:nvPr/>
          </p:nvSpPr>
          <p:spPr>
            <a:xfrm>
              <a:off x="2558892" y="3945828"/>
              <a:ext cx="155575" cy="184150"/>
            </a:xfrm>
            <a:custGeom>
              <a:rect b="b" l="l" r="r" t="t"/>
              <a:pathLst>
                <a:path extrusionOk="0" h="105" w="89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9" y="23"/>
                    <a:pt x="89" y="52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82"/>
                    <a:pt x="71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66" y="53"/>
                  </a:moveTo>
                  <a:cubicBezTo>
                    <a:pt x="66" y="53"/>
                    <a:pt x="66" y="53"/>
                    <a:pt x="66" y="53"/>
                  </a:cubicBezTo>
                  <a:cubicBezTo>
                    <a:pt x="66" y="34"/>
                    <a:pt x="57" y="20"/>
                    <a:pt x="44" y="20"/>
                  </a:cubicBezTo>
                  <a:cubicBezTo>
                    <a:pt x="31" y="20"/>
                    <a:pt x="22" y="34"/>
                    <a:pt x="22" y="52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71"/>
                    <a:pt x="31" y="85"/>
                    <a:pt x="44" y="85"/>
                  </a:cubicBezTo>
                  <a:cubicBezTo>
                    <a:pt x="58" y="85"/>
                    <a:pt x="66" y="71"/>
                    <a:pt x="66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4"/>
            <p:cNvSpPr/>
            <p:nvPr/>
          </p:nvSpPr>
          <p:spPr>
            <a:xfrm>
              <a:off x="2877979" y="3947416"/>
              <a:ext cx="77788" cy="179388"/>
            </a:xfrm>
            <a:custGeom>
              <a:rect b="b" l="l" r="r" t="t"/>
              <a:pathLst>
                <a:path extrusionOk="0" h="113" w="49">
                  <a:moveTo>
                    <a:pt x="24" y="26"/>
                  </a:moveTo>
                  <a:lnTo>
                    <a:pt x="4" y="30"/>
                  </a:lnTo>
                  <a:lnTo>
                    <a:pt x="0" y="10"/>
                  </a:lnTo>
                  <a:lnTo>
                    <a:pt x="32" y="0"/>
                  </a:lnTo>
                  <a:lnTo>
                    <a:pt x="49" y="0"/>
                  </a:lnTo>
                  <a:lnTo>
                    <a:pt x="49" y="113"/>
                  </a:lnTo>
                  <a:lnTo>
                    <a:pt x="24" y="113"/>
                  </a:lnTo>
                  <a:lnTo>
                    <a:pt x="24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4"/>
            <p:cNvSpPr/>
            <p:nvPr/>
          </p:nvSpPr>
          <p:spPr>
            <a:xfrm>
              <a:off x="-1278096" y="4250628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34"/>
            <p:cNvSpPr/>
            <p:nvPr/>
          </p:nvSpPr>
          <p:spPr>
            <a:xfrm>
              <a:off x="-1060609" y="4250628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3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3" y="113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4"/>
            <p:cNvSpPr/>
            <p:nvPr/>
          </p:nvSpPr>
          <p:spPr>
            <a:xfrm>
              <a:off x="-844709" y="4250628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4"/>
            <p:cNvSpPr/>
            <p:nvPr/>
          </p:nvSpPr>
          <p:spPr>
            <a:xfrm>
              <a:off x="-619284" y="4249041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-319246" y="4249041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4"/>
            <p:cNvSpPr/>
            <p:nvPr/>
          </p:nvSpPr>
          <p:spPr>
            <a:xfrm>
              <a:off x="-19208" y="4249041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4"/>
            <p:cNvSpPr/>
            <p:nvPr/>
          </p:nvSpPr>
          <p:spPr>
            <a:xfrm>
              <a:off x="280829" y="4249041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580867" y="424904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4"/>
            <p:cNvSpPr/>
            <p:nvPr/>
          </p:nvSpPr>
          <p:spPr>
            <a:xfrm>
              <a:off x="879317" y="424904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4"/>
            <p:cNvSpPr/>
            <p:nvPr/>
          </p:nvSpPr>
          <p:spPr>
            <a:xfrm>
              <a:off x="1179354" y="424904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1479392" y="424904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4"/>
            <p:cNvSpPr/>
            <p:nvPr/>
          </p:nvSpPr>
          <p:spPr>
            <a:xfrm>
              <a:off x="1769904" y="4250628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3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3" y="113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34"/>
            <p:cNvSpPr/>
            <p:nvPr/>
          </p:nvSpPr>
          <p:spPr>
            <a:xfrm>
              <a:off x="1993742" y="4249041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2285842" y="4250628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4"/>
            <p:cNvSpPr/>
            <p:nvPr/>
          </p:nvSpPr>
          <p:spPr>
            <a:xfrm>
              <a:off x="2509679" y="424904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4"/>
            <p:cNvSpPr/>
            <p:nvPr/>
          </p:nvSpPr>
          <p:spPr>
            <a:xfrm>
              <a:off x="2809717" y="4249041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4"/>
            <p:cNvSpPr/>
            <p:nvPr/>
          </p:nvSpPr>
          <p:spPr>
            <a:xfrm>
              <a:off x="-1278096" y="455384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4"/>
            <p:cNvSpPr/>
            <p:nvPr/>
          </p:nvSpPr>
          <p:spPr>
            <a:xfrm>
              <a:off x="-1049496" y="455384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4"/>
            <p:cNvSpPr/>
            <p:nvPr/>
          </p:nvSpPr>
          <p:spPr>
            <a:xfrm>
              <a:off x="-822484" y="455384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4"/>
            <p:cNvSpPr/>
            <p:nvPr/>
          </p:nvSpPr>
          <p:spPr>
            <a:xfrm>
              <a:off x="-585946" y="4552253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4"/>
            <p:cNvSpPr/>
            <p:nvPr/>
          </p:nvSpPr>
          <p:spPr>
            <a:xfrm>
              <a:off x="-274796" y="455225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4"/>
            <p:cNvSpPr/>
            <p:nvPr/>
          </p:nvSpPr>
          <p:spPr>
            <a:xfrm>
              <a:off x="34767" y="455225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4"/>
            <p:cNvSpPr/>
            <p:nvPr/>
          </p:nvSpPr>
          <p:spPr>
            <a:xfrm>
              <a:off x="347504" y="455225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4"/>
            <p:cNvSpPr/>
            <p:nvPr/>
          </p:nvSpPr>
          <p:spPr>
            <a:xfrm>
              <a:off x="657067" y="455225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4"/>
            <p:cNvSpPr/>
            <p:nvPr/>
          </p:nvSpPr>
          <p:spPr>
            <a:xfrm>
              <a:off x="968217" y="455225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5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4"/>
            <p:cNvSpPr/>
            <p:nvPr/>
          </p:nvSpPr>
          <p:spPr>
            <a:xfrm>
              <a:off x="1271429" y="455384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4"/>
            <p:cNvSpPr/>
            <p:nvPr/>
          </p:nvSpPr>
          <p:spPr>
            <a:xfrm>
              <a:off x="1504792" y="4552253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4"/>
            <p:cNvSpPr/>
            <p:nvPr/>
          </p:nvSpPr>
          <p:spPr>
            <a:xfrm>
              <a:off x="1806417" y="4553841"/>
              <a:ext cx="71438" cy="179388"/>
            </a:xfrm>
            <a:custGeom>
              <a:rect b="b" l="l" r="r" t="t"/>
              <a:pathLst>
                <a:path extrusionOk="0" h="113" w="45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5" y="0"/>
                  </a:lnTo>
                  <a:lnTo>
                    <a:pt x="45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4"/>
            <p:cNvSpPr/>
            <p:nvPr/>
          </p:nvSpPr>
          <p:spPr>
            <a:xfrm>
              <a:off x="2042954" y="4552253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4"/>
            <p:cNvSpPr/>
            <p:nvPr/>
          </p:nvSpPr>
          <p:spPr>
            <a:xfrm>
              <a:off x="2354104" y="4552253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4"/>
            <p:cNvSpPr/>
            <p:nvPr/>
          </p:nvSpPr>
          <p:spPr>
            <a:xfrm>
              <a:off x="2657317" y="455384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3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3" y="113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4"/>
            <p:cNvSpPr/>
            <p:nvPr/>
          </p:nvSpPr>
          <p:spPr>
            <a:xfrm>
              <a:off x="2884329" y="455384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4"/>
            <p:cNvSpPr/>
            <p:nvPr/>
          </p:nvSpPr>
          <p:spPr>
            <a:xfrm>
              <a:off x="-1278096" y="4857053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4"/>
            <p:cNvSpPr/>
            <p:nvPr/>
          </p:nvSpPr>
          <p:spPr>
            <a:xfrm>
              <a:off x="-1046321" y="4857053"/>
              <a:ext cx="76200" cy="177800"/>
            </a:xfrm>
            <a:custGeom>
              <a:rect b="b" l="l" r="r" t="t"/>
              <a:pathLst>
                <a:path extrusionOk="0" h="112" w="48">
                  <a:moveTo>
                    <a:pt x="25" y="25"/>
                  </a:moveTo>
                  <a:lnTo>
                    <a:pt x="5" y="30"/>
                  </a:lnTo>
                  <a:lnTo>
                    <a:pt x="0" y="9"/>
                  </a:lnTo>
                  <a:lnTo>
                    <a:pt x="32" y="0"/>
                  </a:lnTo>
                  <a:lnTo>
                    <a:pt x="48" y="0"/>
                  </a:lnTo>
                  <a:lnTo>
                    <a:pt x="48" y="112"/>
                  </a:lnTo>
                  <a:lnTo>
                    <a:pt x="25" y="112"/>
                  </a:lnTo>
                  <a:lnTo>
                    <a:pt x="25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4"/>
            <p:cNvSpPr/>
            <p:nvPr/>
          </p:nvSpPr>
          <p:spPr>
            <a:xfrm>
              <a:off x="-798671" y="4855466"/>
              <a:ext cx="157163" cy="182563"/>
            </a:xfrm>
            <a:custGeom>
              <a:rect b="b" l="l" r="r" t="t"/>
              <a:pathLst>
                <a:path extrusionOk="0" h="104" w="90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9" y="0"/>
                    <a:pt x="45" y="0"/>
                  </a:cubicBezTo>
                  <a:cubicBezTo>
                    <a:pt x="72" y="0"/>
                    <a:pt x="90" y="22"/>
                    <a:pt x="90" y="52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81"/>
                    <a:pt x="72" y="104"/>
                    <a:pt x="45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67" y="52"/>
                  </a:moveTo>
                  <a:cubicBezTo>
                    <a:pt x="67" y="52"/>
                    <a:pt x="67" y="52"/>
                    <a:pt x="67" y="52"/>
                  </a:cubicBezTo>
                  <a:cubicBezTo>
                    <a:pt x="67" y="34"/>
                    <a:pt x="58" y="20"/>
                    <a:pt x="45" y="20"/>
                  </a:cubicBezTo>
                  <a:cubicBezTo>
                    <a:pt x="32" y="20"/>
                    <a:pt x="23" y="33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70"/>
                    <a:pt x="32" y="84"/>
                    <a:pt x="45" y="84"/>
                  </a:cubicBezTo>
                  <a:cubicBezTo>
                    <a:pt x="59" y="84"/>
                    <a:pt x="67" y="71"/>
                    <a:pt x="67" y="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4"/>
            <p:cNvSpPr/>
            <p:nvPr/>
          </p:nvSpPr>
          <p:spPr>
            <a:xfrm>
              <a:off x="-487521" y="4857053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3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3" y="112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34"/>
            <p:cNvSpPr/>
            <p:nvPr/>
          </p:nvSpPr>
          <p:spPr>
            <a:xfrm>
              <a:off x="-255746" y="4857053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4"/>
            <p:cNvSpPr/>
            <p:nvPr/>
          </p:nvSpPr>
          <p:spPr>
            <a:xfrm>
              <a:off x="-22383" y="4857053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4"/>
            <p:cNvSpPr/>
            <p:nvPr/>
          </p:nvSpPr>
          <p:spPr>
            <a:xfrm>
              <a:off x="218917" y="48554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34"/>
            <p:cNvSpPr/>
            <p:nvPr/>
          </p:nvSpPr>
          <p:spPr>
            <a:xfrm>
              <a:off x="534829" y="48554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4"/>
            <p:cNvSpPr/>
            <p:nvPr/>
          </p:nvSpPr>
          <p:spPr>
            <a:xfrm>
              <a:off x="841217" y="4857053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4"/>
            <p:cNvSpPr/>
            <p:nvPr/>
          </p:nvSpPr>
          <p:spPr>
            <a:xfrm>
              <a:off x="1082517" y="4855466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4"/>
            <p:cNvSpPr/>
            <p:nvPr/>
          </p:nvSpPr>
          <p:spPr>
            <a:xfrm>
              <a:off x="1390492" y="4857053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4"/>
            <p:cNvSpPr/>
            <p:nvPr/>
          </p:nvSpPr>
          <p:spPr>
            <a:xfrm>
              <a:off x="1630204" y="48554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1946117" y="48554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4"/>
            <p:cNvSpPr/>
            <p:nvPr/>
          </p:nvSpPr>
          <p:spPr>
            <a:xfrm>
              <a:off x="2260442" y="48554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5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4"/>
            <p:cNvSpPr/>
            <p:nvPr/>
          </p:nvSpPr>
          <p:spPr>
            <a:xfrm>
              <a:off x="2570004" y="4857053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3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3" y="112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4"/>
            <p:cNvSpPr/>
            <p:nvPr/>
          </p:nvSpPr>
          <p:spPr>
            <a:xfrm>
              <a:off x="2809717" y="485546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4"/>
            <p:cNvSpPr/>
            <p:nvPr/>
          </p:nvSpPr>
          <p:spPr>
            <a:xfrm>
              <a:off x="-1278096" y="5160266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3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4"/>
            <p:cNvSpPr/>
            <p:nvPr/>
          </p:nvSpPr>
          <p:spPr>
            <a:xfrm>
              <a:off x="-1014571" y="5158678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7" y="23"/>
                    <a:pt x="87" y="51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34"/>
            <p:cNvSpPr/>
            <p:nvPr/>
          </p:nvSpPr>
          <p:spPr>
            <a:xfrm>
              <a:off x="-687546" y="5160266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5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34"/>
            <p:cNvSpPr/>
            <p:nvPr/>
          </p:nvSpPr>
          <p:spPr>
            <a:xfrm>
              <a:off x="-433546" y="5160266"/>
              <a:ext cx="71438" cy="177800"/>
            </a:xfrm>
            <a:custGeom>
              <a:rect b="b" l="l" r="r" t="t"/>
              <a:pathLst>
                <a:path extrusionOk="0" h="112" w="45">
                  <a:moveTo>
                    <a:pt x="25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5" y="0"/>
                  </a:lnTo>
                  <a:lnTo>
                    <a:pt x="45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34"/>
            <p:cNvSpPr/>
            <p:nvPr/>
          </p:nvSpPr>
          <p:spPr>
            <a:xfrm>
              <a:off x="-176371" y="5160266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4"/>
            <p:cNvSpPr/>
            <p:nvPr/>
          </p:nvSpPr>
          <p:spPr>
            <a:xfrm>
              <a:off x="85567" y="5158678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7" y="23"/>
                    <a:pt x="87" y="51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4"/>
            <p:cNvSpPr/>
            <p:nvPr/>
          </p:nvSpPr>
          <p:spPr>
            <a:xfrm>
              <a:off x="414179" y="5160266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29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4"/>
            <p:cNvSpPr/>
            <p:nvPr/>
          </p:nvSpPr>
          <p:spPr>
            <a:xfrm>
              <a:off x="668179" y="5160266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4"/>
            <p:cNvSpPr/>
            <p:nvPr/>
          </p:nvSpPr>
          <p:spPr>
            <a:xfrm>
              <a:off x="923767" y="5160266"/>
              <a:ext cx="68263" cy="177800"/>
            </a:xfrm>
            <a:custGeom>
              <a:rect b="b" l="l" r="r" t="t"/>
              <a:pathLst>
                <a:path extrusionOk="0" h="112" w="43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4"/>
            <p:cNvSpPr/>
            <p:nvPr/>
          </p:nvSpPr>
          <p:spPr>
            <a:xfrm>
              <a:off x="1177767" y="5160266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4"/>
            <p:cNvSpPr/>
            <p:nvPr/>
          </p:nvSpPr>
          <p:spPr>
            <a:xfrm>
              <a:off x="1441292" y="51586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4"/>
            <p:cNvSpPr/>
            <p:nvPr/>
          </p:nvSpPr>
          <p:spPr>
            <a:xfrm>
              <a:off x="1768317" y="5160266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4" y="20"/>
                  </a:moveTo>
                  <a:lnTo>
                    <a:pt x="4" y="26"/>
                  </a:lnTo>
                  <a:lnTo>
                    <a:pt x="0" y="9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4" y="112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4"/>
            <p:cNvSpPr/>
            <p:nvPr/>
          </p:nvSpPr>
          <p:spPr>
            <a:xfrm>
              <a:off x="2023904" y="5160266"/>
              <a:ext cx="77788" cy="177800"/>
            </a:xfrm>
            <a:custGeom>
              <a:rect b="b" l="l" r="r" t="t"/>
              <a:pathLst>
                <a:path extrusionOk="0" h="112" w="49">
                  <a:moveTo>
                    <a:pt x="25" y="25"/>
                  </a:moveTo>
                  <a:lnTo>
                    <a:pt x="5" y="29"/>
                  </a:lnTo>
                  <a:lnTo>
                    <a:pt x="0" y="9"/>
                  </a:lnTo>
                  <a:lnTo>
                    <a:pt x="32" y="0"/>
                  </a:lnTo>
                  <a:lnTo>
                    <a:pt x="49" y="0"/>
                  </a:lnTo>
                  <a:lnTo>
                    <a:pt x="49" y="112"/>
                  </a:lnTo>
                  <a:lnTo>
                    <a:pt x="25" y="112"/>
                  </a:lnTo>
                  <a:lnTo>
                    <a:pt x="25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4"/>
            <p:cNvSpPr/>
            <p:nvPr/>
          </p:nvSpPr>
          <p:spPr>
            <a:xfrm>
              <a:off x="2285842" y="5160266"/>
              <a:ext cx="76200" cy="177800"/>
            </a:xfrm>
            <a:custGeom>
              <a:rect b="b" l="l" r="r" t="t"/>
              <a:pathLst>
                <a:path extrusionOk="0" h="112" w="48">
                  <a:moveTo>
                    <a:pt x="24" y="25"/>
                  </a:moveTo>
                  <a:lnTo>
                    <a:pt x="4" y="29"/>
                  </a:lnTo>
                  <a:lnTo>
                    <a:pt x="0" y="9"/>
                  </a:lnTo>
                  <a:lnTo>
                    <a:pt x="32" y="0"/>
                  </a:lnTo>
                  <a:lnTo>
                    <a:pt x="48" y="0"/>
                  </a:lnTo>
                  <a:lnTo>
                    <a:pt x="48" y="112"/>
                  </a:lnTo>
                  <a:lnTo>
                    <a:pt x="24" y="112"/>
                  </a:lnTo>
                  <a:lnTo>
                    <a:pt x="24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4"/>
            <p:cNvSpPr/>
            <p:nvPr/>
          </p:nvSpPr>
          <p:spPr>
            <a:xfrm>
              <a:off x="2546192" y="5160266"/>
              <a:ext cx="69850" cy="177800"/>
            </a:xfrm>
            <a:custGeom>
              <a:rect b="b" l="l" r="r" t="t"/>
              <a:pathLst>
                <a:path extrusionOk="0" h="112" w="44">
                  <a:moveTo>
                    <a:pt x="25" y="20"/>
                  </a:moveTo>
                  <a:lnTo>
                    <a:pt x="5" y="26"/>
                  </a:lnTo>
                  <a:lnTo>
                    <a:pt x="0" y="9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2"/>
                  </a:lnTo>
                  <a:lnTo>
                    <a:pt x="25" y="112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4"/>
            <p:cNvSpPr/>
            <p:nvPr/>
          </p:nvSpPr>
          <p:spPr>
            <a:xfrm>
              <a:off x="2809717" y="5158678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1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1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4"/>
            <p:cNvSpPr/>
            <p:nvPr/>
          </p:nvSpPr>
          <p:spPr>
            <a:xfrm>
              <a:off x="-1278096" y="546189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4"/>
            <p:cNvSpPr/>
            <p:nvPr/>
          </p:nvSpPr>
          <p:spPr>
            <a:xfrm>
              <a:off x="-1039971" y="5461891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4"/>
            <p:cNvSpPr/>
            <p:nvPr/>
          </p:nvSpPr>
          <p:spPr>
            <a:xfrm>
              <a:off x="-792321" y="546030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4"/>
            <p:cNvSpPr/>
            <p:nvPr/>
          </p:nvSpPr>
          <p:spPr>
            <a:xfrm>
              <a:off x="-477996" y="546189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4"/>
            <p:cNvSpPr/>
            <p:nvPr/>
          </p:nvSpPr>
          <p:spPr>
            <a:xfrm>
              <a:off x="-231933" y="5460303"/>
              <a:ext cx="152400" cy="184150"/>
            </a:xfrm>
            <a:custGeom>
              <a:rect b="b" l="l" r="r" t="t"/>
              <a:pathLst>
                <a:path extrusionOk="0" h="105" w="87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7" y="81"/>
                    <a:pt x="70" y="105"/>
                    <a:pt x="43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69" y="53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9" y="33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8" y="89"/>
                    <a:pt x="44" y="89"/>
                  </a:cubicBezTo>
                  <a:cubicBezTo>
                    <a:pt x="59" y="89"/>
                    <a:pt x="69" y="73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4"/>
            <p:cNvSpPr/>
            <p:nvPr/>
          </p:nvSpPr>
          <p:spPr>
            <a:xfrm>
              <a:off x="80804" y="5461891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4"/>
            <p:cNvSpPr/>
            <p:nvPr/>
          </p:nvSpPr>
          <p:spPr>
            <a:xfrm>
              <a:off x="320517" y="546189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4"/>
            <p:cNvSpPr/>
            <p:nvPr/>
          </p:nvSpPr>
          <p:spPr>
            <a:xfrm>
              <a:off x="558642" y="5461891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34"/>
            <p:cNvSpPr/>
            <p:nvPr/>
          </p:nvSpPr>
          <p:spPr>
            <a:xfrm>
              <a:off x="806292" y="546030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8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4"/>
            <p:cNvSpPr/>
            <p:nvPr/>
          </p:nvSpPr>
          <p:spPr>
            <a:xfrm>
              <a:off x="1128554" y="546030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69" y="53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9" y="33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8" y="89"/>
                    <a:pt x="44" y="89"/>
                  </a:cubicBezTo>
                  <a:cubicBezTo>
                    <a:pt x="60" y="89"/>
                    <a:pt x="69" y="73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4"/>
            <p:cNvSpPr/>
            <p:nvPr/>
          </p:nvSpPr>
          <p:spPr>
            <a:xfrm>
              <a:off x="1450817" y="5460303"/>
              <a:ext cx="152400" cy="184150"/>
            </a:xfrm>
            <a:custGeom>
              <a:rect b="b" l="l" r="r" t="t"/>
              <a:pathLst>
                <a:path extrusionOk="0" h="105" w="87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7" y="81"/>
                    <a:pt x="70" y="105"/>
                    <a:pt x="43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69" y="53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9" y="33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8" y="89"/>
                    <a:pt x="44" y="89"/>
                  </a:cubicBezTo>
                  <a:cubicBezTo>
                    <a:pt x="59" y="89"/>
                    <a:pt x="69" y="73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1763554" y="5461891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2003267" y="546189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3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3" y="113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2249329" y="546030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5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1" y="105"/>
                    <a:pt x="44" y="105"/>
                  </a:cubicBezTo>
                  <a:cubicBezTo>
                    <a:pt x="18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72"/>
                    <a:pt x="29" y="89"/>
                    <a:pt x="45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2571592" y="5460303"/>
              <a:ext cx="153988" cy="184150"/>
            </a:xfrm>
            <a:custGeom>
              <a:rect b="b" l="l" r="r" t="t"/>
              <a:pathLst>
                <a:path extrusionOk="0" h="105" w="88"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81"/>
                    <a:pt x="70" y="105"/>
                    <a:pt x="44" y="105"/>
                  </a:cubicBezTo>
                  <a:cubicBezTo>
                    <a:pt x="17" y="105"/>
                    <a:pt x="0" y="82"/>
                    <a:pt x="0" y="53"/>
                  </a:cubicBezTo>
                  <a:close/>
                  <a:moveTo>
                    <a:pt x="70" y="53"/>
                  </a:moveTo>
                  <a:cubicBezTo>
                    <a:pt x="70" y="53"/>
                    <a:pt x="70" y="53"/>
                    <a:pt x="70" y="53"/>
                  </a:cubicBezTo>
                  <a:cubicBezTo>
                    <a:pt x="70" y="33"/>
                    <a:pt x="60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72"/>
                    <a:pt x="29" y="89"/>
                    <a:pt x="44" y="89"/>
                  </a:cubicBezTo>
                  <a:cubicBezTo>
                    <a:pt x="60" y="89"/>
                    <a:pt x="70" y="7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2884329" y="5461891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-1270159" y="576351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-962184" y="5765103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3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3" y="113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-728821" y="5765103"/>
              <a:ext cx="68263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-495458" y="5765103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29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-263683" y="5765103"/>
              <a:ext cx="71438" cy="179388"/>
            </a:xfrm>
            <a:custGeom>
              <a:rect b="b" l="l" r="r" t="t"/>
              <a:pathLst>
                <a:path extrusionOk="0" h="113" w="45">
                  <a:moveTo>
                    <a:pt x="25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5" y="0"/>
                  </a:lnTo>
                  <a:lnTo>
                    <a:pt x="45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-20796" y="5763516"/>
              <a:ext cx="153988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296704" y="5763516"/>
              <a:ext cx="152400" cy="182563"/>
            </a:xfrm>
            <a:custGeom>
              <a:rect b="b" l="l" r="r" t="t"/>
              <a:pathLst>
                <a:path extrusionOk="0" h="104" w="87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7" y="23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7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611029" y="5763516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919004" y="5765103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1153954" y="5765103"/>
              <a:ext cx="68262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4"/>
            <p:cNvSpPr/>
            <p:nvPr/>
          </p:nvSpPr>
          <p:spPr>
            <a:xfrm>
              <a:off x="1393667" y="5763516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5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5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1701642" y="5765103"/>
              <a:ext cx="68262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5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4"/>
            <p:cNvSpPr/>
            <p:nvPr/>
          </p:nvSpPr>
          <p:spPr>
            <a:xfrm>
              <a:off x="1941354" y="5763516"/>
              <a:ext cx="158750" cy="182563"/>
            </a:xfrm>
            <a:custGeom>
              <a:rect b="b" l="l" r="r" t="t"/>
              <a:pathLst>
                <a:path extrusionOk="0" h="104" w="90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2" y="0"/>
                    <a:pt x="90" y="23"/>
                    <a:pt x="90" y="52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82"/>
                    <a:pt x="72" y="104"/>
                    <a:pt x="45" y="104"/>
                  </a:cubicBezTo>
                  <a:cubicBezTo>
                    <a:pt x="18" y="104"/>
                    <a:pt x="0" y="82"/>
                    <a:pt x="0" y="53"/>
                  </a:cubicBezTo>
                  <a:close/>
                  <a:moveTo>
                    <a:pt x="67" y="53"/>
                  </a:moveTo>
                  <a:cubicBezTo>
                    <a:pt x="67" y="52"/>
                    <a:pt x="67" y="52"/>
                    <a:pt x="67" y="52"/>
                  </a:cubicBezTo>
                  <a:cubicBezTo>
                    <a:pt x="67" y="34"/>
                    <a:pt x="58" y="20"/>
                    <a:pt x="45" y="20"/>
                  </a:cubicBezTo>
                  <a:cubicBezTo>
                    <a:pt x="31" y="20"/>
                    <a:pt x="23" y="34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71"/>
                    <a:pt x="32" y="84"/>
                    <a:pt x="45" y="84"/>
                  </a:cubicBezTo>
                  <a:cubicBezTo>
                    <a:pt x="58" y="84"/>
                    <a:pt x="67" y="71"/>
                    <a:pt x="67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2260442" y="5763516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3"/>
                  </a:cubicBezTo>
                  <a:close/>
                  <a:moveTo>
                    <a:pt x="69" y="53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2576354" y="5763516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3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4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3"/>
                  </a:cubicBezTo>
                  <a:close/>
                  <a:moveTo>
                    <a:pt x="70" y="53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4"/>
            <p:cNvSpPr/>
            <p:nvPr/>
          </p:nvSpPr>
          <p:spPr>
            <a:xfrm>
              <a:off x="2884329" y="5765103"/>
              <a:ext cx="68262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4"/>
            <p:cNvSpPr/>
            <p:nvPr/>
          </p:nvSpPr>
          <p:spPr>
            <a:xfrm>
              <a:off x="-1279683" y="6068316"/>
              <a:ext cx="79375" cy="179388"/>
            </a:xfrm>
            <a:custGeom>
              <a:rect b="b" l="l" r="r" t="t"/>
              <a:pathLst>
                <a:path extrusionOk="0" h="113" w="50">
                  <a:moveTo>
                    <a:pt x="25" y="25"/>
                  </a:moveTo>
                  <a:lnTo>
                    <a:pt x="6" y="30"/>
                  </a:lnTo>
                  <a:lnTo>
                    <a:pt x="0" y="10"/>
                  </a:lnTo>
                  <a:lnTo>
                    <a:pt x="32" y="0"/>
                  </a:lnTo>
                  <a:lnTo>
                    <a:pt x="50" y="0"/>
                  </a:lnTo>
                  <a:lnTo>
                    <a:pt x="50" y="113"/>
                  </a:lnTo>
                  <a:lnTo>
                    <a:pt x="25" y="113"/>
                  </a:lnTo>
                  <a:lnTo>
                    <a:pt x="25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-1039971" y="6068316"/>
              <a:ext cx="77787" cy="179388"/>
            </a:xfrm>
            <a:custGeom>
              <a:rect b="b" l="l" r="r" t="t"/>
              <a:pathLst>
                <a:path extrusionOk="0" h="113" w="49">
                  <a:moveTo>
                    <a:pt x="25" y="25"/>
                  </a:moveTo>
                  <a:lnTo>
                    <a:pt x="6" y="30"/>
                  </a:lnTo>
                  <a:lnTo>
                    <a:pt x="0" y="10"/>
                  </a:lnTo>
                  <a:lnTo>
                    <a:pt x="32" y="0"/>
                  </a:lnTo>
                  <a:lnTo>
                    <a:pt x="49" y="0"/>
                  </a:lnTo>
                  <a:lnTo>
                    <a:pt x="49" y="113"/>
                  </a:lnTo>
                  <a:lnTo>
                    <a:pt x="25" y="113"/>
                  </a:lnTo>
                  <a:lnTo>
                    <a:pt x="25" y="2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4"/>
            <p:cNvSpPr/>
            <p:nvPr/>
          </p:nvSpPr>
          <p:spPr>
            <a:xfrm>
              <a:off x="-792321" y="6066728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34"/>
            <p:cNvSpPr/>
            <p:nvPr/>
          </p:nvSpPr>
          <p:spPr>
            <a:xfrm>
              <a:off x="-476408" y="6066728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4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4"/>
            <p:cNvSpPr/>
            <p:nvPr/>
          </p:nvSpPr>
          <p:spPr>
            <a:xfrm>
              <a:off x="-162083" y="6066728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5" y="0"/>
                  </a:cubicBezTo>
                  <a:cubicBezTo>
                    <a:pt x="71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1" y="104"/>
                    <a:pt x="44" y="104"/>
                  </a:cubicBezTo>
                  <a:cubicBezTo>
                    <a:pt x="18" y="104"/>
                    <a:pt x="0" y="81"/>
                    <a:pt x="0" y="52"/>
                  </a:cubicBezTo>
                  <a:close/>
                  <a:moveTo>
                    <a:pt x="70" y="52"/>
                  </a:moveTo>
                  <a:cubicBezTo>
                    <a:pt x="70" y="52"/>
                    <a:pt x="70" y="52"/>
                    <a:pt x="70" y="52"/>
                  </a:cubicBezTo>
                  <a:cubicBezTo>
                    <a:pt x="70" y="32"/>
                    <a:pt x="60" y="16"/>
                    <a:pt x="44" y="16"/>
                  </a:cubicBezTo>
                  <a:cubicBezTo>
                    <a:pt x="29" y="16"/>
                    <a:pt x="19" y="3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72"/>
                    <a:pt x="29" y="88"/>
                    <a:pt x="45" y="88"/>
                  </a:cubicBezTo>
                  <a:cubicBezTo>
                    <a:pt x="60" y="88"/>
                    <a:pt x="70" y="72"/>
                    <a:pt x="7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4"/>
            <p:cNvSpPr/>
            <p:nvPr/>
          </p:nvSpPr>
          <p:spPr>
            <a:xfrm>
              <a:off x="145892" y="6068316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4"/>
            <p:cNvSpPr/>
            <p:nvPr/>
          </p:nvSpPr>
          <p:spPr>
            <a:xfrm>
              <a:off x="387192" y="6066728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4"/>
            <p:cNvSpPr/>
            <p:nvPr/>
          </p:nvSpPr>
          <p:spPr>
            <a:xfrm>
              <a:off x="693579" y="6068316"/>
              <a:ext cx="68262" cy="179388"/>
            </a:xfrm>
            <a:custGeom>
              <a:rect b="b" l="l" r="r" t="t"/>
              <a:pathLst>
                <a:path extrusionOk="0" h="113" w="43">
                  <a:moveTo>
                    <a:pt x="23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3" y="113"/>
                  </a:lnTo>
                  <a:lnTo>
                    <a:pt x="2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4"/>
            <p:cNvSpPr/>
            <p:nvPr/>
          </p:nvSpPr>
          <p:spPr>
            <a:xfrm>
              <a:off x="925354" y="6068316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1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34"/>
            <p:cNvSpPr/>
            <p:nvPr/>
          </p:nvSpPr>
          <p:spPr>
            <a:xfrm>
              <a:off x="1166654" y="6066728"/>
              <a:ext cx="155575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3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3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59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4"/>
            <p:cNvSpPr/>
            <p:nvPr/>
          </p:nvSpPr>
          <p:spPr>
            <a:xfrm>
              <a:off x="1482567" y="6066728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7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4"/>
            <p:cNvSpPr/>
            <p:nvPr/>
          </p:nvSpPr>
          <p:spPr>
            <a:xfrm>
              <a:off x="1788954" y="6068316"/>
              <a:ext cx="68262" cy="179388"/>
            </a:xfrm>
            <a:custGeom>
              <a:rect b="b" l="l" r="r" t="t"/>
              <a:pathLst>
                <a:path extrusionOk="0" h="113" w="43">
                  <a:moveTo>
                    <a:pt x="25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5" y="113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4"/>
            <p:cNvSpPr/>
            <p:nvPr/>
          </p:nvSpPr>
          <p:spPr>
            <a:xfrm>
              <a:off x="2030254" y="6066728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4"/>
            <p:cNvSpPr/>
            <p:nvPr/>
          </p:nvSpPr>
          <p:spPr>
            <a:xfrm>
              <a:off x="2336642" y="6068316"/>
              <a:ext cx="68262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4" y="26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4"/>
            <p:cNvSpPr/>
            <p:nvPr/>
          </p:nvSpPr>
          <p:spPr>
            <a:xfrm>
              <a:off x="2570004" y="6068316"/>
              <a:ext cx="68262" cy="179388"/>
            </a:xfrm>
            <a:custGeom>
              <a:rect b="b" l="l" r="r" t="t"/>
              <a:pathLst>
                <a:path extrusionOk="0" h="113" w="43">
                  <a:moveTo>
                    <a:pt x="24" y="20"/>
                  </a:moveTo>
                  <a:lnTo>
                    <a:pt x="3" y="26"/>
                  </a:lnTo>
                  <a:lnTo>
                    <a:pt x="0" y="10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43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2809717" y="6066728"/>
              <a:ext cx="153987" cy="182563"/>
            </a:xfrm>
            <a:custGeom>
              <a:rect b="b" l="l" r="r" t="t"/>
              <a:pathLst>
                <a:path extrusionOk="0" h="104" w="88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18" y="0"/>
                    <a:pt x="44" y="0"/>
                  </a:cubicBezTo>
                  <a:cubicBezTo>
                    <a:pt x="70" y="0"/>
                    <a:pt x="88" y="23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81"/>
                    <a:pt x="70" y="104"/>
                    <a:pt x="44" y="104"/>
                  </a:cubicBezTo>
                  <a:cubicBezTo>
                    <a:pt x="17" y="104"/>
                    <a:pt x="0" y="81"/>
                    <a:pt x="0" y="52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69" y="32"/>
                    <a:pt x="59" y="16"/>
                    <a:pt x="44" y="16"/>
                  </a:cubicBezTo>
                  <a:cubicBezTo>
                    <a:pt x="28" y="16"/>
                    <a:pt x="18" y="3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72"/>
                    <a:pt x="28" y="88"/>
                    <a:pt x="44" y="88"/>
                  </a:cubicBezTo>
                  <a:cubicBezTo>
                    <a:pt x="60" y="88"/>
                    <a:pt x="69" y="72"/>
                    <a:pt x="69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1212692" y="2432941"/>
              <a:ext cx="69850" cy="179388"/>
            </a:xfrm>
            <a:custGeom>
              <a:rect b="b" l="l" r="r" t="t"/>
              <a:pathLst>
                <a:path extrusionOk="0" h="113" w="44">
                  <a:moveTo>
                    <a:pt x="24" y="20"/>
                  </a:moveTo>
                  <a:lnTo>
                    <a:pt x="4" y="25"/>
                  </a:lnTo>
                  <a:lnTo>
                    <a:pt x="0" y="10"/>
                  </a:lnTo>
                  <a:lnTo>
                    <a:pt x="30" y="0"/>
                  </a:lnTo>
                  <a:lnTo>
                    <a:pt x="44" y="0"/>
                  </a:lnTo>
                  <a:lnTo>
                    <a:pt x="44" y="113"/>
                  </a:lnTo>
                  <a:lnTo>
                    <a:pt x="24" y="113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6" name="Google Shape;576;p34"/>
          <p:cNvSpPr/>
          <p:nvPr/>
        </p:nvSpPr>
        <p:spPr>
          <a:xfrm>
            <a:off x="5976975" y="762000"/>
            <a:ext cx="3058200" cy="1755900"/>
          </a:xfrm>
          <a:prstGeom prst="roundRect">
            <a:avLst>
              <a:gd fmla="val 6298" name="adj"/>
            </a:avLst>
          </a:prstGeom>
          <a:solidFill>
            <a:srgbClr val="BFE5F1">
              <a:alpha val="89800"/>
            </a:srgbClr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Reliability &amp; QoS</a:t>
            </a:r>
            <a:endParaRPr b="1" sz="18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Seamless Roaming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Enhanced In-Device Coexistence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QOS Enhancements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500">
                <a:solidFill>
                  <a:schemeClr val="dk1"/>
                </a:solidFill>
              </a:rPr>
              <a:t>Low Latency Indication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Enhanced EDCA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577" name="Google Shape;577;p34"/>
          <p:cNvSpPr/>
          <p:nvPr/>
        </p:nvSpPr>
        <p:spPr>
          <a:xfrm>
            <a:off x="216000" y="742575"/>
            <a:ext cx="2807100" cy="1755900"/>
          </a:xfrm>
          <a:prstGeom prst="roundRect">
            <a:avLst>
              <a:gd fmla="val 6298" name="adj"/>
            </a:avLst>
          </a:prstGeom>
          <a:solidFill>
            <a:srgbClr val="BFE5F1">
              <a:alpha val="89800"/>
            </a:srgbClr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Throughput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Enhanced MCS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Unequal Modulation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Longer LDPC codes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578" name="Google Shape;578;p34"/>
          <p:cNvSpPr/>
          <p:nvPr/>
        </p:nvSpPr>
        <p:spPr>
          <a:xfrm>
            <a:off x="216000" y="2761775"/>
            <a:ext cx="2807100" cy="1755900"/>
          </a:xfrm>
          <a:prstGeom prst="roundRect">
            <a:avLst>
              <a:gd fmla="val 6298" name="adj"/>
            </a:avLst>
          </a:prstGeom>
          <a:solidFill>
            <a:srgbClr val="BFE5F1">
              <a:alpha val="89800"/>
            </a:srgbClr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Range</a:t>
            </a:r>
            <a:endParaRPr b="1" sz="18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Enhanced Long Range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Distributed Resource Units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579" name="Google Shape;579;p34"/>
          <p:cNvSpPr/>
          <p:nvPr/>
        </p:nvSpPr>
        <p:spPr>
          <a:xfrm>
            <a:off x="5977025" y="2761775"/>
            <a:ext cx="3058200" cy="1755900"/>
          </a:xfrm>
          <a:prstGeom prst="roundRect">
            <a:avLst>
              <a:gd fmla="val 6298" name="adj"/>
            </a:avLst>
          </a:prstGeom>
          <a:solidFill>
            <a:srgbClr val="BFE5F1">
              <a:alpha val="89800"/>
            </a:srgbClr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Capacity</a:t>
            </a:r>
            <a:endParaRPr b="1" sz="18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Inter-AP Coordination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Non-Primary Channel Access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Dynamic Subband Operation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Dynamic Bandwidth Expansion</a:t>
            </a:r>
            <a:endParaRPr b="1" sz="1900">
              <a:solidFill>
                <a:schemeClr val="dk1"/>
              </a:solidFill>
            </a:endParaRPr>
          </a:p>
        </p:txBody>
      </p:sp>
      <p:sp>
        <p:nvSpPr>
          <p:cNvPr id="580" name="Google Shape;580;p34"/>
          <p:cNvSpPr/>
          <p:nvPr/>
        </p:nvSpPr>
        <p:spPr>
          <a:xfrm>
            <a:off x="3023100" y="1842600"/>
            <a:ext cx="2953800" cy="1560900"/>
          </a:xfrm>
          <a:prstGeom prst="roundRect">
            <a:avLst>
              <a:gd fmla="val 6298" name="adj"/>
            </a:avLst>
          </a:prstGeom>
          <a:solidFill>
            <a:srgbClr val="BFE5F1">
              <a:alpha val="89800"/>
            </a:srgbClr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Power Save</a:t>
            </a:r>
            <a:endParaRPr b="1" sz="18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Dynamic Power Save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Multilink Power</a:t>
            </a:r>
            <a:r>
              <a:rPr lang="en" sz="1500">
                <a:solidFill>
                  <a:schemeClr val="dk1"/>
                </a:solidFill>
              </a:rPr>
              <a:t> </a:t>
            </a:r>
            <a:r>
              <a:rPr lang="en" sz="1500">
                <a:solidFill>
                  <a:schemeClr val="dk1"/>
                </a:solidFill>
              </a:rPr>
              <a:t>management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5"/>
          <p:cNvSpPr txBox="1"/>
          <p:nvPr>
            <p:ph type="title"/>
          </p:nvPr>
        </p:nvSpPr>
        <p:spPr>
          <a:xfrm>
            <a:off x="486625" y="0"/>
            <a:ext cx="834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WiFi8 features </a:t>
            </a:r>
            <a:r>
              <a:rPr lang="en" sz="3600"/>
              <a:t>addressing the objectives</a:t>
            </a:r>
            <a:endParaRPr sz="3600"/>
          </a:p>
        </p:txBody>
      </p:sp>
      <p:sp>
        <p:nvSpPr>
          <p:cNvPr id="586" name="Google Shape;586;p35"/>
          <p:cNvSpPr txBox="1"/>
          <p:nvPr>
            <p:ph idx="1" type="body"/>
          </p:nvPr>
        </p:nvSpPr>
        <p:spPr>
          <a:xfrm>
            <a:off x="287200" y="806350"/>
            <a:ext cx="8520600" cy="41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Enhanced Long Range (ELR)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20 MHz only, m</a:t>
            </a:r>
            <a:r>
              <a:rPr lang="en" sz="1800"/>
              <a:t>ainly targeted to bring uplink range closer to downlink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Increase the legacy preamble signal power,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Unique pattern per BSS, repeated 4x in ELR mark symbol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Payload also has 4x </a:t>
            </a:r>
            <a:r>
              <a:rPr lang="en" sz="1800"/>
              <a:t>repetition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Gives between 3 to 5dB (Rx) SNR gain - Improves range</a:t>
            </a:r>
            <a:endParaRPr sz="22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Char char="●"/>
            </a:pPr>
            <a:r>
              <a:rPr lang="en" sz="2400">
                <a:solidFill>
                  <a:srgbClr val="FF9900"/>
                </a:solidFill>
              </a:rPr>
              <a:t>Distributed Resource units (DRU)</a:t>
            </a:r>
            <a:endParaRPr sz="2400">
              <a:solidFill>
                <a:srgbClr val="FF9900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(Trigger based) Uplink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Instead</a:t>
            </a:r>
            <a:r>
              <a:rPr lang="en" sz="1800"/>
              <a:t> of </a:t>
            </a:r>
            <a:r>
              <a:rPr lang="en" sz="1800"/>
              <a:t>continuous</a:t>
            </a:r>
            <a:r>
              <a:rPr lang="en" sz="1800"/>
              <a:t> tones, user is allocated tones distribute across wider BW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Helps meet PSD limits at higher Tx power -  </a:t>
            </a:r>
            <a:r>
              <a:rPr lang="en" sz="1800"/>
              <a:t>improves</a:t>
            </a:r>
            <a:r>
              <a:rPr lang="en" sz="1800"/>
              <a:t> uplink range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6"/>
          <p:cNvSpPr txBox="1"/>
          <p:nvPr>
            <p:ph idx="1" type="body"/>
          </p:nvPr>
        </p:nvSpPr>
        <p:spPr>
          <a:xfrm>
            <a:off x="251475" y="624000"/>
            <a:ext cx="8524500" cy="3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lang="en"/>
              <a:t>Problem being addressed - </a:t>
            </a: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a typical WLAN network, the AP </a:t>
            </a:r>
            <a:r>
              <a:rPr lang="en"/>
              <a:t>typically</a:t>
            </a: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transmits higher power ( &gt;=  6dB) than STA</a:t>
            </a:r>
            <a:endParaRPr/>
          </a:p>
          <a:p>
            <a:pPr indent="-177800" lvl="1" marL="520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Uplink range </a:t>
            </a:r>
            <a:r>
              <a:rPr b="0" i="1" lang="en" sz="1400" u="none" cap="none" strike="noStrik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shorter</a:t>
            </a:r>
            <a:r>
              <a:rPr b="0" i="0" lang="en" sz="1400" u="none" cap="none" strike="noStrik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 Downlink range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1" marL="520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177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6"/>
          <p:cNvSpPr/>
          <p:nvPr/>
        </p:nvSpPr>
        <p:spPr>
          <a:xfrm>
            <a:off x="3107307" y="2983982"/>
            <a:ext cx="108000" cy="108000"/>
          </a:xfrm>
          <a:prstGeom prst="ellipse">
            <a:avLst/>
          </a:prstGeom>
          <a:solidFill>
            <a:srgbClr val="FF0000"/>
          </a:solidFill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3" name="Google Shape;593;p36"/>
          <p:cNvCxnSpPr/>
          <p:nvPr/>
        </p:nvCxnSpPr>
        <p:spPr>
          <a:xfrm>
            <a:off x="1757157" y="3037988"/>
            <a:ext cx="2808300" cy="0"/>
          </a:xfrm>
          <a:prstGeom prst="straightConnector1">
            <a:avLst/>
          </a:prstGeom>
          <a:noFill/>
          <a:ln cap="flat" cmpd="sng" w="7150">
            <a:solidFill>
              <a:srgbClr val="008DB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94" name="Google Shape;594;p36"/>
          <p:cNvCxnSpPr/>
          <p:nvPr/>
        </p:nvCxnSpPr>
        <p:spPr>
          <a:xfrm>
            <a:off x="3161313" y="1633831"/>
            <a:ext cx="0" cy="2808300"/>
          </a:xfrm>
          <a:prstGeom prst="straightConnector1">
            <a:avLst/>
          </a:prstGeom>
          <a:noFill/>
          <a:ln cap="flat" cmpd="sng" w="7150">
            <a:solidFill>
              <a:srgbClr val="008DB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5" name="Google Shape;595;p36"/>
          <p:cNvSpPr txBox="1"/>
          <p:nvPr/>
        </p:nvSpPr>
        <p:spPr>
          <a:xfrm>
            <a:off x="2999295" y="2767958"/>
            <a:ext cx="3189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AP</a:t>
            </a:r>
            <a:endParaRPr b="0" i="0" sz="11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36"/>
          <p:cNvSpPr/>
          <p:nvPr/>
        </p:nvSpPr>
        <p:spPr>
          <a:xfrm>
            <a:off x="2189205" y="2065880"/>
            <a:ext cx="1944300" cy="19443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36"/>
          <p:cNvSpPr/>
          <p:nvPr/>
        </p:nvSpPr>
        <p:spPr>
          <a:xfrm>
            <a:off x="4003644" y="3401997"/>
            <a:ext cx="54000" cy="54000"/>
          </a:xfrm>
          <a:prstGeom prst="rect">
            <a:avLst/>
          </a:prstGeom>
          <a:solidFill>
            <a:srgbClr val="0000FF"/>
          </a:solidFill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36"/>
          <p:cNvSpPr/>
          <p:nvPr/>
        </p:nvSpPr>
        <p:spPr>
          <a:xfrm>
            <a:off x="3463584" y="2875970"/>
            <a:ext cx="1134300" cy="1134300"/>
          </a:xfrm>
          <a:prstGeom prst="ellipse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36"/>
          <p:cNvSpPr/>
          <p:nvPr/>
        </p:nvSpPr>
        <p:spPr>
          <a:xfrm>
            <a:off x="3485349" y="2497927"/>
            <a:ext cx="54000" cy="540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36"/>
          <p:cNvSpPr/>
          <p:nvPr/>
        </p:nvSpPr>
        <p:spPr>
          <a:xfrm>
            <a:off x="2459235" y="3254012"/>
            <a:ext cx="54000" cy="540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1" name="Google Shape;601;p36"/>
          <p:cNvCxnSpPr>
            <a:endCxn id="592" idx="5"/>
          </p:cNvCxnSpPr>
          <p:nvPr/>
        </p:nvCxnSpPr>
        <p:spPr>
          <a:xfrm rot="10800000">
            <a:off x="3199491" y="3076165"/>
            <a:ext cx="858300" cy="352800"/>
          </a:xfrm>
          <a:prstGeom prst="straightConnector1">
            <a:avLst/>
          </a:prstGeom>
          <a:noFill/>
          <a:ln cap="flat" cmpd="sng" w="7150">
            <a:solidFill>
              <a:schemeClr val="dk1"/>
            </a:solidFill>
            <a:prstDash val="dash"/>
            <a:round/>
            <a:headEnd len="med" w="med" type="triangle"/>
            <a:tailEnd len="sm" w="sm" type="none"/>
          </a:ln>
        </p:spPr>
      </p:cxnSp>
      <p:cxnSp>
        <p:nvCxnSpPr>
          <p:cNvPr id="602" name="Google Shape;602;p36"/>
          <p:cNvCxnSpPr>
            <a:stCxn id="600" idx="0"/>
            <a:endCxn id="592" idx="2"/>
          </p:cNvCxnSpPr>
          <p:nvPr/>
        </p:nvCxnSpPr>
        <p:spPr>
          <a:xfrm flipH="1" rot="10800000">
            <a:off x="2486235" y="3038012"/>
            <a:ext cx="621000" cy="216000"/>
          </a:xfrm>
          <a:prstGeom prst="straightConnector1">
            <a:avLst/>
          </a:prstGeom>
          <a:noFill/>
          <a:ln cap="flat" cmpd="sng" w="7150">
            <a:solidFill>
              <a:schemeClr val="dk1"/>
            </a:solidFill>
            <a:prstDash val="dash"/>
            <a:round/>
            <a:headEnd len="med" w="med" type="triangle"/>
            <a:tailEnd len="sm" w="sm" type="none"/>
          </a:ln>
        </p:spPr>
      </p:cxnSp>
      <p:cxnSp>
        <p:nvCxnSpPr>
          <p:cNvPr id="603" name="Google Shape;603;p36"/>
          <p:cNvCxnSpPr>
            <a:stCxn id="599" idx="1"/>
            <a:endCxn id="595" idx="2"/>
          </p:cNvCxnSpPr>
          <p:nvPr/>
        </p:nvCxnSpPr>
        <p:spPr>
          <a:xfrm flipH="1">
            <a:off x="3158649" y="2524927"/>
            <a:ext cx="326700" cy="473700"/>
          </a:xfrm>
          <a:prstGeom prst="straightConnector1">
            <a:avLst/>
          </a:prstGeom>
          <a:noFill/>
          <a:ln cap="flat" cmpd="sng" w="7150">
            <a:solidFill>
              <a:schemeClr val="dk1"/>
            </a:solidFill>
            <a:prstDash val="dash"/>
            <a:round/>
            <a:headEnd len="med" w="med" type="triangle"/>
            <a:tailEnd len="sm" w="sm" type="none"/>
          </a:ln>
        </p:spPr>
      </p:cxnSp>
      <p:sp>
        <p:nvSpPr>
          <p:cNvPr id="604" name="Google Shape;604;p36"/>
          <p:cNvSpPr txBox="1"/>
          <p:nvPr/>
        </p:nvSpPr>
        <p:spPr>
          <a:xfrm>
            <a:off x="2729265" y="1687838"/>
            <a:ext cx="7890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Legacy DL Range</a:t>
            </a:r>
            <a:endParaRPr b="0" i="0" sz="11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36"/>
          <p:cNvSpPr txBox="1"/>
          <p:nvPr/>
        </p:nvSpPr>
        <p:spPr>
          <a:xfrm>
            <a:off x="4030647" y="3327616"/>
            <a:ext cx="380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STA</a:t>
            </a:r>
            <a:endParaRPr b="0" i="0" sz="9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36"/>
          <p:cNvSpPr/>
          <p:nvPr/>
        </p:nvSpPr>
        <p:spPr>
          <a:xfrm>
            <a:off x="3098241" y="2484469"/>
            <a:ext cx="1864800" cy="1917300"/>
          </a:xfrm>
          <a:prstGeom prst="ellipse">
            <a:avLst/>
          </a:prstGeom>
          <a:noFill/>
          <a:ln cap="flat" cmpd="sng" w="9525">
            <a:solidFill>
              <a:srgbClr val="00B05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7" name="Google Shape;607;p36"/>
          <p:cNvCxnSpPr/>
          <p:nvPr/>
        </p:nvCxnSpPr>
        <p:spPr>
          <a:xfrm>
            <a:off x="4597710" y="2690967"/>
            <a:ext cx="649500" cy="0"/>
          </a:xfrm>
          <a:prstGeom prst="straightConnector1">
            <a:avLst/>
          </a:prstGeom>
          <a:noFill/>
          <a:ln cap="flat" cmpd="sng" w="7150">
            <a:solidFill>
              <a:schemeClr val="dk1"/>
            </a:solidFill>
            <a:prstDash val="dash"/>
            <a:round/>
            <a:headEnd len="med" w="med" type="triangle"/>
            <a:tailEnd len="sm" w="sm" type="none"/>
          </a:ln>
        </p:spPr>
      </p:cxnSp>
      <p:cxnSp>
        <p:nvCxnSpPr>
          <p:cNvPr id="608" name="Google Shape;608;p36"/>
          <p:cNvCxnSpPr/>
          <p:nvPr/>
        </p:nvCxnSpPr>
        <p:spPr>
          <a:xfrm>
            <a:off x="4608385" y="3472749"/>
            <a:ext cx="649500" cy="0"/>
          </a:xfrm>
          <a:prstGeom prst="straightConnector1">
            <a:avLst/>
          </a:prstGeom>
          <a:noFill/>
          <a:ln cap="flat" cmpd="sng" w="7150">
            <a:solidFill>
              <a:schemeClr val="dk1"/>
            </a:solidFill>
            <a:prstDash val="dash"/>
            <a:round/>
            <a:headEnd len="med" w="med" type="triangle"/>
            <a:tailEnd len="sm" w="sm" type="none"/>
          </a:ln>
        </p:spPr>
      </p:cxnSp>
      <p:sp>
        <p:nvSpPr>
          <p:cNvPr id="609" name="Google Shape;609;p36"/>
          <p:cNvSpPr txBox="1"/>
          <p:nvPr/>
        </p:nvSpPr>
        <p:spPr>
          <a:xfrm>
            <a:off x="5200650" y="3322385"/>
            <a:ext cx="7431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Legacy UL Range</a:t>
            </a:r>
            <a:endParaRPr b="0" i="0" sz="11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36"/>
          <p:cNvSpPr txBox="1"/>
          <p:nvPr/>
        </p:nvSpPr>
        <p:spPr>
          <a:xfrm>
            <a:off x="5257799" y="2483554"/>
            <a:ext cx="7431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Desired UL Range</a:t>
            </a:r>
            <a:endParaRPr b="0" i="0" sz="11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6"/>
          <p:cNvSpPr txBox="1"/>
          <p:nvPr/>
        </p:nvSpPr>
        <p:spPr>
          <a:xfrm>
            <a:off x="3628575" y="3129913"/>
            <a:ext cx="3189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DL</a:t>
            </a:r>
            <a:endParaRPr b="0" i="0" sz="11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36"/>
          <p:cNvSpPr txBox="1"/>
          <p:nvPr>
            <p:ph type="title"/>
          </p:nvPr>
        </p:nvSpPr>
        <p:spPr>
          <a:xfrm>
            <a:off x="1743275" y="77125"/>
            <a:ext cx="4636200" cy="495600"/>
          </a:xfrm>
          <a:prstGeom prst="rect">
            <a:avLst/>
          </a:prstGeom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ELR and DRU</a:t>
            </a:r>
            <a:endParaRPr b="0" sz="3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13" name="Google Shape;613;p36"/>
          <p:cNvSpPr txBox="1"/>
          <p:nvPr/>
        </p:nvSpPr>
        <p:spPr>
          <a:xfrm>
            <a:off x="442975" y="4631350"/>
            <a:ext cx="84027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ELR increases effective Rx SNR, while DRU accommodates higher transmit power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