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p:sldMasterIdLst>
    <p:sldMasterId id="2147483660" r:id="rId3"/>
  </p:sldMasterIdLst>
  <p:notesMasterIdLst>
    <p:notesMasterId r:id="rId19"/>
  </p:notesMasterIdLst>
  <p:sldIdLst>
    <p:sldId id="2146848703" r:id="rId4"/>
    <p:sldId id="257" r:id="rId5"/>
    <p:sldId id="275" r:id="rId6"/>
    <p:sldId id="2147471379" r:id="rId7"/>
    <p:sldId id="2146848737" r:id="rId8"/>
    <p:sldId id="2147471370" r:id="rId9"/>
    <p:sldId id="2147471373" r:id="rId10"/>
    <p:sldId id="2147471374" r:id="rId11"/>
    <p:sldId id="2147471380" r:id="rId12"/>
    <p:sldId id="2147471381" r:id="rId13"/>
    <p:sldId id="2147471376" r:id="rId14"/>
    <p:sldId id="2146848714" r:id="rId15"/>
    <p:sldId id="2147471382" r:id="rId16"/>
    <p:sldId id="2147471383" r:id="rId17"/>
    <p:sldId id="2147471384" r:id="rId18"/>
  </p:sldIdLst>
  <p:sldSz cx="12239625" cy="7199313"/>
  <p:notesSz cx="6797675" cy="9872663"/>
  <p:embeddedFontLst>
    <p:embeddedFont>
      <p:font typeface="Matrice" panose="020B0505000000020004" pitchFamily="34" charset="0"/>
      <p:regular r:id="rId20"/>
      <p:bold r:id="rId21"/>
      <p:italic r:id="rId22"/>
      <p:boldItalic r:id="rId23"/>
    </p:embeddedFont>
    <p:embeddedFont>
      <p:font typeface="Matrice Bold" panose="020B0807000000020004" pitchFamily="34" charset="0"/>
      <p:bold r:id="rId24"/>
    </p:embeddedFont>
    <p:embeddedFont>
      <p:font typeface="Matrice Regular" panose="020B0604020202020204" charset="0"/>
      <p:regular r:id="rId25"/>
      <p:bold r:id="rId26"/>
      <p:italic r:id="rId27"/>
      <p:boldItalic r:id="rId28"/>
    </p:embeddedFont>
    <p:embeddedFont>
      <p:font typeface="Matrice SemiBold" panose="020B0507000000020004" pitchFamily="34" charset="0"/>
      <p:bold r:id="rId29"/>
      <p:boldItalic r:id="rId30"/>
    </p:embeddedFont>
    <p:embeddedFont>
      <p:font typeface="Open Sans" panose="020B0606030504020204" pitchFamily="34" charset="0"/>
      <p:regular r:id="rId31"/>
      <p:bold r:id="rId32"/>
      <p:italic r:id="rId33"/>
      <p:boldItalic r:id="rId34"/>
    </p:embeddedFont>
    <p:embeddedFont>
      <p:font typeface="Open Sans ExtraBold" panose="020B0906030804020204" pitchFamily="34" charset="0"/>
      <p:bold r:id="rId35"/>
      <p:boldItalic r:id="rId36"/>
    </p:embeddedFont>
    <p:embeddedFont>
      <p:font typeface="Open Sans Light" panose="020B0306030504020204" pitchFamily="34" charset="0"/>
      <p:regular r:id="rId37"/>
      <p:italic r:id="rId38"/>
    </p:embeddedFont>
    <p:embeddedFont>
      <p:font typeface="Trebuchet MS" panose="020B0603020202020204" pitchFamily="34" charset="0"/>
      <p:regular r:id="rId39"/>
      <p:bold r:id="rId40"/>
      <p:italic r:id="rId41"/>
      <p:boldItalic r:id="rId42"/>
    </p:embeddedFont>
    <p:embeddedFont>
      <p:font typeface="Verdana" panose="020B0604030504040204" pitchFamily="34" charset="0"/>
      <p:regular r:id="rId43"/>
      <p:bold r:id="rId44"/>
      <p:italic r:id="rId45"/>
      <p:boldItalic r:id="rId46"/>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951B"/>
    <a:srgbClr val="FBFBFB"/>
    <a:srgbClr val="F2F3F4"/>
    <a:srgbClr val="E2E3E4"/>
    <a:srgbClr val="FEF4E8"/>
    <a:srgbClr val="D6D7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486065-D42C-41AB-A383-07AB65348902}" v="32" dt="2026-05-18T05:17:14.4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37" autoAdjust="0"/>
    <p:restoredTop sz="82906" autoAdjust="0"/>
  </p:normalViewPr>
  <p:slideViewPr>
    <p:cSldViewPr snapToGrid="0">
      <p:cViewPr varScale="1">
        <p:scale>
          <a:sx n="84" d="100"/>
          <a:sy n="84" d="100"/>
        </p:scale>
        <p:origin x="1410" y="84"/>
      </p:cViewPr>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customXml" Target="../customXml/item2.xml"/><Relationship Id="rId16" Type="http://schemas.openxmlformats.org/officeDocument/2006/relationships/slide" Target="slides/slide13.xml"/><Relationship Id="rId29" Type="http://schemas.openxmlformats.org/officeDocument/2006/relationships/font" Target="fonts/font10.fntdata"/><Relationship Id="rId11" Type="http://schemas.openxmlformats.org/officeDocument/2006/relationships/slide" Target="slides/slide8.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font" Target="fonts/font26.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font" Target="fonts/font25.fntdata"/><Relationship Id="rId52"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48" Type="http://schemas.openxmlformats.org/officeDocument/2006/relationships/viewProps" Target="viewProps.xml"/><Relationship Id="rId8" Type="http://schemas.openxmlformats.org/officeDocument/2006/relationships/slide" Target="slides/slide5.xml"/><Relationship Id="rId51" Type="http://schemas.microsoft.com/office/2016/11/relationships/changesInfo" Target="changesInfos/changesInfo1.xml"/><Relationship Id="rId3" Type="http://schemas.openxmlformats.org/officeDocument/2006/relationships/slideMaster" Target="slideMasters/slideMaster1.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font" Target="fonts/font27.fntdata"/><Relationship Id="rId20" Type="http://schemas.openxmlformats.org/officeDocument/2006/relationships/font" Target="fonts/font1.fntdata"/><Relationship Id="rId41" Type="http://schemas.openxmlformats.org/officeDocument/2006/relationships/font" Target="fonts/font22.fntdata"/><Relationship Id="rId1" Type="http://schemas.openxmlformats.org/officeDocument/2006/relationships/customXml" Target="../customXml/item1.xml"/><Relationship Id="rId6"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m Kumar" userId="S::ram.kumar@airties.com::2d0da6c3-ea4b-4395-87a9-3306d6a704cb" providerId="AD" clId="Web-{71E7B264-4237-A8CB-B9DD-F8D6FB1E21DE}"/>
    <pc:docChg chg="addSld modSld">
      <pc:chgData name="Ram Kumar" userId="S::ram.kumar@airties.com::2d0da6c3-ea4b-4395-87a9-3306d6a704cb" providerId="AD" clId="Web-{71E7B264-4237-A8CB-B9DD-F8D6FB1E21DE}" dt="2026-05-15T15:19:41.443" v="6" actId="14100"/>
      <pc:docMkLst>
        <pc:docMk/>
      </pc:docMkLst>
      <pc:sldChg chg="modSp add">
        <pc:chgData name="Ram Kumar" userId="S::ram.kumar@airties.com::2d0da6c3-ea4b-4395-87a9-3306d6a704cb" providerId="AD" clId="Web-{71E7B264-4237-A8CB-B9DD-F8D6FB1E21DE}" dt="2026-05-15T15:18:56.471" v="2" actId="20577"/>
        <pc:sldMkLst>
          <pc:docMk/>
          <pc:sldMk cId="1627026642" sldId="275"/>
        </pc:sldMkLst>
        <pc:spChg chg="mod">
          <ac:chgData name="Ram Kumar" userId="S::ram.kumar@airties.com::2d0da6c3-ea4b-4395-87a9-3306d6a704cb" providerId="AD" clId="Web-{71E7B264-4237-A8CB-B9DD-F8D6FB1E21DE}" dt="2026-05-15T15:18:47.408" v="1" actId="20577"/>
          <ac:spMkLst>
            <pc:docMk/>
            <pc:sldMk cId="1627026642" sldId="275"/>
            <ac:spMk id="3" creationId="{78E97B3F-3201-9FC3-216B-F1244CDC9F09}"/>
          </ac:spMkLst>
        </pc:spChg>
        <pc:spChg chg="mod">
          <ac:chgData name="Ram Kumar" userId="S::ram.kumar@airties.com::2d0da6c3-ea4b-4395-87a9-3306d6a704cb" providerId="AD" clId="Web-{71E7B264-4237-A8CB-B9DD-F8D6FB1E21DE}" dt="2026-05-15T15:18:56.471" v="2" actId="20577"/>
          <ac:spMkLst>
            <pc:docMk/>
            <pc:sldMk cId="1627026642" sldId="275"/>
            <ac:spMk id="143" creationId="{7224FFC4-6A66-32DE-CAEC-EA6DF4E1ABF1}"/>
          </ac:spMkLst>
        </pc:spChg>
      </pc:sldChg>
      <pc:sldMasterChg chg="addSldLayout">
        <pc:chgData name="Ram Kumar" userId="S::ram.kumar@airties.com::2d0da6c3-ea4b-4395-87a9-3306d6a704cb" providerId="AD" clId="Web-{71E7B264-4237-A8CB-B9DD-F8D6FB1E21DE}" dt="2026-05-15T15:18:35.501" v="0"/>
        <pc:sldMasterMkLst>
          <pc:docMk/>
          <pc:sldMasterMk cId="101149647" sldId="2147483660"/>
        </pc:sldMasterMkLst>
        <pc:sldLayoutChg chg="add">
          <pc:chgData name="Ram Kumar" userId="S::ram.kumar@airties.com::2d0da6c3-ea4b-4395-87a9-3306d6a704cb" providerId="AD" clId="Web-{71E7B264-4237-A8CB-B9DD-F8D6FB1E21DE}" dt="2026-05-15T15:18:35.501" v="0"/>
          <pc:sldLayoutMkLst>
            <pc:docMk/>
            <pc:sldMasterMk cId="101149647" sldId="2147483660"/>
            <pc:sldLayoutMk cId="2103538455" sldId="2147483781"/>
          </pc:sldLayoutMkLst>
        </pc:sldLayoutChg>
      </pc:sldMasterChg>
    </pc:docChg>
  </pc:docChgLst>
  <pc:docChgLst>
    <pc:chgData name="Adhitya Swaminathan" userId="S::adhitya.swaminathan@airties.com::22fc4e76-8996-4995-9095-ce483911ae78" providerId="AD" clId="Web-{050785B7-CE8F-FDE4-1C0B-8253520FADCF}"/>
    <pc:docChg chg="modSld">
      <pc:chgData name="Adhitya Swaminathan" userId="S::adhitya.swaminathan@airties.com::22fc4e76-8996-4995-9095-ce483911ae78" providerId="AD" clId="Web-{050785B7-CE8F-FDE4-1C0B-8253520FADCF}" dt="2026-05-15T07:19:07.185" v="35"/>
      <pc:docMkLst>
        <pc:docMk/>
      </pc:docMkLst>
    </pc:docChg>
  </pc:docChgLst>
  <pc:docChgLst>
    <pc:chgData name="Ram Kumar" userId="S::ram.kumar@airties.com::2d0da6c3-ea4b-4395-87a9-3306d6a704cb" providerId="AD" clId="Web-{51A0889E-F4E3-75C0-2B7B-817986C0C494}"/>
    <pc:docChg chg="modSld">
      <pc:chgData name="Ram Kumar" userId="S::ram.kumar@airties.com::2d0da6c3-ea4b-4395-87a9-3306d6a704cb" providerId="AD" clId="Web-{51A0889E-F4E3-75C0-2B7B-817986C0C494}" dt="2026-04-27T11:08:25.979" v="4" actId="20577"/>
      <pc:docMkLst>
        <pc:docMk/>
      </pc:docMkLst>
      <pc:sldChg chg="modSp">
        <pc:chgData name="Ram Kumar" userId="S::ram.kumar@airties.com::2d0da6c3-ea4b-4395-87a9-3306d6a704cb" providerId="AD" clId="Web-{51A0889E-F4E3-75C0-2B7B-817986C0C494}" dt="2026-04-27T11:06:46.018" v="1" actId="20577"/>
        <pc:sldMkLst>
          <pc:docMk/>
          <pc:sldMk cId="3161651919" sldId="2146848737"/>
        </pc:sldMkLst>
        <pc:spChg chg="mod">
          <ac:chgData name="Ram Kumar" userId="S::ram.kumar@airties.com::2d0da6c3-ea4b-4395-87a9-3306d6a704cb" providerId="AD" clId="Web-{51A0889E-F4E3-75C0-2B7B-817986C0C494}" dt="2026-04-27T11:06:46.018" v="1" actId="20577"/>
          <ac:spMkLst>
            <pc:docMk/>
            <pc:sldMk cId="3161651919" sldId="2146848737"/>
            <ac:spMk id="14" creationId="{7C4D56E4-3E16-B556-A10D-A7D450A871F8}"/>
          </ac:spMkLst>
        </pc:spChg>
      </pc:sldChg>
      <pc:sldChg chg="modSp">
        <pc:chgData name="Ram Kumar" userId="S::ram.kumar@airties.com::2d0da6c3-ea4b-4395-87a9-3306d6a704cb" providerId="AD" clId="Web-{51A0889E-F4E3-75C0-2B7B-817986C0C494}" dt="2026-04-27T11:08:25.979" v="4" actId="20577"/>
        <pc:sldMkLst>
          <pc:docMk/>
          <pc:sldMk cId="98610423" sldId="2147471376"/>
        </pc:sldMkLst>
        <pc:spChg chg="mod">
          <ac:chgData name="Ram Kumar" userId="S::ram.kumar@airties.com::2d0da6c3-ea4b-4395-87a9-3306d6a704cb" providerId="AD" clId="Web-{51A0889E-F4E3-75C0-2B7B-817986C0C494}" dt="2026-04-27T11:08:23.354" v="3" actId="20577"/>
          <ac:spMkLst>
            <pc:docMk/>
            <pc:sldMk cId="98610423" sldId="2147471376"/>
            <ac:spMk id="7" creationId="{D862E849-D6AF-8CD3-FDAC-2C57A857E549}"/>
          </ac:spMkLst>
        </pc:spChg>
        <pc:spChg chg="mod">
          <ac:chgData name="Ram Kumar" userId="S::ram.kumar@airties.com::2d0da6c3-ea4b-4395-87a9-3306d6a704cb" providerId="AD" clId="Web-{51A0889E-F4E3-75C0-2B7B-817986C0C494}" dt="2026-04-27T11:08:25.979" v="4" actId="20577"/>
          <ac:spMkLst>
            <pc:docMk/>
            <pc:sldMk cId="98610423" sldId="2147471376"/>
            <ac:spMk id="8" creationId="{E4022587-77DE-88FA-C103-80197CB08967}"/>
          </ac:spMkLst>
        </pc:spChg>
      </pc:sldChg>
    </pc:docChg>
  </pc:docChgLst>
  <pc:docChgLst>
    <pc:chgData name="Ram Kumar" userId="2d0da6c3-ea4b-4395-87a9-3306d6a704cb" providerId="ADAL" clId="{1C92F148-41A9-4B39-BEA0-A682831B8C72}"/>
    <pc:docChg chg="undo custSel addSld delSld modSld sldOrd">
      <pc:chgData name="Ram Kumar" userId="2d0da6c3-ea4b-4395-87a9-3306d6a704cb" providerId="ADAL" clId="{1C92F148-41A9-4B39-BEA0-A682831B8C72}" dt="2026-05-18T05:19:04.538" v="3368" actId="20577"/>
      <pc:docMkLst>
        <pc:docMk/>
      </pc:docMkLst>
      <pc:sldChg chg="modSp add mod ord setBg modNotesTx">
        <pc:chgData name="Ram Kumar" userId="2d0da6c3-ea4b-4395-87a9-3306d6a704cb" providerId="ADAL" clId="{1C92F148-41A9-4B39-BEA0-A682831B8C72}" dt="2026-05-17T15:27:36.412" v="2699" actId="20577"/>
        <pc:sldMkLst>
          <pc:docMk/>
          <pc:sldMk cId="0" sldId="257"/>
        </pc:sldMkLst>
        <pc:spChg chg="mod">
          <ac:chgData name="Ram Kumar" userId="2d0da6c3-ea4b-4395-87a9-3306d6a704cb" providerId="ADAL" clId="{1C92F148-41A9-4B39-BEA0-A682831B8C72}" dt="2026-04-19T16:28:08.447" v="228" actId="1076"/>
          <ac:spMkLst>
            <pc:docMk/>
            <pc:sldMk cId="0" sldId="257"/>
            <ac:spMk id="2" creationId="{00000000-0000-0000-0000-000000000000}"/>
          </ac:spMkLst>
        </pc:spChg>
        <pc:spChg chg="mod">
          <ac:chgData name="Ram Kumar" userId="2d0da6c3-ea4b-4395-87a9-3306d6a704cb" providerId="ADAL" clId="{1C92F148-41A9-4B39-BEA0-A682831B8C72}" dt="2026-04-26T13:45:16.891" v="1292" actId="20577"/>
          <ac:spMkLst>
            <pc:docMk/>
            <pc:sldMk cId="0" sldId="257"/>
            <ac:spMk id="3" creationId="{00000000-0000-0000-0000-000000000000}"/>
          </ac:spMkLst>
        </pc:spChg>
        <pc:spChg chg="mod">
          <ac:chgData name="Ram Kumar" userId="2d0da6c3-ea4b-4395-87a9-3306d6a704cb" providerId="ADAL" clId="{1C92F148-41A9-4B39-BEA0-A682831B8C72}" dt="2026-04-19T16:25:37.685" v="137" actId="207"/>
          <ac:spMkLst>
            <pc:docMk/>
            <pc:sldMk cId="0" sldId="257"/>
            <ac:spMk id="4" creationId="{00000000-0000-0000-0000-000000000000}"/>
          </ac:spMkLst>
        </pc:spChg>
        <pc:spChg chg="mod">
          <ac:chgData name="Ram Kumar" userId="2d0da6c3-ea4b-4395-87a9-3306d6a704cb" providerId="ADAL" clId="{1C92F148-41A9-4B39-BEA0-A682831B8C72}" dt="2026-04-26T13:43:28.423" v="1253" actId="21"/>
          <ac:spMkLst>
            <pc:docMk/>
            <pc:sldMk cId="0" sldId="257"/>
            <ac:spMk id="6" creationId="{00000000-0000-0000-0000-000000000000}"/>
          </ac:spMkLst>
        </pc:spChg>
        <pc:spChg chg="mod">
          <ac:chgData name="Ram Kumar" userId="2d0da6c3-ea4b-4395-87a9-3306d6a704cb" providerId="ADAL" clId="{1C92F148-41A9-4B39-BEA0-A682831B8C72}" dt="2026-04-26T13:45:21.533" v="1293" actId="14100"/>
          <ac:spMkLst>
            <pc:docMk/>
            <pc:sldMk cId="0" sldId="257"/>
            <ac:spMk id="8" creationId="{00000000-0000-0000-0000-000000000000}"/>
          </ac:spMkLst>
        </pc:spChg>
        <pc:spChg chg="mod">
          <ac:chgData name="Ram Kumar" userId="2d0da6c3-ea4b-4395-87a9-3306d6a704cb" providerId="ADAL" clId="{1C92F148-41A9-4B39-BEA0-A682831B8C72}" dt="2026-04-19T16:26:32.682" v="142" actId="207"/>
          <ac:spMkLst>
            <pc:docMk/>
            <pc:sldMk cId="0" sldId="257"/>
            <ac:spMk id="9" creationId="{00000000-0000-0000-0000-000000000000}"/>
          </ac:spMkLst>
        </pc:spChg>
        <pc:spChg chg="mod">
          <ac:chgData name="Ram Kumar" userId="2d0da6c3-ea4b-4395-87a9-3306d6a704cb" providerId="ADAL" clId="{1C92F148-41A9-4B39-BEA0-A682831B8C72}" dt="2026-04-26T13:43:17.503" v="1252" actId="21"/>
          <ac:spMkLst>
            <pc:docMk/>
            <pc:sldMk cId="0" sldId="257"/>
            <ac:spMk id="11" creationId="{00000000-0000-0000-0000-000000000000}"/>
          </ac:spMkLst>
        </pc:spChg>
        <pc:spChg chg="mod">
          <ac:chgData name="Ram Kumar" userId="2d0da6c3-ea4b-4395-87a9-3306d6a704cb" providerId="ADAL" clId="{1C92F148-41A9-4B39-BEA0-A682831B8C72}" dt="2026-04-26T13:06:39.624" v="1071" actId="20577"/>
          <ac:spMkLst>
            <pc:docMk/>
            <pc:sldMk cId="0" sldId="257"/>
            <ac:spMk id="12" creationId="{00000000-0000-0000-0000-000000000000}"/>
          </ac:spMkLst>
        </pc:spChg>
        <pc:spChg chg="mod">
          <ac:chgData name="Ram Kumar" userId="2d0da6c3-ea4b-4395-87a9-3306d6a704cb" providerId="ADAL" clId="{1C92F148-41A9-4B39-BEA0-A682831B8C72}" dt="2026-04-19T16:26:38.097" v="143" actId="207"/>
          <ac:spMkLst>
            <pc:docMk/>
            <pc:sldMk cId="0" sldId="257"/>
            <ac:spMk id="14" creationId="{00000000-0000-0000-0000-000000000000}"/>
          </ac:spMkLst>
        </pc:spChg>
        <pc:spChg chg="mod">
          <ac:chgData name="Ram Kumar" userId="2d0da6c3-ea4b-4395-87a9-3306d6a704cb" providerId="ADAL" clId="{1C92F148-41A9-4B39-BEA0-A682831B8C72}" dt="2026-04-26T13:44:24.223" v="1283" actId="403"/>
          <ac:spMkLst>
            <pc:docMk/>
            <pc:sldMk cId="0" sldId="257"/>
            <ac:spMk id="16" creationId="{00000000-0000-0000-0000-000000000000}"/>
          </ac:spMkLst>
        </pc:spChg>
        <pc:spChg chg="mod">
          <ac:chgData name="Ram Kumar" userId="2d0da6c3-ea4b-4395-87a9-3306d6a704cb" providerId="ADAL" clId="{1C92F148-41A9-4B39-BEA0-A682831B8C72}" dt="2026-04-19T16:26:48.003" v="144" actId="207"/>
          <ac:spMkLst>
            <pc:docMk/>
            <pc:sldMk cId="0" sldId="257"/>
            <ac:spMk id="19" creationId="{00000000-0000-0000-0000-000000000000}"/>
          </ac:spMkLst>
        </pc:spChg>
        <pc:spChg chg="mod">
          <ac:chgData name="Ram Kumar" userId="2d0da6c3-ea4b-4395-87a9-3306d6a704cb" providerId="ADAL" clId="{1C92F148-41A9-4B39-BEA0-A682831B8C72}" dt="2026-04-26T14:33:44.017" v="1367" actId="20577"/>
          <ac:spMkLst>
            <pc:docMk/>
            <pc:sldMk cId="0" sldId="257"/>
            <ac:spMk id="21" creationId="{00000000-0000-0000-0000-000000000000}"/>
          </ac:spMkLst>
        </pc:spChg>
        <pc:spChg chg="mod">
          <ac:chgData name="Ram Kumar" userId="2d0da6c3-ea4b-4395-87a9-3306d6a704cb" providerId="ADAL" clId="{1C92F148-41A9-4B39-BEA0-A682831B8C72}" dt="2026-04-19T16:26:56.074" v="145" actId="207"/>
          <ac:spMkLst>
            <pc:docMk/>
            <pc:sldMk cId="0" sldId="257"/>
            <ac:spMk id="24" creationId="{00000000-0000-0000-0000-000000000000}"/>
          </ac:spMkLst>
        </pc:spChg>
        <pc:spChg chg="mod">
          <ac:chgData name="Ram Kumar" userId="2d0da6c3-ea4b-4395-87a9-3306d6a704cb" providerId="ADAL" clId="{1C92F148-41A9-4B39-BEA0-A682831B8C72}" dt="2026-04-26T13:44:12.582" v="1281" actId="20577"/>
          <ac:spMkLst>
            <pc:docMk/>
            <pc:sldMk cId="0" sldId="257"/>
            <ac:spMk id="26" creationId="{00000000-0000-0000-0000-000000000000}"/>
          </ac:spMkLst>
        </pc:spChg>
        <pc:spChg chg="mod">
          <ac:chgData name="Ram Kumar" userId="2d0da6c3-ea4b-4395-87a9-3306d6a704cb" providerId="ADAL" clId="{1C92F148-41A9-4B39-BEA0-A682831B8C72}" dt="2026-04-19T16:27:02.773" v="146" actId="207"/>
          <ac:spMkLst>
            <pc:docMk/>
            <pc:sldMk cId="0" sldId="257"/>
            <ac:spMk id="29" creationId="{00000000-0000-0000-0000-000000000000}"/>
          </ac:spMkLst>
        </pc:spChg>
        <pc:spChg chg="mod">
          <ac:chgData name="Ram Kumar" userId="2d0da6c3-ea4b-4395-87a9-3306d6a704cb" providerId="ADAL" clId="{1C92F148-41A9-4B39-BEA0-A682831B8C72}" dt="2026-04-26T13:44:01.664" v="1279" actId="403"/>
          <ac:spMkLst>
            <pc:docMk/>
            <pc:sldMk cId="0" sldId="257"/>
            <ac:spMk id="31" creationId="{00000000-0000-0000-0000-000000000000}"/>
          </ac:spMkLst>
        </pc:spChg>
      </pc:sldChg>
      <pc:sldChg chg="modSp mod">
        <pc:chgData name="Ram Kumar" userId="2d0da6c3-ea4b-4395-87a9-3306d6a704cb" providerId="ADAL" clId="{1C92F148-41A9-4B39-BEA0-A682831B8C72}" dt="2026-05-18T05:07:14.924" v="3325"/>
        <pc:sldMkLst>
          <pc:docMk/>
          <pc:sldMk cId="1627026642" sldId="275"/>
        </pc:sldMkLst>
        <pc:spChg chg="mod">
          <ac:chgData name="Ram Kumar" userId="2d0da6c3-ea4b-4395-87a9-3306d6a704cb" providerId="ADAL" clId="{1C92F148-41A9-4B39-BEA0-A682831B8C72}" dt="2026-05-18T05:07:14.924" v="3325"/>
          <ac:spMkLst>
            <pc:docMk/>
            <pc:sldMk cId="1627026642" sldId="275"/>
            <ac:spMk id="3" creationId="{78E97B3F-3201-9FC3-216B-F1244CDC9F09}"/>
          </ac:spMkLst>
        </pc:spChg>
        <pc:spChg chg="mod">
          <ac:chgData name="Ram Kumar" userId="2d0da6c3-ea4b-4395-87a9-3306d6a704cb" providerId="ADAL" clId="{1C92F148-41A9-4B39-BEA0-A682831B8C72}" dt="2026-05-15T15:21:23.015" v="2604" actId="1076"/>
          <ac:spMkLst>
            <pc:docMk/>
            <pc:sldMk cId="1627026642" sldId="275"/>
            <ac:spMk id="153" creationId="{6C3A57FA-A5AE-0A46-023E-30E0B3BF8945}"/>
          </ac:spMkLst>
        </pc:spChg>
      </pc:sldChg>
      <pc:sldChg chg="modSp mod">
        <pc:chgData name="Ram Kumar" userId="2d0da6c3-ea4b-4395-87a9-3306d6a704cb" providerId="ADAL" clId="{1C92F148-41A9-4B39-BEA0-A682831B8C72}" dt="2026-04-19T16:24:25.829" v="130" actId="207"/>
        <pc:sldMkLst>
          <pc:docMk/>
          <pc:sldMk cId="4128151428" sldId="2146848703"/>
        </pc:sldMkLst>
        <pc:spChg chg="mod">
          <ac:chgData name="Ram Kumar" userId="2d0da6c3-ea4b-4395-87a9-3306d6a704cb" providerId="ADAL" clId="{1C92F148-41A9-4B39-BEA0-A682831B8C72}" dt="2026-04-19T16:12:47.276" v="69" actId="20577"/>
          <ac:spMkLst>
            <pc:docMk/>
            <pc:sldMk cId="4128151428" sldId="2146848703"/>
            <ac:spMk id="3" creationId="{48AD0353-6191-4150-804B-BDD4743A4E76}"/>
          </ac:spMkLst>
        </pc:spChg>
        <pc:spChg chg="mod">
          <ac:chgData name="Ram Kumar" userId="2d0da6c3-ea4b-4395-87a9-3306d6a704cb" providerId="ADAL" clId="{1C92F148-41A9-4B39-BEA0-A682831B8C72}" dt="2026-04-19T16:24:25.829" v="130" actId="207"/>
          <ac:spMkLst>
            <pc:docMk/>
            <pc:sldMk cId="4128151428" sldId="2146848703"/>
            <ac:spMk id="10" creationId="{1994DF27-0CA7-BBE8-F73A-32406409571A}"/>
          </ac:spMkLst>
        </pc:spChg>
      </pc:sldChg>
      <pc:sldChg chg="addSp delSp modSp mod ord">
        <pc:chgData name="Ram Kumar" userId="2d0da6c3-ea4b-4395-87a9-3306d6a704cb" providerId="ADAL" clId="{1C92F148-41A9-4B39-BEA0-A682831B8C72}" dt="2026-05-18T05:07:32.263" v="3326"/>
        <pc:sldMkLst>
          <pc:docMk/>
          <pc:sldMk cId="335068154" sldId="2146848714"/>
        </pc:sldMkLst>
        <pc:spChg chg="del mod">
          <ac:chgData name="Ram Kumar" userId="2d0da6c3-ea4b-4395-87a9-3306d6a704cb" providerId="ADAL" clId="{1C92F148-41A9-4B39-BEA0-A682831B8C72}" dt="2026-05-17T15:52:06.777" v="2737" actId="478"/>
          <ac:spMkLst>
            <pc:docMk/>
            <pc:sldMk cId="335068154" sldId="2146848714"/>
            <ac:spMk id="3" creationId="{1D35A3CB-E02E-4525-AE3F-E2C8A556A433}"/>
          </ac:spMkLst>
        </pc:spChg>
        <pc:spChg chg="add del mod">
          <ac:chgData name="Ram Kumar" userId="2d0da6c3-ea4b-4395-87a9-3306d6a704cb" providerId="ADAL" clId="{1C92F148-41A9-4B39-BEA0-A682831B8C72}" dt="2026-05-17T15:52:08.637" v="2738" actId="478"/>
          <ac:spMkLst>
            <pc:docMk/>
            <pc:sldMk cId="335068154" sldId="2146848714"/>
            <ac:spMk id="4" creationId="{FC4F6DB7-BD49-3A2B-667E-9032F34193BD}"/>
          </ac:spMkLst>
        </pc:spChg>
        <pc:spChg chg="add del mod">
          <ac:chgData name="Ram Kumar" userId="2d0da6c3-ea4b-4395-87a9-3306d6a704cb" providerId="ADAL" clId="{1C92F148-41A9-4B39-BEA0-A682831B8C72}" dt="2026-05-17T15:52:23.021" v="2744"/>
          <ac:spMkLst>
            <pc:docMk/>
            <pc:sldMk cId="335068154" sldId="2146848714"/>
            <ac:spMk id="5" creationId="{E742459A-3B89-AF57-19C1-3606F5B20122}"/>
          </ac:spMkLst>
        </pc:spChg>
        <pc:spChg chg="mod">
          <ac:chgData name="Ram Kumar" userId="2d0da6c3-ea4b-4395-87a9-3306d6a704cb" providerId="ADAL" clId="{1C92F148-41A9-4B39-BEA0-A682831B8C72}" dt="2026-05-18T05:07:32.263" v="3326"/>
          <ac:spMkLst>
            <pc:docMk/>
            <pc:sldMk cId="335068154" sldId="2146848714"/>
            <ac:spMk id="6" creationId="{16336434-2D9E-4050-9D5E-3DCD6BD0F202}"/>
          </ac:spMkLst>
        </pc:spChg>
        <pc:spChg chg="add mod">
          <ac:chgData name="Ram Kumar" userId="2d0da6c3-ea4b-4395-87a9-3306d6a704cb" providerId="ADAL" clId="{1C92F148-41A9-4B39-BEA0-A682831B8C72}" dt="2026-05-17T15:53:04.683" v="2770" actId="1076"/>
          <ac:spMkLst>
            <pc:docMk/>
            <pc:sldMk cId="335068154" sldId="2146848714"/>
            <ac:spMk id="9" creationId="{AFEECB06-C4A6-ABD3-1AFD-A8B7809A3B0C}"/>
          </ac:spMkLst>
        </pc:spChg>
      </pc:sldChg>
      <pc:sldChg chg="addSp delSp modSp mod modClrScheme chgLayout modNotesTx">
        <pc:chgData name="Ram Kumar" userId="2d0da6c3-ea4b-4395-87a9-3306d6a704cb" providerId="ADAL" clId="{1C92F148-41A9-4B39-BEA0-A682831B8C72}" dt="2026-05-18T05:17:54.303" v="3359" actId="20577"/>
        <pc:sldMkLst>
          <pc:docMk/>
          <pc:sldMk cId="3161651919" sldId="2146848737"/>
        </pc:sldMkLst>
        <pc:spChg chg="mod">
          <ac:chgData name="Ram Kumar" userId="2d0da6c3-ea4b-4395-87a9-3306d6a704cb" providerId="ADAL" clId="{1C92F148-41A9-4B39-BEA0-A682831B8C72}" dt="2026-04-19T17:46:40.962" v="1063" actId="26606"/>
          <ac:spMkLst>
            <pc:docMk/>
            <pc:sldMk cId="3161651919" sldId="2146848737"/>
            <ac:spMk id="2" creationId="{FA1C90BE-7544-43DC-B006-B8DB0AB0E38C}"/>
          </ac:spMkLst>
        </pc:spChg>
        <pc:spChg chg="mod ord">
          <ac:chgData name="Ram Kumar" userId="2d0da6c3-ea4b-4395-87a9-3306d6a704cb" providerId="ADAL" clId="{1C92F148-41A9-4B39-BEA0-A682831B8C72}" dt="2026-04-19T17:46:40.962" v="1063" actId="26606"/>
          <ac:spMkLst>
            <pc:docMk/>
            <pc:sldMk cId="3161651919" sldId="2146848737"/>
            <ac:spMk id="3" creationId="{F8D8F0E0-1314-41EC-82B9-FF30BAA8ACB9}"/>
          </ac:spMkLst>
        </pc:spChg>
        <pc:spChg chg="mod ord">
          <ac:chgData name="Ram Kumar" userId="2d0da6c3-ea4b-4395-87a9-3306d6a704cb" providerId="ADAL" clId="{1C92F148-41A9-4B39-BEA0-A682831B8C72}" dt="2026-04-19T17:46:40.962" v="1063" actId="26606"/>
          <ac:spMkLst>
            <pc:docMk/>
            <pc:sldMk cId="3161651919" sldId="2146848737"/>
            <ac:spMk id="4" creationId="{6D56276D-6EB9-45DD-B816-6295E7C6423D}"/>
          </ac:spMkLst>
        </pc:spChg>
        <pc:spChg chg="add mod">
          <ac:chgData name="Ram Kumar" userId="2d0da6c3-ea4b-4395-87a9-3306d6a704cb" providerId="ADAL" clId="{1C92F148-41A9-4B39-BEA0-A682831B8C72}" dt="2026-04-19T17:46:40.962" v="1063" actId="26606"/>
          <ac:spMkLst>
            <pc:docMk/>
            <pc:sldMk cId="3161651919" sldId="2146848737"/>
            <ac:spMk id="12" creationId="{4EB45C4B-66B5-AF87-9B07-190739CAF777}"/>
          </ac:spMkLst>
        </pc:spChg>
        <pc:spChg chg="add mod ord">
          <ac:chgData name="Ram Kumar" userId="2d0da6c3-ea4b-4395-87a9-3306d6a704cb" providerId="ADAL" clId="{1C92F148-41A9-4B39-BEA0-A682831B8C72}" dt="2026-05-18T05:17:54.303" v="3359" actId="20577"/>
          <ac:spMkLst>
            <pc:docMk/>
            <pc:sldMk cId="3161651919" sldId="2146848737"/>
            <ac:spMk id="14" creationId="{7C4D56E4-3E16-B556-A10D-A7D450A871F8}"/>
          </ac:spMkLst>
        </pc:spChg>
        <pc:picChg chg="add mod">
          <ac:chgData name="Ram Kumar" userId="2d0da6c3-ea4b-4395-87a9-3306d6a704cb" providerId="ADAL" clId="{1C92F148-41A9-4B39-BEA0-A682831B8C72}" dt="2026-04-19T17:27:26.013" v="898" actId="14100"/>
          <ac:picMkLst>
            <pc:docMk/>
            <pc:sldMk cId="3161651919" sldId="2146848737"/>
            <ac:picMk id="8" creationId="{11349ACB-78D9-292B-94E5-DB527D38788C}"/>
          </ac:picMkLst>
        </pc:picChg>
      </pc:sldChg>
      <pc:sldChg chg="del">
        <pc:chgData name="Ram Kumar" userId="2d0da6c3-ea4b-4395-87a9-3306d6a704cb" providerId="ADAL" clId="{1C92F148-41A9-4B39-BEA0-A682831B8C72}" dt="2026-05-17T15:24:58.566" v="2697" actId="47"/>
        <pc:sldMkLst>
          <pc:docMk/>
          <pc:sldMk cId="2503571993" sldId="2147471363"/>
        </pc:sldMkLst>
      </pc:sldChg>
      <pc:sldChg chg="addSp delSp modSp add mod modClrScheme chgLayout modNotesTx">
        <pc:chgData name="Ram Kumar" userId="2d0da6c3-ea4b-4395-87a9-3306d6a704cb" providerId="ADAL" clId="{1C92F148-41A9-4B39-BEA0-A682831B8C72}" dt="2026-05-17T15:27:55.503" v="2700" actId="20577"/>
        <pc:sldMkLst>
          <pc:docMk/>
          <pc:sldMk cId="4257830852" sldId="2147471370"/>
        </pc:sldMkLst>
        <pc:spChg chg="mod">
          <ac:chgData name="Ram Kumar" userId="2d0da6c3-ea4b-4395-87a9-3306d6a704cb" providerId="ADAL" clId="{1C92F148-41A9-4B39-BEA0-A682831B8C72}" dt="2026-04-26T14:10:10.138" v="1337" actId="26606"/>
          <ac:spMkLst>
            <pc:docMk/>
            <pc:sldMk cId="4257830852" sldId="2147471370"/>
            <ac:spMk id="2" creationId="{0380E32A-6A30-65D1-DEDA-98279817E727}"/>
          </ac:spMkLst>
        </pc:spChg>
        <pc:spChg chg="mod ord">
          <ac:chgData name="Ram Kumar" userId="2d0da6c3-ea4b-4395-87a9-3306d6a704cb" providerId="ADAL" clId="{1C92F148-41A9-4B39-BEA0-A682831B8C72}" dt="2026-04-26T14:10:10.138" v="1337" actId="26606"/>
          <ac:spMkLst>
            <pc:docMk/>
            <pc:sldMk cId="4257830852" sldId="2147471370"/>
            <ac:spMk id="3" creationId="{90F28F7A-CBEB-1616-AB4B-DBAE186240B5}"/>
          </ac:spMkLst>
        </pc:spChg>
        <pc:spChg chg="mod">
          <ac:chgData name="Ram Kumar" userId="2d0da6c3-ea4b-4395-87a9-3306d6a704cb" providerId="ADAL" clId="{1C92F148-41A9-4B39-BEA0-A682831B8C72}" dt="2026-04-26T14:10:27.058" v="1344" actId="27636"/>
          <ac:spMkLst>
            <pc:docMk/>
            <pc:sldMk cId="4257830852" sldId="2147471370"/>
            <ac:spMk id="4" creationId="{3C02D15D-7415-7A60-343B-BE8720D41F3D}"/>
          </ac:spMkLst>
        </pc:spChg>
        <pc:spChg chg="add mod">
          <ac:chgData name="Ram Kumar" userId="2d0da6c3-ea4b-4395-87a9-3306d6a704cb" providerId="ADAL" clId="{1C92F148-41A9-4B39-BEA0-A682831B8C72}" dt="2026-04-26T14:10:32.630" v="1348" actId="27636"/>
          <ac:spMkLst>
            <pc:docMk/>
            <pc:sldMk cId="4257830852" sldId="2147471370"/>
            <ac:spMk id="5" creationId="{745FDCEE-2CAF-C0CA-30E4-98A3CFB22D43}"/>
          </ac:spMkLst>
        </pc:spChg>
        <pc:picChg chg="mod ord">
          <ac:chgData name="Ram Kumar" userId="2d0da6c3-ea4b-4395-87a9-3306d6a704cb" providerId="ADAL" clId="{1C92F148-41A9-4B39-BEA0-A682831B8C72}" dt="2026-04-26T14:10:10.138" v="1337" actId="26606"/>
          <ac:picMkLst>
            <pc:docMk/>
            <pc:sldMk cId="4257830852" sldId="2147471370"/>
            <ac:picMk id="10" creationId="{B3F12482-ACDE-143E-DB39-27C031532999}"/>
          </ac:picMkLst>
        </pc:picChg>
      </pc:sldChg>
      <pc:sldChg chg="addSp delSp modSp add del mod ord modClrScheme chgLayout modNotesTx">
        <pc:chgData name="Ram Kumar" userId="2d0da6c3-ea4b-4395-87a9-3306d6a704cb" providerId="ADAL" clId="{1C92F148-41A9-4B39-BEA0-A682831B8C72}" dt="2026-05-17T15:24:55.541" v="2696" actId="47"/>
        <pc:sldMkLst>
          <pc:docMk/>
          <pc:sldMk cId="850629210" sldId="2147471371"/>
        </pc:sldMkLst>
      </pc:sldChg>
      <pc:sldChg chg="addSp delSp modSp add del mod ord modClrScheme chgLayout">
        <pc:chgData name="Ram Kumar" userId="2d0da6c3-ea4b-4395-87a9-3306d6a704cb" providerId="ADAL" clId="{1C92F148-41A9-4B39-BEA0-A682831B8C72}" dt="2026-05-17T15:24:54.591" v="2695" actId="47"/>
        <pc:sldMkLst>
          <pc:docMk/>
          <pc:sldMk cId="2176147419" sldId="2147471372"/>
        </pc:sldMkLst>
      </pc:sldChg>
      <pc:sldChg chg="addSp delSp modSp add mod ord modClrScheme chgLayout modNotesTx">
        <pc:chgData name="Ram Kumar" userId="2d0da6c3-ea4b-4395-87a9-3306d6a704cb" providerId="ADAL" clId="{1C92F148-41A9-4B39-BEA0-A682831B8C72}" dt="2026-05-18T05:09:38.581" v="3348" actId="1076"/>
        <pc:sldMkLst>
          <pc:docMk/>
          <pc:sldMk cId="1909265531" sldId="2147471373"/>
        </pc:sldMkLst>
        <pc:spChg chg="mod">
          <ac:chgData name="Ram Kumar" userId="2d0da6c3-ea4b-4395-87a9-3306d6a704cb" providerId="ADAL" clId="{1C92F148-41A9-4B39-BEA0-A682831B8C72}" dt="2026-05-15T15:41:40.200" v="2681" actId="26606"/>
          <ac:spMkLst>
            <pc:docMk/>
            <pc:sldMk cId="1909265531" sldId="2147471373"/>
            <ac:spMk id="2" creationId="{5F75B024-91AB-08E7-E4B7-3937827296C8}"/>
          </ac:spMkLst>
        </pc:spChg>
        <pc:spChg chg="del mod">
          <ac:chgData name="Ram Kumar" userId="2d0da6c3-ea4b-4395-87a9-3306d6a704cb" providerId="ADAL" clId="{1C92F148-41A9-4B39-BEA0-A682831B8C72}" dt="2026-05-18T05:09:19.346" v="3344" actId="478"/>
          <ac:spMkLst>
            <pc:docMk/>
            <pc:sldMk cId="1909265531" sldId="2147471373"/>
            <ac:spMk id="3" creationId="{EF330162-F231-F42A-32EF-C3BCD619C028}"/>
          </ac:spMkLst>
        </pc:spChg>
        <pc:spChg chg="mod">
          <ac:chgData name="Ram Kumar" userId="2d0da6c3-ea4b-4395-87a9-3306d6a704cb" providerId="ADAL" clId="{1C92F148-41A9-4B39-BEA0-A682831B8C72}" dt="2026-05-15T15:41:40.200" v="2681" actId="26606"/>
          <ac:spMkLst>
            <pc:docMk/>
            <pc:sldMk cId="1909265531" sldId="2147471373"/>
            <ac:spMk id="4" creationId="{594E84D5-B224-CB0C-73E1-24D80C79F322}"/>
          </ac:spMkLst>
        </pc:spChg>
        <pc:spChg chg="add mod">
          <ac:chgData name="Ram Kumar" userId="2d0da6c3-ea4b-4395-87a9-3306d6a704cb" providerId="ADAL" clId="{1C92F148-41A9-4B39-BEA0-A682831B8C72}" dt="2026-05-18T05:09:38.581" v="3348" actId="1076"/>
          <ac:spMkLst>
            <pc:docMk/>
            <pc:sldMk cId="1909265531" sldId="2147471373"/>
            <ac:spMk id="6" creationId="{13230175-B0C4-9035-1F62-5124BAA60997}"/>
          </ac:spMkLst>
        </pc:spChg>
        <pc:picChg chg="add mod ord">
          <ac:chgData name="Ram Kumar" userId="2d0da6c3-ea4b-4395-87a9-3306d6a704cb" providerId="ADAL" clId="{1C92F148-41A9-4B39-BEA0-A682831B8C72}" dt="2026-05-15T15:41:40.200" v="2681" actId="26606"/>
          <ac:picMkLst>
            <pc:docMk/>
            <pc:sldMk cId="1909265531" sldId="2147471373"/>
            <ac:picMk id="5" creationId="{263FA7BE-6BD5-59DA-AF85-29572007C692}"/>
          </ac:picMkLst>
        </pc:picChg>
        <pc:picChg chg="add mod ord">
          <ac:chgData name="Ram Kumar" userId="2d0da6c3-ea4b-4395-87a9-3306d6a704cb" providerId="ADAL" clId="{1C92F148-41A9-4B39-BEA0-A682831B8C72}" dt="2026-05-15T15:41:40.200" v="2681" actId="26606"/>
          <ac:picMkLst>
            <pc:docMk/>
            <pc:sldMk cId="1909265531" sldId="2147471373"/>
            <ac:picMk id="1026" creationId="{8192DD3D-4531-12EB-444F-79442140BB77}"/>
          </ac:picMkLst>
        </pc:picChg>
      </pc:sldChg>
      <pc:sldChg chg="addSp delSp modSp add mod">
        <pc:chgData name="Ram Kumar" userId="2d0da6c3-ea4b-4395-87a9-3306d6a704cb" providerId="ADAL" clId="{1C92F148-41A9-4B39-BEA0-A682831B8C72}" dt="2026-05-18T05:18:29.960" v="3367" actId="20577"/>
        <pc:sldMkLst>
          <pc:docMk/>
          <pc:sldMk cId="400936550" sldId="2147471374"/>
        </pc:sldMkLst>
        <pc:spChg chg="mod">
          <ac:chgData name="Ram Kumar" userId="2d0da6c3-ea4b-4395-87a9-3306d6a704cb" providerId="ADAL" clId="{1C92F148-41A9-4B39-BEA0-A682831B8C72}" dt="2026-04-26T14:34:01.451" v="1368" actId="20577"/>
          <ac:spMkLst>
            <pc:docMk/>
            <pc:sldMk cId="400936550" sldId="2147471374"/>
            <ac:spMk id="4" creationId="{8832E7FB-9F6D-C6D4-BE03-0B05B415845A}"/>
          </ac:spMkLst>
        </pc:spChg>
        <pc:spChg chg="add mod">
          <ac:chgData name="Ram Kumar" userId="2d0da6c3-ea4b-4395-87a9-3306d6a704cb" providerId="ADAL" clId="{1C92F148-41A9-4B39-BEA0-A682831B8C72}" dt="2026-05-17T15:48:12.281" v="2708" actId="207"/>
          <ac:spMkLst>
            <pc:docMk/>
            <pc:sldMk cId="400936550" sldId="2147471374"/>
            <ac:spMk id="11" creationId="{006A81DF-B548-09F5-2407-2CE774B23446}"/>
          </ac:spMkLst>
        </pc:spChg>
        <pc:spChg chg="add mod">
          <ac:chgData name="Ram Kumar" userId="2d0da6c3-ea4b-4395-87a9-3306d6a704cb" providerId="ADAL" clId="{1C92F148-41A9-4B39-BEA0-A682831B8C72}" dt="2026-05-18T05:18:29.960" v="3367" actId="20577"/>
          <ac:spMkLst>
            <pc:docMk/>
            <pc:sldMk cId="400936550" sldId="2147471374"/>
            <ac:spMk id="14" creationId="{5B5D4930-A95A-33D1-876B-AB9D20C5412B}"/>
          </ac:spMkLst>
        </pc:spChg>
        <pc:picChg chg="add mod">
          <ac:chgData name="Ram Kumar" userId="2d0da6c3-ea4b-4395-87a9-3306d6a704cb" providerId="ADAL" clId="{1C92F148-41A9-4B39-BEA0-A682831B8C72}" dt="2026-04-26T15:28:00.075" v="1391" actId="1076"/>
          <ac:picMkLst>
            <pc:docMk/>
            <pc:sldMk cId="400936550" sldId="2147471374"/>
            <ac:picMk id="7" creationId="{313E0668-AEB1-087F-1F23-337C4416D694}"/>
          </ac:picMkLst>
        </pc:picChg>
      </pc:sldChg>
      <pc:sldChg chg="addSp delSp modSp add del mod">
        <pc:chgData name="Ram Kumar" userId="2d0da6c3-ea4b-4395-87a9-3306d6a704cb" providerId="ADAL" clId="{1C92F148-41A9-4B39-BEA0-A682831B8C72}" dt="2026-05-17T15:24:16.517" v="2691" actId="2696"/>
        <pc:sldMkLst>
          <pc:docMk/>
          <pc:sldMk cId="1220854345" sldId="2147471375"/>
        </pc:sldMkLst>
      </pc:sldChg>
      <pc:sldChg chg="addSp delSp modSp add mod">
        <pc:chgData name="Ram Kumar" userId="2d0da6c3-ea4b-4395-87a9-3306d6a704cb" providerId="ADAL" clId="{1C92F148-41A9-4B39-BEA0-A682831B8C72}" dt="2026-05-18T05:19:04.538" v="3368" actId="20577"/>
        <pc:sldMkLst>
          <pc:docMk/>
          <pc:sldMk cId="98610423" sldId="2147471376"/>
        </pc:sldMkLst>
        <pc:spChg chg="mod">
          <ac:chgData name="Ram Kumar" userId="2d0da6c3-ea4b-4395-87a9-3306d6a704cb" providerId="ADAL" clId="{1C92F148-41A9-4B39-BEA0-A682831B8C72}" dt="2026-04-26T15:53:02.386" v="1675" actId="20577"/>
          <ac:spMkLst>
            <pc:docMk/>
            <pc:sldMk cId="98610423" sldId="2147471376"/>
            <ac:spMk id="4" creationId="{55DCAF49-19E2-2AAF-0D6B-6D6E696510DD}"/>
          </ac:spMkLst>
        </pc:spChg>
        <pc:spChg chg="mod">
          <ac:chgData name="Ram Kumar" userId="2d0da6c3-ea4b-4395-87a9-3306d6a704cb" providerId="ADAL" clId="{1C92F148-41A9-4B39-BEA0-A682831B8C72}" dt="2026-04-26T16:22:47.037" v="1813" actId="20577"/>
          <ac:spMkLst>
            <pc:docMk/>
            <pc:sldMk cId="98610423" sldId="2147471376"/>
            <ac:spMk id="7" creationId="{D862E849-D6AF-8CD3-FDAC-2C57A857E549}"/>
          </ac:spMkLst>
        </pc:spChg>
        <pc:spChg chg="add mod">
          <ac:chgData name="Ram Kumar" userId="2d0da6c3-ea4b-4395-87a9-3306d6a704cb" providerId="ADAL" clId="{1C92F148-41A9-4B39-BEA0-A682831B8C72}" dt="2026-05-18T05:19:04.538" v="3368" actId="20577"/>
          <ac:spMkLst>
            <pc:docMk/>
            <pc:sldMk cId="98610423" sldId="2147471376"/>
            <ac:spMk id="8" creationId="{E4022587-77DE-88FA-C103-80197CB08967}"/>
          </ac:spMkLst>
        </pc:spChg>
        <pc:spChg chg="add mod">
          <ac:chgData name="Ram Kumar" userId="2d0da6c3-ea4b-4395-87a9-3306d6a704cb" providerId="ADAL" clId="{1C92F148-41A9-4B39-BEA0-A682831B8C72}" dt="2026-04-26T15:52:39.391" v="1639" actId="207"/>
          <ac:spMkLst>
            <pc:docMk/>
            <pc:sldMk cId="98610423" sldId="2147471376"/>
            <ac:spMk id="9" creationId="{E03920BA-50F0-EDD1-8F41-52AC06C7A9A1}"/>
          </ac:spMkLst>
        </pc:spChg>
        <pc:spChg chg="add mod">
          <ac:chgData name="Ram Kumar" userId="2d0da6c3-ea4b-4395-87a9-3306d6a704cb" providerId="ADAL" clId="{1C92F148-41A9-4B39-BEA0-A682831B8C72}" dt="2026-04-26T15:52:39.391" v="1639" actId="207"/>
          <ac:spMkLst>
            <pc:docMk/>
            <pc:sldMk cId="98610423" sldId="2147471376"/>
            <ac:spMk id="10" creationId="{904C1FFE-C63F-3EF6-0738-EB4AA0E0EAD4}"/>
          </ac:spMkLst>
        </pc:spChg>
        <pc:spChg chg="add mod">
          <ac:chgData name="Ram Kumar" userId="2d0da6c3-ea4b-4395-87a9-3306d6a704cb" providerId="ADAL" clId="{1C92F148-41A9-4B39-BEA0-A682831B8C72}" dt="2026-04-26T17:16:08.481" v="2246" actId="20577"/>
          <ac:spMkLst>
            <pc:docMk/>
            <pc:sldMk cId="98610423" sldId="2147471376"/>
            <ac:spMk id="12" creationId="{47C31B48-0FC0-BFC7-5ECC-F135C2C4A299}"/>
          </ac:spMkLst>
        </pc:spChg>
        <pc:spChg chg="add mod">
          <ac:chgData name="Ram Kumar" userId="2d0da6c3-ea4b-4395-87a9-3306d6a704cb" providerId="ADAL" clId="{1C92F148-41A9-4B39-BEA0-A682831B8C72}" dt="2026-04-26T17:41:40.212" v="2594" actId="1076"/>
          <ac:spMkLst>
            <pc:docMk/>
            <pc:sldMk cId="98610423" sldId="2147471376"/>
            <ac:spMk id="18" creationId="{7E587108-D010-37D0-F097-0D58058F0AB3}"/>
          </ac:spMkLst>
        </pc:spChg>
        <pc:spChg chg="mod">
          <ac:chgData name="Ram Kumar" userId="2d0da6c3-ea4b-4395-87a9-3306d6a704cb" providerId="ADAL" clId="{1C92F148-41A9-4B39-BEA0-A682831B8C72}" dt="2026-04-26T17:41:43.130" v="2596" actId="20577"/>
          <ac:spMkLst>
            <pc:docMk/>
            <pc:sldMk cId="98610423" sldId="2147471376"/>
            <ac:spMk id="19" creationId="{56CDF02E-F8B8-2B6D-FD04-62D8F137F28A}"/>
          </ac:spMkLst>
        </pc:spChg>
        <pc:spChg chg="mod">
          <ac:chgData name="Ram Kumar" userId="2d0da6c3-ea4b-4395-87a9-3306d6a704cb" providerId="ADAL" clId="{1C92F148-41A9-4B39-BEA0-A682831B8C72}" dt="2026-04-26T17:41:47.588" v="2597" actId="1076"/>
          <ac:spMkLst>
            <pc:docMk/>
            <pc:sldMk cId="98610423" sldId="2147471376"/>
            <ac:spMk id="20" creationId="{73AD2B79-4278-6A04-C82E-27E39EF8A0FB}"/>
          </ac:spMkLst>
        </pc:spChg>
        <pc:spChg chg="mod">
          <ac:chgData name="Ram Kumar" userId="2d0da6c3-ea4b-4395-87a9-3306d6a704cb" providerId="ADAL" clId="{1C92F148-41A9-4B39-BEA0-A682831B8C72}" dt="2026-04-26T17:41:50.536" v="2598" actId="1076"/>
          <ac:spMkLst>
            <pc:docMk/>
            <pc:sldMk cId="98610423" sldId="2147471376"/>
            <ac:spMk id="21" creationId="{29346C87-AD2A-F391-E787-CE038ACC6E65}"/>
          </ac:spMkLst>
        </pc:spChg>
        <pc:spChg chg="add mod">
          <ac:chgData name="Ram Kumar" userId="2d0da6c3-ea4b-4395-87a9-3306d6a704cb" providerId="ADAL" clId="{1C92F148-41A9-4B39-BEA0-A682831B8C72}" dt="2026-04-26T15:52:39.391" v="1639" actId="207"/>
          <ac:spMkLst>
            <pc:docMk/>
            <pc:sldMk cId="98610423" sldId="2147471376"/>
            <ac:spMk id="22" creationId="{F229C44B-17C7-7223-62C4-28311D20E3CE}"/>
          </ac:spMkLst>
        </pc:spChg>
        <pc:spChg chg="mod">
          <ac:chgData name="Ram Kumar" userId="2d0da6c3-ea4b-4395-87a9-3306d6a704cb" providerId="ADAL" clId="{1C92F148-41A9-4B39-BEA0-A682831B8C72}" dt="2026-04-26T17:41:54.956" v="2600" actId="20577"/>
          <ac:spMkLst>
            <pc:docMk/>
            <pc:sldMk cId="98610423" sldId="2147471376"/>
            <ac:spMk id="23" creationId="{D25C3226-E163-711A-0498-1BC761B7D8F7}"/>
          </ac:spMkLst>
        </pc:spChg>
        <pc:spChg chg="add mod">
          <ac:chgData name="Ram Kumar" userId="2d0da6c3-ea4b-4395-87a9-3306d6a704cb" providerId="ADAL" clId="{1C92F148-41A9-4B39-BEA0-A682831B8C72}" dt="2026-04-26T15:52:39.391" v="1639" actId="207"/>
          <ac:spMkLst>
            <pc:docMk/>
            <pc:sldMk cId="98610423" sldId="2147471376"/>
            <ac:spMk id="24" creationId="{83674CD2-46C8-A1F3-7E5C-593DA6FD64C7}"/>
          </ac:spMkLst>
        </pc:spChg>
      </pc:sldChg>
      <pc:sldChg chg="addSp delSp modSp add del mod">
        <pc:chgData name="Ram Kumar" userId="2d0da6c3-ea4b-4395-87a9-3306d6a704cb" providerId="ADAL" clId="{1C92F148-41A9-4B39-BEA0-A682831B8C72}" dt="2026-05-17T15:24:44.807" v="2693" actId="47"/>
        <pc:sldMkLst>
          <pc:docMk/>
          <pc:sldMk cId="790094295" sldId="2147471377"/>
        </pc:sldMkLst>
      </pc:sldChg>
      <pc:sldChg chg="addSp modSp add del mod ord">
        <pc:chgData name="Ram Kumar" userId="2d0da6c3-ea4b-4395-87a9-3306d6a704cb" providerId="ADAL" clId="{1C92F148-41A9-4B39-BEA0-A682831B8C72}" dt="2026-05-17T15:24:52.294" v="2694" actId="47"/>
        <pc:sldMkLst>
          <pc:docMk/>
          <pc:sldMk cId="4054089312" sldId="2147471378"/>
        </pc:sldMkLst>
      </pc:sldChg>
      <pc:sldChg chg="addSp delSp modSp add mod">
        <pc:chgData name="Ram Kumar" userId="2d0da6c3-ea4b-4395-87a9-3306d6a704cb" providerId="ADAL" clId="{1C92F148-41A9-4B39-BEA0-A682831B8C72}" dt="2026-05-18T05:16:44.424" v="3350" actId="20577"/>
        <pc:sldMkLst>
          <pc:docMk/>
          <pc:sldMk cId="1456590215" sldId="2147471379"/>
        </pc:sldMkLst>
        <pc:spChg chg="mod">
          <ac:chgData name="Ram Kumar" userId="2d0da6c3-ea4b-4395-87a9-3306d6a704cb" providerId="ADAL" clId="{1C92F148-41A9-4B39-BEA0-A682831B8C72}" dt="2026-05-17T17:22:28.895" v="3166" actId="14100"/>
          <ac:spMkLst>
            <pc:docMk/>
            <pc:sldMk cId="1456590215" sldId="2147471379"/>
            <ac:spMk id="4" creationId="{665189DE-30F5-1931-B600-FE9B38D2BBFB}"/>
          </ac:spMkLst>
        </pc:spChg>
        <pc:spChg chg="add mod">
          <ac:chgData name="Ram Kumar" userId="2d0da6c3-ea4b-4395-87a9-3306d6a704cb" providerId="ADAL" clId="{1C92F148-41A9-4B39-BEA0-A682831B8C72}" dt="2026-05-17T17:12:23.340" v="3014" actId="1076"/>
          <ac:spMkLst>
            <pc:docMk/>
            <pc:sldMk cId="1456590215" sldId="2147471379"/>
            <ac:spMk id="6" creationId="{414AF0C7-08EC-D51C-31FE-35F796DA04C2}"/>
          </ac:spMkLst>
        </pc:spChg>
        <pc:spChg chg="add mod">
          <ac:chgData name="Ram Kumar" userId="2d0da6c3-ea4b-4395-87a9-3306d6a704cb" providerId="ADAL" clId="{1C92F148-41A9-4B39-BEA0-A682831B8C72}" dt="2026-05-15T15:31:21.117" v="2636" actId="1076"/>
          <ac:spMkLst>
            <pc:docMk/>
            <pc:sldMk cId="1456590215" sldId="2147471379"/>
            <ac:spMk id="10" creationId="{941D4092-3DCC-4ADC-1D64-D7EDBA7B9898}"/>
          </ac:spMkLst>
        </pc:spChg>
        <pc:spChg chg="add mod">
          <ac:chgData name="Ram Kumar" userId="2d0da6c3-ea4b-4395-87a9-3306d6a704cb" providerId="ADAL" clId="{1C92F148-41A9-4B39-BEA0-A682831B8C72}" dt="2026-05-17T16:37:33.683" v="2870" actId="5793"/>
          <ac:spMkLst>
            <pc:docMk/>
            <pc:sldMk cId="1456590215" sldId="2147471379"/>
            <ac:spMk id="11" creationId="{4DDA5D01-5205-9D7F-5F62-239571C6CB3F}"/>
          </ac:spMkLst>
        </pc:spChg>
        <pc:spChg chg="add del mod">
          <ac:chgData name="Ram Kumar" userId="2d0da6c3-ea4b-4395-87a9-3306d6a704cb" providerId="ADAL" clId="{1C92F148-41A9-4B39-BEA0-A682831B8C72}" dt="2026-05-17T17:23:56.861" v="3181" actId="478"/>
          <ac:spMkLst>
            <pc:docMk/>
            <pc:sldMk cId="1456590215" sldId="2147471379"/>
            <ac:spMk id="17" creationId="{7943CB2F-72B1-961F-FC03-6CC732E14C8D}"/>
          </ac:spMkLst>
        </pc:spChg>
        <pc:spChg chg="add mod">
          <ac:chgData name="Ram Kumar" userId="2d0da6c3-ea4b-4395-87a9-3306d6a704cb" providerId="ADAL" clId="{1C92F148-41A9-4B39-BEA0-A682831B8C72}" dt="2026-05-18T05:16:44.424" v="3350" actId="20577"/>
          <ac:spMkLst>
            <pc:docMk/>
            <pc:sldMk cId="1456590215" sldId="2147471379"/>
            <ac:spMk id="18" creationId="{07871840-5FC3-2AE1-789D-862EC20DF379}"/>
          </ac:spMkLst>
        </pc:spChg>
        <pc:picChg chg="mod">
          <ac:chgData name="Ram Kumar" userId="2d0da6c3-ea4b-4395-87a9-3306d6a704cb" providerId="ADAL" clId="{1C92F148-41A9-4B39-BEA0-A682831B8C72}" dt="2026-05-17T17:24:16.037" v="3184" actId="1076"/>
          <ac:picMkLst>
            <pc:docMk/>
            <pc:sldMk cId="1456590215" sldId="2147471379"/>
            <ac:picMk id="7" creationId="{8FBEFEEF-9773-4CF2-2E3B-DE591E970327}"/>
          </ac:picMkLst>
        </pc:picChg>
        <pc:picChg chg="del mod">
          <ac:chgData name="Ram Kumar" userId="2d0da6c3-ea4b-4395-87a9-3306d6a704cb" providerId="ADAL" clId="{1C92F148-41A9-4B39-BEA0-A682831B8C72}" dt="2026-05-17T16:00:34.925" v="2771" actId="478"/>
          <ac:picMkLst>
            <pc:docMk/>
            <pc:sldMk cId="1456590215" sldId="2147471379"/>
            <ac:picMk id="8" creationId="{5F6023E6-C356-17BF-B9F4-339A3E6E0259}"/>
          </ac:picMkLst>
        </pc:picChg>
        <pc:picChg chg="add del mod">
          <ac:chgData name="Ram Kumar" userId="2d0da6c3-ea4b-4395-87a9-3306d6a704cb" providerId="ADAL" clId="{1C92F148-41A9-4B39-BEA0-A682831B8C72}" dt="2026-05-17T17:14:04.595" v="3078" actId="478"/>
          <ac:picMkLst>
            <pc:docMk/>
            <pc:sldMk cId="1456590215" sldId="2147471379"/>
            <ac:picMk id="12" creationId="{D3E79AE2-F8E1-26BD-ACAC-3D9B80AC6028}"/>
          </ac:picMkLst>
        </pc:picChg>
        <pc:picChg chg="add del mod">
          <ac:chgData name="Ram Kumar" userId="2d0da6c3-ea4b-4395-87a9-3306d6a704cb" providerId="ADAL" clId="{1C92F148-41A9-4B39-BEA0-A682831B8C72}" dt="2026-05-17T17:12:10.986" v="3010" actId="478"/>
          <ac:picMkLst>
            <pc:docMk/>
            <pc:sldMk cId="1456590215" sldId="2147471379"/>
            <ac:picMk id="14" creationId="{F3C54F9D-493A-EC3C-44B6-D41B14CE2400}"/>
          </ac:picMkLst>
        </pc:picChg>
        <pc:picChg chg="add del mod">
          <ac:chgData name="Ram Kumar" userId="2d0da6c3-ea4b-4395-87a9-3306d6a704cb" providerId="ADAL" clId="{1C92F148-41A9-4B39-BEA0-A682831B8C72}" dt="2026-05-17T17:12:11.395" v="3011" actId="478"/>
          <ac:picMkLst>
            <pc:docMk/>
            <pc:sldMk cId="1456590215" sldId="2147471379"/>
            <ac:picMk id="16" creationId="{F7CEDDD4-D0AD-D6A3-0021-9058FC3F3836}"/>
          </ac:picMkLst>
        </pc:picChg>
      </pc:sldChg>
      <pc:sldChg chg="add">
        <pc:chgData name="Ram Kumar" userId="2d0da6c3-ea4b-4395-87a9-3306d6a704cb" providerId="ADAL" clId="{1C92F148-41A9-4B39-BEA0-A682831B8C72}" dt="2026-05-17T15:24:10.533" v="2690"/>
        <pc:sldMkLst>
          <pc:docMk/>
          <pc:sldMk cId="3247188852" sldId="2147471380"/>
        </pc:sldMkLst>
      </pc:sldChg>
      <pc:sldChg chg="modSp add mod">
        <pc:chgData name="Ram Kumar" userId="2d0da6c3-ea4b-4395-87a9-3306d6a704cb" providerId="ADAL" clId="{1C92F148-41A9-4B39-BEA0-A682831B8C72}" dt="2026-05-17T15:29:51.427" v="2707"/>
        <pc:sldMkLst>
          <pc:docMk/>
          <pc:sldMk cId="1725374714" sldId="2147471381"/>
        </pc:sldMkLst>
        <pc:graphicFrameChg chg="mod modGraphic">
          <ac:chgData name="Ram Kumar" userId="2d0da6c3-ea4b-4395-87a9-3306d6a704cb" providerId="ADAL" clId="{1C92F148-41A9-4B39-BEA0-A682831B8C72}" dt="2026-05-17T15:29:51.427" v="2707"/>
          <ac:graphicFrameMkLst>
            <pc:docMk/>
            <pc:sldMk cId="1725374714" sldId="2147471381"/>
            <ac:graphicFrameMk id="3" creationId="{7507D084-AB48-5AC4-8F47-6098ED538087}"/>
          </ac:graphicFrameMkLst>
        </pc:graphicFrameChg>
      </pc:sldChg>
      <pc:sldChg chg="delSp modSp add mod ord">
        <pc:chgData name="Ram Kumar" userId="2d0da6c3-ea4b-4395-87a9-3306d6a704cb" providerId="ADAL" clId="{1C92F148-41A9-4B39-BEA0-A682831B8C72}" dt="2026-05-17T18:26:33.036" v="3222" actId="478"/>
        <pc:sldMkLst>
          <pc:docMk/>
          <pc:sldMk cId="2643807403" sldId="2147471382"/>
        </pc:sldMkLst>
        <pc:spChg chg="mod">
          <ac:chgData name="Ram Kumar" userId="2d0da6c3-ea4b-4395-87a9-3306d6a704cb" providerId="ADAL" clId="{1C92F148-41A9-4B39-BEA0-A682831B8C72}" dt="2026-05-17T18:26:26.444" v="3219" actId="20577"/>
          <ac:spMkLst>
            <pc:docMk/>
            <pc:sldMk cId="2643807403" sldId="2147471382"/>
            <ac:spMk id="4" creationId="{D651D802-8A51-6B72-B855-E63C4D994611}"/>
          </ac:spMkLst>
        </pc:spChg>
        <pc:spChg chg="del">
          <ac:chgData name="Ram Kumar" userId="2d0da6c3-ea4b-4395-87a9-3306d6a704cb" providerId="ADAL" clId="{1C92F148-41A9-4B39-BEA0-A682831B8C72}" dt="2026-05-17T18:26:33.036" v="3222" actId="478"/>
          <ac:spMkLst>
            <pc:docMk/>
            <pc:sldMk cId="2643807403" sldId="2147471382"/>
            <ac:spMk id="12" creationId="{46CCEFAB-C1B9-9D76-3727-43AE78E02FF0}"/>
          </ac:spMkLst>
        </pc:spChg>
        <pc:spChg chg="del">
          <ac:chgData name="Ram Kumar" userId="2d0da6c3-ea4b-4395-87a9-3306d6a704cb" providerId="ADAL" clId="{1C92F148-41A9-4B39-BEA0-A682831B8C72}" dt="2026-05-17T18:26:29.954" v="3220" actId="478"/>
          <ac:spMkLst>
            <pc:docMk/>
            <pc:sldMk cId="2643807403" sldId="2147471382"/>
            <ac:spMk id="14" creationId="{22A0C26D-7C95-274D-B4EE-207BDE127A99}"/>
          </ac:spMkLst>
        </pc:spChg>
        <pc:picChg chg="del">
          <ac:chgData name="Ram Kumar" userId="2d0da6c3-ea4b-4395-87a9-3306d6a704cb" providerId="ADAL" clId="{1C92F148-41A9-4B39-BEA0-A682831B8C72}" dt="2026-05-17T18:26:30.577" v="3221" actId="478"/>
          <ac:picMkLst>
            <pc:docMk/>
            <pc:sldMk cId="2643807403" sldId="2147471382"/>
            <ac:picMk id="8" creationId="{62BC897B-63D0-E815-2C6E-D0BE70F57C92}"/>
          </ac:picMkLst>
        </pc:picChg>
      </pc:sldChg>
      <pc:sldChg chg="addSp delSp modSp add mod">
        <pc:chgData name="Ram Kumar" userId="2d0da6c3-ea4b-4395-87a9-3306d6a704cb" providerId="ADAL" clId="{1C92F148-41A9-4B39-BEA0-A682831B8C72}" dt="2026-05-17T18:28:04.278" v="3303" actId="5793"/>
        <pc:sldMkLst>
          <pc:docMk/>
          <pc:sldMk cId="3382117404" sldId="2147471383"/>
        </pc:sldMkLst>
        <pc:spChg chg="mod">
          <ac:chgData name="Ram Kumar" userId="2d0da6c3-ea4b-4395-87a9-3306d6a704cb" providerId="ADAL" clId="{1C92F148-41A9-4B39-BEA0-A682831B8C72}" dt="2026-05-17T18:27:15.827" v="3256" actId="1076"/>
          <ac:spMkLst>
            <pc:docMk/>
            <pc:sldMk cId="3382117404" sldId="2147471383"/>
            <ac:spMk id="4" creationId="{9DDA5F9C-11DB-5215-19CC-E9D9D97E264B}"/>
          </ac:spMkLst>
        </pc:spChg>
        <pc:spChg chg="add del mod">
          <ac:chgData name="Ram Kumar" userId="2d0da6c3-ea4b-4395-87a9-3306d6a704cb" providerId="ADAL" clId="{1C92F148-41A9-4B39-BEA0-A682831B8C72}" dt="2026-05-17T18:28:04.278" v="3303" actId="5793"/>
          <ac:spMkLst>
            <pc:docMk/>
            <pc:sldMk cId="3382117404" sldId="2147471383"/>
            <ac:spMk id="5" creationId="{ABEA08BC-2A24-0867-59B8-69270A86FE12}"/>
          </ac:spMkLst>
        </pc:spChg>
        <pc:spChg chg="add mod">
          <ac:chgData name="Ram Kumar" userId="2d0da6c3-ea4b-4395-87a9-3306d6a704cb" providerId="ADAL" clId="{1C92F148-41A9-4B39-BEA0-A682831B8C72}" dt="2026-05-17T18:27:15.153" v="3255" actId="20577"/>
          <ac:spMkLst>
            <pc:docMk/>
            <pc:sldMk cId="3382117404" sldId="2147471383"/>
            <ac:spMk id="6" creationId="{DB6B968A-8432-64D5-A755-D073774DD50F}"/>
          </ac:spMkLst>
        </pc:spChg>
        <pc:spChg chg="add">
          <ac:chgData name="Ram Kumar" userId="2d0da6c3-ea4b-4395-87a9-3306d6a704cb" providerId="ADAL" clId="{1C92F148-41A9-4B39-BEA0-A682831B8C72}" dt="2026-05-17T18:27:23.532" v="3267"/>
          <ac:spMkLst>
            <pc:docMk/>
            <pc:sldMk cId="3382117404" sldId="2147471383"/>
            <ac:spMk id="7" creationId="{628415D4-F996-53CE-0545-92CD5A47211B}"/>
          </ac:spMkLst>
        </pc:spChg>
      </pc:sldChg>
      <pc:sldChg chg="addSp delSp modSp add mod">
        <pc:chgData name="Ram Kumar" userId="2d0da6c3-ea4b-4395-87a9-3306d6a704cb" providerId="ADAL" clId="{1C92F148-41A9-4B39-BEA0-A682831B8C72}" dt="2026-05-17T18:31:00.730" v="3308" actId="1076"/>
        <pc:sldMkLst>
          <pc:docMk/>
          <pc:sldMk cId="3084213118" sldId="2147471384"/>
        </pc:sldMkLst>
        <pc:spChg chg="del">
          <ac:chgData name="Ram Kumar" userId="2d0da6c3-ea4b-4395-87a9-3306d6a704cb" providerId="ADAL" clId="{1C92F148-41A9-4B39-BEA0-A682831B8C72}" dt="2026-05-17T18:29:16.615" v="3305" actId="478"/>
          <ac:spMkLst>
            <pc:docMk/>
            <pc:sldMk cId="3084213118" sldId="2147471384"/>
            <ac:spMk id="5" creationId="{FB3DE3C7-62CC-0808-901B-7C4F506B777F}"/>
          </ac:spMkLst>
        </pc:spChg>
        <pc:picChg chg="add mod">
          <ac:chgData name="Ram Kumar" userId="2d0da6c3-ea4b-4395-87a9-3306d6a704cb" providerId="ADAL" clId="{1C92F148-41A9-4B39-BEA0-A682831B8C72}" dt="2026-05-17T18:31:00.730" v="3308" actId="1076"/>
          <ac:picMkLst>
            <pc:docMk/>
            <pc:sldMk cId="3084213118" sldId="2147471384"/>
            <ac:picMk id="2050" creationId="{7C911261-A83A-1DC4-850A-5E0AF9DD730C}"/>
          </ac:picMkLst>
        </pc:picChg>
      </pc:sldChg>
    </pc:docChg>
  </pc:docChgLst>
  <pc:docChgLst>
    <pc:chgData name="Ram Kumar" userId="S::ram.kumar@airties.com::2d0da6c3-ea4b-4395-87a9-3306d6a704cb" providerId="AD" clId="Web-{AAF519A1-95FE-1090-C0F9-1AEC6644D5AA}"/>
    <pc:docChg chg="modSld">
      <pc:chgData name="Ram Kumar" userId="S::ram.kumar@airties.com::2d0da6c3-ea4b-4395-87a9-3306d6a704cb" providerId="AD" clId="Web-{AAF519A1-95FE-1090-C0F9-1AEC6644D5AA}" dt="2026-04-27T04:25:54.674" v="8" actId="20577"/>
      <pc:docMkLst>
        <pc:docMk/>
      </pc:docMkLst>
      <pc:sldChg chg="modSp">
        <pc:chgData name="Ram Kumar" userId="S::ram.kumar@airties.com::2d0da6c3-ea4b-4395-87a9-3306d6a704cb" providerId="AD" clId="Web-{AAF519A1-95FE-1090-C0F9-1AEC6644D5AA}" dt="2026-04-27T04:25:54.674" v="8" actId="20577"/>
        <pc:sldMkLst>
          <pc:docMk/>
          <pc:sldMk cId="0" sldId="257"/>
        </pc:sldMkLst>
        <pc:spChg chg="mod">
          <ac:chgData name="Ram Kumar" userId="S::ram.kumar@airties.com::2d0da6c3-ea4b-4395-87a9-3306d6a704cb" providerId="AD" clId="Web-{AAF519A1-95FE-1090-C0F9-1AEC6644D5AA}" dt="2026-04-27T04:25:54.674" v="8" actId="20577"/>
          <ac:spMkLst>
            <pc:docMk/>
            <pc:sldMk cId="0" sldId="25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6400" cy="494186"/>
          </a:xfrm>
          <a:prstGeom prst="rect">
            <a:avLst/>
          </a:prstGeom>
        </p:spPr>
        <p:txBody>
          <a:bodyPr vert="horz" lIns="90434" tIns="45217" rIns="90434" bIns="45217" rtlCol="0"/>
          <a:lstStyle>
            <a:lvl1pPr algn="l">
              <a:defRPr sz="1200"/>
            </a:lvl1pPr>
          </a:lstStyle>
          <a:p>
            <a:endParaRPr lang="en-TR"/>
          </a:p>
        </p:txBody>
      </p:sp>
      <p:sp>
        <p:nvSpPr>
          <p:cNvPr id="3" name="Date Placeholder 2"/>
          <p:cNvSpPr>
            <a:spLocks noGrp="1"/>
          </p:cNvSpPr>
          <p:nvPr>
            <p:ph type="dt" idx="1"/>
          </p:nvPr>
        </p:nvSpPr>
        <p:spPr>
          <a:xfrm>
            <a:off x="3849688" y="0"/>
            <a:ext cx="2946400" cy="494186"/>
          </a:xfrm>
          <a:prstGeom prst="rect">
            <a:avLst/>
          </a:prstGeom>
        </p:spPr>
        <p:txBody>
          <a:bodyPr vert="horz" lIns="90434" tIns="45217" rIns="90434" bIns="45217" rtlCol="0"/>
          <a:lstStyle>
            <a:lvl1pPr algn="r">
              <a:defRPr sz="1200"/>
            </a:lvl1pPr>
          </a:lstStyle>
          <a:p>
            <a:fld id="{9A078938-63CB-A24D-9BD5-AE5E0F4329F0}" type="datetimeFigureOut">
              <a:rPr lang="en-TR" smtClean="0"/>
              <a:t>05/18/2026</a:t>
            </a:fld>
            <a:endParaRPr lang="en-TR"/>
          </a:p>
        </p:txBody>
      </p:sp>
      <p:sp>
        <p:nvSpPr>
          <p:cNvPr id="4" name="Slide Image Placeholder 3"/>
          <p:cNvSpPr>
            <a:spLocks noGrp="1" noRot="1" noChangeAspect="1"/>
          </p:cNvSpPr>
          <p:nvPr>
            <p:ph type="sldImg" idx="2"/>
          </p:nvPr>
        </p:nvSpPr>
        <p:spPr>
          <a:xfrm>
            <a:off x="568325" y="1235075"/>
            <a:ext cx="5661025" cy="3330575"/>
          </a:xfrm>
          <a:prstGeom prst="rect">
            <a:avLst/>
          </a:prstGeom>
          <a:noFill/>
          <a:ln w="12700">
            <a:solidFill>
              <a:prstClr val="black"/>
            </a:solidFill>
          </a:ln>
        </p:spPr>
        <p:txBody>
          <a:bodyPr vert="horz" lIns="90434" tIns="45217" rIns="90434" bIns="45217" rtlCol="0" anchor="ctr"/>
          <a:lstStyle/>
          <a:p>
            <a:endParaRPr lang="en-TR"/>
          </a:p>
        </p:txBody>
      </p:sp>
      <p:sp>
        <p:nvSpPr>
          <p:cNvPr id="5" name="Notes Placeholder 4"/>
          <p:cNvSpPr>
            <a:spLocks noGrp="1"/>
          </p:cNvSpPr>
          <p:nvPr>
            <p:ph type="body" sz="quarter" idx="3"/>
          </p:nvPr>
        </p:nvSpPr>
        <p:spPr>
          <a:xfrm>
            <a:off x="679452" y="4750818"/>
            <a:ext cx="5438775" cy="3887173"/>
          </a:xfrm>
          <a:prstGeom prst="rect">
            <a:avLst/>
          </a:prstGeom>
        </p:spPr>
        <p:txBody>
          <a:bodyPr vert="horz" lIns="90434" tIns="45217" rIns="90434" bIns="452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TR"/>
          </a:p>
        </p:txBody>
      </p:sp>
      <p:sp>
        <p:nvSpPr>
          <p:cNvPr id="6" name="Footer Placeholder 5"/>
          <p:cNvSpPr>
            <a:spLocks noGrp="1"/>
          </p:cNvSpPr>
          <p:nvPr>
            <p:ph type="ftr" sz="quarter" idx="4"/>
          </p:nvPr>
        </p:nvSpPr>
        <p:spPr>
          <a:xfrm>
            <a:off x="2" y="9378477"/>
            <a:ext cx="2946400" cy="494186"/>
          </a:xfrm>
          <a:prstGeom prst="rect">
            <a:avLst/>
          </a:prstGeom>
        </p:spPr>
        <p:txBody>
          <a:bodyPr vert="horz" lIns="90434" tIns="45217" rIns="90434" bIns="45217" rtlCol="0" anchor="b"/>
          <a:lstStyle>
            <a:lvl1pPr algn="l">
              <a:defRPr sz="1200"/>
            </a:lvl1pPr>
          </a:lstStyle>
          <a:p>
            <a:endParaRPr lang="en-TR"/>
          </a:p>
        </p:txBody>
      </p:sp>
      <p:sp>
        <p:nvSpPr>
          <p:cNvPr id="7" name="Slide Number Placeholder 6"/>
          <p:cNvSpPr>
            <a:spLocks noGrp="1"/>
          </p:cNvSpPr>
          <p:nvPr>
            <p:ph type="sldNum" sz="quarter" idx="5"/>
          </p:nvPr>
        </p:nvSpPr>
        <p:spPr>
          <a:xfrm>
            <a:off x="3849688" y="9378477"/>
            <a:ext cx="2946400" cy="494186"/>
          </a:xfrm>
          <a:prstGeom prst="rect">
            <a:avLst/>
          </a:prstGeom>
        </p:spPr>
        <p:txBody>
          <a:bodyPr vert="horz" lIns="90434" tIns="45217" rIns="90434" bIns="45217" rtlCol="0" anchor="b"/>
          <a:lstStyle>
            <a:lvl1pPr algn="r">
              <a:defRPr sz="1200"/>
            </a:lvl1pPr>
          </a:lstStyle>
          <a:p>
            <a:fld id="{F5D6FD9F-27B6-7E48-8986-5AC305201477}" type="slidenum">
              <a:rPr lang="en-TR" smtClean="0"/>
              <a:t>‹#›</a:t>
            </a:fld>
            <a:endParaRPr lang="en-TR"/>
          </a:p>
        </p:txBody>
      </p:sp>
    </p:spTree>
    <p:extLst>
      <p:ext uri="{BB962C8B-B14F-4D97-AF65-F5344CB8AC3E}">
        <p14:creationId xmlns:p14="http://schemas.microsoft.com/office/powerpoint/2010/main" val="93600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F8622-9B04-EB25-AADC-6EAE13CC12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F09A29-5BE8-CD61-9C49-589B1B6EB9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0F807-C6F1-6990-A529-3BAAAA8B51F8}"/>
              </a:ext>
            </a:extLst>
          </p:cNvPr>
          <p:cNvSpPr>
            <a:spLocks noGrp="1"/>
          </p:cNvSpPr>
          <p:nvPr>
            <p:ph type="body" idx="1"/>
          </p:nvPr>
        </p:nvSpPr>
        <p:spPr/>
        <p:txBody>
          <a:bodyPr/>
          <a:lstStyle/>
          <a:p>
            <a:r>
              <a:rPr lang="en-IN"/>
              <a:t>Architecture of operator manged wifi</a:t>
            </a:r>
          </a:p>
        </p:txBody>
      </p:sp>
      <p:sp>
        <p:nvSpPr>
          <p:cNvPr id="4" name="Slide Number Placeholder 3">
            <a:extLst>
              <a:ext uri="{FF2B5EF4-FFF2-40B4-BE49-F238E27FC236}">
                <a16:creationId xmlns:a16="http://schemas.microsoft.com/office/drawing/2014/main" id="{D66E1B16-FB64-4A10-F897-C817BFA40589}"/>
              </a:ext>
            </a:extLst>
          </p:cNvPr>
          <p:cNvSpPr>
            <a:spLocks noGrp="1"/>
          </p:cNvSpPr>
          <p:nvPr>
            <p:ph type="sldNum" sz="quarter" idx="5"/>
          </p:nvPr>
        </p:nvSpPr>
        <p:spPr/>
        <p:txBody>
          <a:bodyPr/>
          <a:lstStyle/>
          <a:p>
            <a:fld id="{F5D6FD9F-27B6-7E48-8986-5AC305201477}" type="slidenum">
              <a:rPr lang="en-TR" smtClean="0"/>
              <a:t>15</a:t>
            </a:fld>
            <a:endParaRPr lang="en-TR"/>
          </a:p>
        </p:txBody>
      </p:sp>
    </p:spTree>
    <p:extLst>
      <p:ext uri="{BB962C8B-B14F-4D97-AF65-F5344CB8AC3E}">
        <p14:creationId xmlns:p14="http://schemas.microsoft.com/office/powerpoint/2010/main" val="299347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E8C4F-B375-88E2-1565-A87D7069E8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67B3C8-2F69-099C-6444-E8469E6ACF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AB3B90-509A-F60C-9C2D-46AEADC8251B}"/>
              </a:ext>
            </a:extLst>
          </p:cNvPr>
          <p:cNvSpPr>
            <a:spLocks noGrp="1"/>
          </p:cNvSpPr>
          <p:nvPr>
            <p:ph type="body" idx="1"/>
          </p:nvPr>
        </p:nvSpPr>
        <p:spPr/>
        <p:txBody>
          <a:bodyPr/>
          <a:lstStyle/>
          <a:p>
            <a:r>
              <a:rPr lang="en-IN"/>
              <a:t>Airties recent whitepaper on why churn occurs along with sample churn impact</a:t>
            </a:r>
          </a:p>
        </p:txBody>
      </p:sp>
      <p:sp>
        <p:nvSpPr>
          <p:cNvPr id="4" name="Slide Number Placeholder 3">
            <a:extLst>
              <a:ext uri="{FF2B5EF4-FFF2-40B4-BE49-F238E27FC236}">
                <a16:creationId xmlns:a16="http://schemas.microsoft.com/office/drawing/2014/main" id="{E33028F8-0FA2-B54B-8D8E-CE77B5678471}"/>
              </a:ext>
            </a:extLst>
          </p:cNvPr>
          <p:cNvSpPr>
            <a:spLocks noGrp="1"/>
          </p:cNvSpPr>
          <p:nvPr>
            <p:ph type="sldNum" sz="quarter" idx="5"/>
          </p:nvPr>
        </p:nvSpPr>
        <p:spPr/>
        <p:txBody>
          <a:bodyPr/>
          <a:lstStyle/>
          <a:p>
            <a:fld id="{F5D6FD9F-27B6-7E48-8986-5AC305201477}" type="slidenum">
              <a:rPr lang="en-TR" smtClean="0"/>
              <a:t>4</a:t>
            </a:fld>
            <a:endParaRPr lang="en-TR"/>
          </a:p>
        </p:txBody>
      </p:sp>
    </p:spTree>
    <p:extLst>
      <p:ext uri="{BB962C8B-B14F-4D97-AF65-F5344CB8AC3E}">
        <p14:creationId xmlns:p14="http://schemas.microsoft.com/office/powerpoint/2010/main" val="2609316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Architecture of operator manged wifi</a:t>
            </a:r>
          </a:p>
        </p:txBody>
      </p:sp>
      <p:sp>
        <p:nvSpPr>
          <p:cNvPr id="4" name="Slide Number Placeholder 3"/>
          <p:cNvSpPr>
            <a:spLocks noGrp="1"/>
          </p:cNvSpPr>
          <p:nvPr>
            <p:ph type="sldNum" sz="quarter" idx="5"/>
          </p:nvPr>
        </p:nvSpPr>
        <p:spPr/>
        <p:txBody>
          <a:bodyPr/>
          <a:lstStyle/>
          <a:p>
            <a:fld id="{F5D6FD9F-27B6-7E48-8986-5AC305201477}" type="slidenum">
              <a:rPr lang="en-TR" smtClean="0"/>
              <a:t>5</a:t>
            </a:fld>
            <a:endParaRPr lang="en-TR"/>
          </a:p>
        </p:txBody>
      </p:sp>
    </p:spTree>
    <p:extLst>
      <p:ext uri="{BB962C8B-B14F-4D97-AF65-F5344CB8AC3E}">
        <p14:creationId xmlns:p14="http://schemas.microsoft.com/office/powerpoint/2010/main" val="26994052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F5D6FD9F-27B6-7E48-8986-5AC305201477}" type="slidenum">
              <a:rPr lang="en-TR" smtClean="0"/>
              <a:t>6</a:t>
            </a:fld>
            <a:endParaRPr lang="en-TR"/>
          </a:p>
        </p:txBody>
      </p:sp>
    </p:spTree>
    <p:extLst>
      <p:ext uri="{BB962C8B-B14F-4D97-AF65-F5344CB8AC3E}">
        <p14:creationId xmlns:p14="http://schemas.microsoft.com/office/powerpoint/2010/main" val="1400089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F5D6FD9F-27B6-7E48-8986-5AC305201477}" type="slidenum">
              <a:rPr lang="en-TR" smtClean="0"/>
              <a:t>7</a:t>
            </a:fld>
            <a:endParaRPr lang="en-TR"/>
          </a:p>
        </p:txBody>
      </p:sp>
    </p:spTree>
    <p:extLst>
      <p:ext uri="{BB962C8B-B14F-4D97-AF65-F5344CB8AC3E}">
        <p14:creationId xmlns:p14="http://schemas.microsoft.com/office/powerpoint/2010/main" val="40239301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F5D6FD9F-27B6-7E48-8986-5AC305201477}" type="slidenum">
              <a:rPr lang="en-TR" smtClean="0"/>
              <a:t>9</a:t>
            </a:fld>
            <a:endParaRPr lang="en-TR"/>
          </a:p>
        </p:txBody>
      </p:sp>
    </p:spTree>
    <p:extLst>
      <p:ext uri="{BB962C8B-B14F-4D97-AF65-F5344CB8AC3E}">
        <p14:creationId xmlns:p14="http://schemas.microsoft.com/office/powerpoint/2010/main" val="2616811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fld id="{F5D6FD9F-27B6-7E48-8986-5AC305201477}" type="slidenum">
              <a:rPr lang="en-TR" smtClean="0"/>
              <a:t>10</a:t>
            </a:fld>
            <a:endParaRPr lang="en-TR"/>
          </a:p>
        </p:txBody>
      </p:sp>
    </p:spTree>
    <p:extLst>
      <p:ext uri="{BB962C8B-B14F-4D97-AF65-F5344CB8AC3E}">
        <p14:creationId xmlns:p14="http://schemas.microsoft.com/office/powerpoint/2010/main" val="3324575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0EA24-0B59-82BA-80E1-0305BF964E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DF0EA2-E518-F244-71BA-7AA0723A55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EF4DA-4732-4339-2214-7BB8F2316607}"/>
              </a:ext>
            </a:extLst>
          </p:cNvPr>
          <p:cNvSpPr>
            <a:spLocks noGrp="1"/>
          </p:cNvSpPr>
          <p:nvPr>
            <p:ph type="body" idx="1"/>
          </p:nvPr>
        </p:nvSpPr>
        <p:spPr/>
        <p:txBody>
          <a:bodyPr/>
          <a:lstStyle/>
          <a:p>
            <a:r>
              <a:rPr lang="en-IN"/>
              <a:t>Architecture of operator manged wifi</a:t>
            </a:r>
          </a:p>
        </p:txBody>
      </p:sp>
      <p:sp>
        <p:nvSpPr>
          <p:cNvPr id="4" name="Slide Number Placeholder 3">
            <a:extLst>
              <a:ext uri="{FF2B5EF4-FFF2-40B4-BE49-F238E27FC236}">
                <a16:creationId xmlns:a16="http://schemas.microsoft.com/office/drawing/2014/main" id="{6D9E4D15-D97B-4D54-728B-087108271824}"/>
              </a:ext>
            </a:extLst>
          </p:cNvPr>
          <p:cNvSpPr>
            <a:spLocks noGrp="1"/>
          </p:cNvSpPr>
          <p:nvPr>
            <p:ph type="sldNum" sz="quarter" idx="5"/>
          </p:nvPr>
        </p:nvSpPr>
        <p:spPr/>
        <p:txBody>
          <a:bodyPr/>
          <a:lstStyle/>
          <a:p>
            <a:fld id="{F5D6FD9F-27B6-7E48-8986-5AC305201477}" type="slidenum">
              <a:rPr lang="en-TR" smtClean="0"/>
              <a:t>13</a:t>
            </a:fld>
            <a:endParaRPr lang="en-TR"/>
          </a:p>
        </p:txBody>
      </p:sp>
    </p:spTree>
    <p:extLst>
      <p:ext uri="{BB962C8B-B14F-4D97-AF65-F5344CB8AC3E}">
        <p14:creationId xmlns:p14="http://schemas.microsoft.com/office/powerpoint/2010/main" val="12957995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9E846-B1DB-3CBD-79AC-DBFD987412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0F2C19-7D2C-E58B-0F2F-F85AE2E9D8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A0CDC5-2B30-33C8-A19F-3BFDDE83858F}"/>
              </a:ext>
            </a:extLst>
          </p:cNvPr>
          <p:cNvSpPr>
            <a:spLocks noGrp="1"/>
          </p:cNvSpPr>
          <p:nvPr>
            <p:ph type="body" idx="1"/>
          </p:nvPr>
        </p:nvSpPr>
        <p:spPr/>
        <p:txBody>
          <a:bodyPr/>
          <a:lstStyle/>
          <a:p>
            <a:r>
              <a:rPr lang="en-IN"/>
              <a:t>Architecture of operator manged wifi</a:t>
            </a:r>
          </a:p>
        </p:txBody>
      </p:sp>
      <p:sp>
        <p:nvSpPr>
          <p:cNvPr id="4" name="Slide Number Placeholder 3">
            <a:extLst>
              <a:ext uri="{FF2B5EF4-FFF2-40B4-BE49-F238E27FC236}">
                <a16:creationId xmlns:a16="http://schemas.microsoft.com/office/drawing/2014/main" id="{AF0C7857-CD05-D986-1976-E97B7B544170}"/>
              </a:ext>
            </a:extLst>
          </p:cNvPr>
          <p:cNvSpPr>
            <a:spLocks noGrp="1"/>
          </p:cNvSpPr>
          <p:nvPr>
            <p:ph type="sldNum" sz="quarter" idx="5"/>
          </p:nvPr>
        </p:nvSpPr>
        <p:spPr/>
        <p:txBody>
          <a:bodyPr/>
          <a:lstStyle/>
          <a:p>
            <a:fld id="{F5D6FD9F-27B6-7E48-8986-5AC305201477}" type="slidenum">
              <a:rPr lang="en-TR" smtClean="0"/>
              <a:t>14</a:t>
            </a:fld>
            <a:endParaRPr lang="en-TR"/>
          </a:p>
        </p:txBody>
      </p:sp>
    </p:spTree>
    <p:extLst>
      <p:ext uri="{BB962C8B-B14F-4D97-AF65-F5344CB8AC3E}">
        <p14:creationId xmlns:p14="http://schemas.microsoft.com/office/powerpoint/2010/main" val="3194719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Slide - no background">
    <p:bg>
      <p:bgPr>
        <a:solidFill>
          <a:schemeClr val="accent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C9C3F61D-5134-C8EF-7FFD-4429B6DA859F}"/>
              </a:ext>
            </a:extLst>
          </p:cNvPr>
          <p:cNvSpPr/>
          <p:nvPr/>
        </p:nvSpPr>
        <p:spPr>
          <a:xfrm>
            <a:off x="0" y="794"/>
            <a:ext cx="9640152" cy="7199313"/>
          </a:xfrm>
          <a:prstGeom prst="rect">
            <a:avLst/>
          </a:prstGeom>
          <a:gradFill>
            <a:gsLst>
              <a:gs pos="41000">
                <a:srgbClr val="0A0098"/>
              </a:gs>
              <a:gs pos="83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800"/>
          </a:p>
        </p:txBody>
      </p:sp>
      <p:pic>
        <p:nvPicPr>
          <p:cNvPr id="7" name="Graphic 6">
            <a:extLst>
              <a:ext uri="{FF2B5EF4-FFF2-40B4-BE49-F238E27FC236}">
                <a16:creationId xmlns:a16="http://schemas.microsoft.com/office/drawing/2014/main" id="{D36BA81B-8F3D-4554-BC7A-8A25A17A99D0}"/>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4" y="3477146"/>
            <a:ext cx="9640151" cy="3721373"/>
          </a:xfrm>
          <a:prstGeom prst="rect">
            <a:avLst/>
          </a:prstGeom>
        </p:spPr>
      </p:pic>
      <p:sp>
        <p:nvSpPr>
          <p:cNvPr id="19" name="Text Placeholder 18">
            <a:extLst>
              <a:ext uri="{FF2B5EF4-FFF2-40B4-BE49-F238E27FC236}">
                <a16:creationId xmlns:a16="http://schemas.microsoft.com/office/drawing/2014/main" id="{6F79992E-8310-4B0E-BE8E-FC15465999AC}"/>
              </a:ext>
            </a:extLst>
          </p:cNvPr>
          <p:cNvSpPr>
            <a:spLocks noGrp="1"/>
          </p:cNvSpPr>
          <p:nvPr>
            <p:ph type="body" sz="quarter" idx="13"/>
          </p:nvPr>
        </p:nvSpPr>
        <p:spPr>
          <a:xfrm>
            <a:off x="828000" y="4125241"/>
            <a:ext cx="7452152" cy="493540"/>
          </a:xfrm>
          <a:prstGeom prst="rect">
            <a:avLst/>
          </a:prstGeom>
        </p:spPr>
        <p:txBody>
          <a:bodyPr lIns="0" tIns="0" rIns="0" bIns="0" anchor="t" anchorCtr="0">
            <a:no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400">
                <a:solidFill>
                  <a:schemeClr val="bg1"/>
                </a:solidFill>
                <a:latin typeface="Matrice Regular" panose="020B0505000000020004" pitchFamily="34" charset="0"/>
              </a:defRPr>
            </a:lvl2pPr>
            <a:lvl3pPr marL="917969" indent="0">
              <a:buNone/>
              <a:defRPr sz="1400">
                <a:solidFill>
                  <a:schemeClr val="bg1"/>
                </a:solidFill>
                <a:latin typeface="Matrice Regular" panose="020B0505000000020004" pitchFamily="34" charset="0"/>
              </a:defRPr>
            </a:lvl3pPr>
            <a:lvl4pPr marL="1376953" indent="0">
              <a:buNone/>
              <a:defRPr sz="1400">
                <a:solidFill>
                  <a:schemeClr val="bg1"/>
                </a:solidFill>
                <a:latin typeface="Matrice Regular" panose="020B0505000000020004" pitchFamily="34" charset="0"/>
              </a:defRPr>
            </a:lvl4pPr>
            <a:lvl5pPr marL="1835937" indent="0">
              <a:buNone/>
              <a:defRPr sz="1400">
                <a:solidFill>
                  <a:schemeClr val="bg1"/>
                </a:solidFill>
                <a:latin typeface="Matrice Regular" panose="020B0505000000020004" pitchFamily="34" charset="0"/>
              </a:defRPr>
            </a:lvl5pPr>
          </a:lstStyle>
          <a:p>
            <a:pPr lvl="0"/>
            <a:r>
              <a:rPr lang="en-US"/>
              <a:t>Click to edit Master text styles</a:t>
            </a:r>
          </a:p>
        </p:txBody>
      </p:sp>
      <p:grpSp>
        <p:nvGrpSpPr>
          <p:cNvPr id="20" name="Group 19">
            <a:extLst>
              <a:ext uri="{FF2B5EF4-FFF2-40B4-BE49-F238E27FC236}">
                <a16:creationId xmlns:a16="http://schemas.microsoft.com/office/drawing/2014/main" id="{EE0B7F63-1661-9CDC-92D9-E7788742318F}"/>
              </a:ext>
            </a:extLst>
          </p:cNvPr>
          <p:cNvGrpSpPr>
            <a:grpSpLocks noChangeAspect="1"/>
          </p:cNvGrpSpPr>
          <p:nvPr/>
        </p:nvGrpSpPr>
        <p:grpSpPr>
          <a:xfrm>
            <a:off x="360000" y="6750000"/>
            <a:ext cx="460175" cy="108000"/>
            <a:chOff x="9091349" y="2677250"/>
            <a:chExt cx="1370738" cy="321703"/>
          </a:xfrm>
        </p:grpSpPr>
        <p:sp>
          <p:nvSpPr>
            <p:cNvPr id="21" name="Forme libre 23">
              <a:extLst>
                <a:ext uri="{FF2B5EF4-FFF2-40B4-BE49-F238E27FC236}">
                  <a16:creationId xmlns:a16="http://schemas.microsoft.com/office/drawing/2014/main" id="{447359E9-30EE-B9AB-1ABB-132E3FA0F29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22" name="Forme libre 24">
              <a:extLst>
                <a:ext uri="{FF2B5EF4-FFF2-40B4-BE49-F238E27FC236}">
                  <a16:creationId xmlns:a16="http://schemas.microsoft.com/office/drawing/2014/main" id="{817FC20F-C37B-55DF-CF4F-C85574685266}"/>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23" name="Forme libre 25">
              <a:extLst>
                <a:ext uri="{FF2B5EF4-FFF2-40B4-BE49-F238E27FC236}">
                  <a16:creationId xmlns:a16="http://schemas.microsoft.com/office/drawing/2014/main" id="{31C3E78C-0666-135C-3BC2-AEAD4526FAB9}"/>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grpSp>
        <p:nvGrpSpPr>
          <p:cNvPr id="24" name="Graphique 20">
            <a:extLst>
              <a:ext uri="{FF2B5EF4-FFF2-40B4-BE49-F238E27FC236}">
                <a16:creationId xmlns:a16="http://schemas.microsoft.com/office/drawing/2014/main" id="{58930DE0-A9C3-53F9-38BF-70A8753395D0}"/>
              </a:ext>
            </a:extLst>
          </p:cNvPr>
          <p:cNvGrpSpPr/>
          <p:nvPr/>
        </p:nvGrpSpPr>
        <p:grpSpPr>
          <a:xfrm>
            <a:off x="827088" y="1346024"/>
            <a:ext cx="2482528" cy="491822"/>
            <a:chOff x="587374" y="1605282"/>
            <a:chExt cx="3753275" cy="743573"/>
          </a:xfrm>
          <a:solidFill>
            <a:schemeClr val="bg1"/>
          </a:solidFill>
        </p:grpSpPr>
        <p:sp>
          <p:nvSpPr>
            <p:cNvPr id="25" name="Forme libre 22">
              <a:extLst>
                <a:ext uri="{FF2B5EF4-FFF2-40B4-BE49-F238E27FC236}">
                  <a16:creationId xmlns:a16="http://schemas.microsoft.com/office/drawing/2014/main" id="{053DC8A9-C310-65FE-C190-82C7F2CD5BCD}"/>
                </a:ext>
              </a:extLst>
            </p:cNvPr>
            <p:cNvSpPr/>
            <p:nvPr/>
          </p:nvSpPr>
          <p:spPr>
            <a:xfrm>
              <a:off x="607197" y="1844287"/>
              <a:ext cx="2276813" cy="441629"/>
            </a:xfrm>
            <a:custGeom>
              <a:avLst/>
              <a:gdLst>
                <a:gd name="connsiteX0" fmla="*/ 1654877 w 2276813"/>
                <a:gd name="connsiteY0" fmla="*/ 104897 h 441629"/>
                <a:gd name="connsiteX1" fmla="*/ 1440782 w 2276813"/>
                <a:gd name="connsiteY1" fmla="*/ 242192 h 441629"/>
                <a:gd name="connsiteX2" fmla="*/ 1440782 w 2276813"/>
                <a:gd name="connsiteY2" fmla="*/ 304068 h 441629"/>
                <a:gd name="connsiteX3" fmla="*/ 1667300 w 2276813"/>
                <a:gd name="connsiteY3" fmla="*/ 441364 h 441629"/>
                <a:gd name="connsiteX4" fmla="*/ 1820867 w 2276813"/>
                <a:gd name="connsiteY4" fmla="*/ 421447 h 441629"/>
                <a:gd name="connsiteX5" fmla="*/ 1820867 w 2276813"/>
                <a:gd name="connsiteY5" fmla="*/ 341247 h 441629"/>
                <a:gd name="connsiteX6" fmla="*/ 1693996 w 2276813"/>
                <a:gd name="connsiteY6" fmla="*/ 363554 h 441629"/>
                <a:gd name="connsiteX7" fmla="*/ 1556816 w 2276813"/>
                <a:gd name="connsiteY7" fmla="*/ 299023 h 441629"/>
                <a:gd name="connsiteX8" fmla="*/ 1556816 w 2276813"/>
                <a:gd name="connsiteY8" fmla="*/ 246972 h 441629"/>
                <a:gd name="connsiteX9" fmla="*/ 1651705 w 2276813"/>
                <a:gd name="connsiteY9" fmla="*/ 176599 h 441629"/>
                <a:gd name="connsiteX10" fmla="*/ 1733114 w 2276813"/>
                <a:gd name="connsiteY10" fmla="*/ 233694 h 441629"/>
                <a:gd name="connsiteX11" fmla="*/ 1733114 w 2276813"/>
                <a:gd name="connsiteY11" fmla="*/ 239006 h 441629"/>
                <a:gd name="connsiteX12" fmla="*/ 1604657 w 2276813"/>
                <a:gd name="connsiteY12" fmla="*/ 239006 h 441629"/>
                <a:gd name="connsiteX13" fmla="*/ 1604657 w 2276813"/>
                <a:gd name="connsiteY13" fmla="*/ 300085 h 441629"/>
                <a:gd name="connsiteX14" fmla="*/ 1701132 w 2276813"/>
                <a:gd name="connsiteY14" fmla="*/ 317346 h 441629"/>
                <a:gd name="connsiteX15" fmla="*/ 1846241 w 2276813"/>
                <a:gd name="connsiteY15" fmla="*/ 229711 h 441629"/>
                <a:gd name="connsiteX16" fmla="*/ 1654877 w 2276813"/>
                <a:gd name="connsiteY16" fmla="*/ 104897 h 441629"/>
                <a:gd name="connsiteX17" fmla="*/ 2087561 w 2276813"/>
                <a:gd name="connsiteY17" fmla="*/ 225728 h 441629"/>
                <a:gd name="connsiteX18" fmla="*/ 1998222 w 2276813"/>
                <a:gd name="connsiteY18" fmla="*/ 205810 h 441629"/>
                <a:gd name="connsiteX19" fmla="*/ 2075667 w 2276813"/>
                <a:gd name="connsiteY19" fmla="*/ 182707 h 441629"/>
                <a:gd name="connsiteX20" fmla="*/ 2250379 w 2276813"/>
                <a:gd name="connsiteY20" fmla="*/ 215902 h 441629"/>
                <a:gd name="connsiteX21" fmla="*/ 2250379 w 2276813"/>
                <a:gd name="connsiteY21" fmla="*/ 132250 h 441629"/>
                <a:gd name="connsiteX22" fmla="*/ 2082539 w 2276813"/>
                <a:gd name="connsiteY22" fmla="*/ 104897 h 441629"/>
                <a:gd name="connsiteX23" fmla="*/ 1891175 w 2276813"/>
                <a:gd name="connsiteY23" fmla="*/ 214839 h 441629"/>
                <a:gd name="connsiteX24" fmla="*/ 2080160 w 2276813"/>
                <a:gd name="connsiteY24" fmla="*/ 315753 h 441629"/>
                <a:gd name="connsiteX25" fmla="*/ 2170292 w 2276813"/>
                <a:gd name="connsiteY25" fmla="*/ 336467 h 441629"/>
                <a:gd name="connsiteX26" fmla="*/ 2081746 w 2276813"/>
                <a:gd name="connsiteY26" fmla="*/ 362226 h 441629"/>
                <a:gd name="connsiteX27" fmla="*/ 1890382 w 2276813"/>
                <a:gd name="connsiteY27" fmla="*/ 332483 h 441629"/>
                <a:gd name="connsiteX28" fmla="*/ 1890382 w 2276813"/>
                <a:gd name="connsiteY28" fmla="*/ 415870 h 441629"/>
                <a:gd name="connsiteX29" fmla="*/ 2072231 w 2276813"/>
                <a:gd name="connsiteY29" fmla="*/ 441629 h 441629"/>
                <a:gd name="connsiteX30" fmla="*/ 2276811 w 2276813"/>
                <a:gd name="connsiteY30" fmla="*/ 326641 h 441629"/>
                <a:gd name="connsiteX31" fmla="*/ 2087561 w 2276813"/>
                <a:gd name="connsiteY31" fmla="*/ 225728 h 441629"/>
                <a:gd name="connsiteX32" fmla="*/ 182642 w 2276813"/>
                <a:gd name="connsiteY32" fmla="*/ 104897 h 441629"/>
                <a:gd name="connsiteX33" fmla="*/ 40705 w 2276813"/>
                <a:gd name="connsiteY33" fmla="*/ 124814 h 441629"/>
                <a:gd name="connsiteX34" fmla="*/ 40705 w 2276813"/>
                <a:gd name="connsiteY34" fmla="*/ 205014 h 441629"/>
                <a:gd name="connsiteX35" fmla="*/ 155946 w 2276813"/>
                <a:gd name="connsiteY35" fmla="*/ 184300 h 441629"/>
                <a:gd name="connsiteX36" fmla="*/ 292333 w 2276813"/>
                <a:gd name="connsiteY36" fmla="*/ 247238 h 441629"/>
                <a:gd name="connsiteX37" fmla="*/ 292333 w 2276813"/>
                <a:gd name="connsiteY37" fmla="*/ 299288 h 441629"/>
                <a:gd name="connsiteX38" fmla="*/ 194272 w 2276813"/>
                <a:gd name="connsiteY38" fmla="*/ 369662 h 441629"/>
                <a:gd name="connsiteX39" fmla="*/ 112863 w 2276813"/>
                <a:gd name="connsiteY39" fmla="*/ 312566 h 441629"/>
                <a:gd name="connsiteX40" fmla="*/ 112863 w 2276813"/>
                <a:gd name="connsiteY40" fmla="*/ 307521 h 441629"/>
                <a:gd name="connsiteX41" fmla="*/ 241320 w 2276813"/>
                <a:gd name="connsiteY41" fmla="*/ 307521 h 441629"/>
                <a:gd name="connsiteX42" fmla="*/ 241320 w 2276813"/>
                <a:gd name="connsiteY42" fmla="*/ 246441 h 441629"/>
                <a:gd name="connsiteX43" fmla="*/ 144845 w 2276813"/>
                <a:gd name="connsiteY43" fmla="*/ 229180 h 441629"/>
                <a:gd name="connsiteX44" fmla="*/ 0 w 2276813"/>
                <a:gd name="connsiteY44" fmla="*/ 316815 h 441629"/>
                <a:gd name="connsiteX45" fmla="*/ 183435 w 2276813"/>
                <a:gd name="connsiteY45" fmla="*/ 441629 h 441629"/>
                <a:gd name="connsiteX46" fmla="*/ 313742 w 2276813"/>
                <a:gd name="connsiteY46" fmla="*/ 405513 h 441629"/>
                <a:gd name="connsiteX47" fmla="*/ 405459 w 2276813"/>
                <a:gd name="connsiteY47" fmla="*/ 441629 h 441629"/>
                <a:gd name="connsiteX48" fmla="*/ 405459 w 2276813"/>
                <a:gd name="connsiteY48" fmla="*/ 242458 h 441629"/>
                <a:gd name="connsiteX49" fmla="*/ 182642 w 2276813"/>
                <a:gd name="connsiteY49" fmla="*/ 104897 h 441629"/>
                <a:gd name="connsiteX50" fmla="*/ 475239 w 2276813"/>
                <a:gd name="connsiteY50" fmla="*/ 433131 h 441629"/>
                <a:gd name="connsiteX51" fmla="*/ 588101 w 2276813"/>
                <a:gd name="connsiteY51" fmla="*/ 433131 h 441629"/>
                <a:gd name="connsiteX52" fmla="*/ 588101 w 2276813"/>
                <a:gd name="connsiteY52" fmla="*/ 112333 h 441629"/>
                <a:gd name="connsiteX53" fmla="*/ 475239 w 2276813"/>
                <a:gd name="connsiteY53" fmla="*/ 112333 h 441629"/>
                <a:gd name="connsiteX54" fmla="*/ 475239 w 2276813"/>
                <a:gd name="connsiteY54" fmla="*/ 433131 h 441629"/>
                <a:gd name="connsiteX55" fmla="*/ 772593 w 2276813"/>
                <a:gd name="connsiteY55" fmla="*/ 112333 h 441629"/>
                <a:gd name="connsiteX56" fmla="*/ 659731 w 2276813"/>
                <a:gd name="connsiteY56" fmla="*/ 112333 h 441629"/>
                <a:gd name="connsiteX57" fmla="*/ 659731 w 2276813"/>
                <a:gd name="connsiteY57" fmla="*/ 433131 h 441629"/>
                <a:gd name="connsiteX58" fmla="*/ 772593 w 2276813"/>
                <a:gd name="connsiteY58" fmla="*/ 433131 h 441629"/>
                <a:gd name="connsiteX59" fmla="*/ 772593 w 2276813"/>
                <a:gd name="connsiteY59" fmla="*/ 208200 h 441629"/>
                <a:gd name="connsiteX60" fmla="*/ 903429 w 2276813"/>
                <a:gd name="connsiteY60" fmla="*/ 208200 h 441629"/>
                <a:gd name="connsiteX61" fmla="*/ 903429 w 2276813"/>
                <a:gd name="connsiteY61" fmla="*/ 104897 h 441629"/>
                <a:gd name="connsiteX62" fmla="*/ 772593 w 2276813"/>
                <a:gd name="connsiteY62" fmla="*/ 164117 h 441629"/>
                <a:gd name="connsiteX63" fmla="*/ 772593 w 2276813"/>
                <a:gd name="connsiteY63" fmla="*/ 112333 h 441629"/>
                <a:gd name="connsiteX64" fmla="*/ 1067569 w 2276813"/>
                <a:gd name="connsiteY64" fmla="*/ 273529 h 441629"/>
                <a:gd name="connsiteX65" fmla="*/ 1067569 w 2276813"/>
                <a:gd name="connsiteY65" fmla="*/ 208200 h 441629"/>
                <a:gd name="connsiteX66" fmla="*/ 1192061 w 2276813"/>
                <a:gd name="connsiteY66" fmla="*/ 208200 h 441629"/>
                <a:gd name="connsiteX67" fmla="*/ 1192061 w 2276813"/>
                <a:gd name="connsiteY67" fmla="*/ 112333 h 441629"/>
                <a:gd name="connsiteX68" fmla="*/ 1067569 w 2276813"/>
                <a:gd name="connsiteY68" fmla="*/ 112333 h 441629"/>
                <a:gd name="connsiteX69" fmla="*/ 1067569 w 2276813"/>
                <a:gd name="connsiteY69" fmla="*/ 0 h 441629"/>
                <a:gd name="connsiteX70" fmla="*/ 953913 w 2276813"/>
                <a:gd name="connsiteY70" fmla="*/ 99320 h 441629"/>
                <a:gd name="connsiteX71" fmla="*/ 953913 w 2276813"/>
                <a:gd name="connsiteY71" fmla="*/ 278840 h 441629"/>
                <a:gd name="connsiteX72" fmla="*/ 1109859 w 2276813"/>
                <a:gd name="connsiteY72" fmla="*/ 441629 h 441629"/>
                <a:gd name="connsiteX73" fmla="*/ 1203163 w 2276813"/>
                <a:gd name="connsiteY73" fmla="*/ 428351 h 441629"/>
                <a:gd name="connsiteX74" fmla="*/ 1203163 w 2276813"/>
                <a:gd name="connsiteY74" fmla="*/ 352401 h 441629"/>
                <a:gd name="connsiteX75" fmla="*/ 1138934 w 2276813"/>
                <a:gd name="connsiteY75" fmla="*/ 361430 h 441629"/>
                <a:gd name="connsiteX76" fmla="*/ 1067569 w 2276813"/>
                <a:gd name="connsiteY76" fmla="*/ 273529 h 441629"/>
                <a:gd name="connsiteX77" fmla="*/ 1257612 w 2276813"/>
                <a:gd name="connsiteY77" fmla="*/ 433131 h 441629"/>
                <a:gd name="connsiteX78" fmla="*/ 1370474 w 2276813"/>
                <a:gd name="connsiteY78" fmla="*/ 433131 h 441629"/>
                <a:gd name="connsiteX79" fmla="*/ 1370474 w 2276813"/>
                <a:gd name="connsiteY79" fmla="*/ 112333 h 441629"/>
                <a:gd name="connsiteX80" fmla="*/ 1257612 w 2276813"/>
                <a:gd name="connsiteY80" fmla="*/ 112333 h 441629"/>
                <a:gd name="connsiteX81" fmla="*/ 1257612 w 2276813"/>
                <a:gd name="connsiteY81" fmla="*/ 433131 h 44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276813" h="441629">
                  <a:moveTo>
                    <a:pt x="1654877" y="104897"/>
                  </a:moveTo>
                  <a:cubicBezTo>
                    <a:pt x="1529592" y="104897"/>
                    <a:pt x="1440782" y="161196"/>
                    <a:pt x="1440782" y="242192"/>
                  </a:cubicBezTo>
                  <a:lnTo>
                    <a:pt x="1440782" y="304068"/>
                  </a:lnTo>
                  <a:cubicBezTo>
                    <a:pt x="1440782" y="390110"/>
                    <a:pt x="1523777" y="441364"/>
                    <a:pt x="1667300" y="441364"/>
                  </a:cubicBezTo>
                  <a:cubicBezTo>
                    <a:pt x="1719106" y="441364"/>
                    <a:pt x="1772233" y="434725"/>
                    <a:pt x="1820867" y="421447"/>
                  </a:cubicBezTo>
                  <a:lnTo>
                    <a:pt x="1820867" y="341247"/>
                  </a:lnTo>
                  <a:cubicBezTo>
                    <a:pt x="1788621" y="355322"/>
                    <a:pt x="1741837" y="363554"/>
                    <a:pt x="1693996" y="363554"/>
                  </a:cubicBezTo>
                  <a:cubicBezTo>
                    <a:pt x="1608622" y="363554"/>
                    <a:pt x="1556816" y="338857"/>
                    <a:pt x="1556816" y="299023"/>
                  </a:cubicBezTo>
                  <a:lnTo>
                    <a:pt x="1556816" y="246972"/>
                  </a:lnTo>
                  <a:cubicBezTo>
                    <a:pt x="1556816" y="203951"/>
                    <a:pt x="1593556" y="176599"/>
                    <a:pt x="1651705" y="176599"/>
                  </a:cubicBezTo>
                  <a:cubicBezTo>
                    <a:pt x="1702718" y="176599"/>
                    <a:pt x="1733114" y="198109"/>
                    <a:pt x="1733114" y="233694"/>
                  </a:cubicBezTo>
                  <a:lnTo>
                    <a:pt x="1733114" y="239006"/>
                  </a:lnTo>
                  <a:lnTo>
                    <a:pt x="1604657" y="239006"/>
                  </a:lnTo>
                  <a:lnTo>
                    <a:pt x="1604657" y="300085"/>
                  </a:lnTo>
                  <a:cubicBezTo>
                    <a:pt x="1632939" y="312566"/>
                    <a:pt x="1659370" y="317346"/>
                    <a:pt x="1701132" y="317346"/>
                  </a:cubicBezTo>
                  <a:cubicBezTo>
                    <a:pt x="1800779" y="317346"/>
                    <a:pt x="1846241" y="289197"/>
                    <a:pt x="1846241" y="229711"/>
                  </a:cubicBezTo>
                  <a:cubicBezTo>
                    <a:pt x="1846241" y="153760"/>
                    <a:pt x="1772497" y="104897"/>
                    <a:pt x="1654877" y="104897"/>
                  </a:cubicBezTo>
                  <a:moveTo>
                    <a:pt x="2087561" y="225728"/>
                  </a:moveTo>
                  <a:cubicBezTo>
                    <a:pt x="2016989" y="225728"/>
                    <a:pt x="1998222" y="221479"/>
                    <a:pt x="1998222" y="205810"/>
                  </a:cubicBezTo>
                  <a:cubicBezTo>
                    <a:pt x="1998222" y="190939"/>
                    <a:pt x="2027297" y="182707"/>
                    <a:pt x="2075667" y="182707"/>
                  </a:cubicBezTo>
                  <a:cubicBezTo>
                    <a:pt x="2143860" y="182707"/>
                    <a:pt x="2200952" y="193595"/>
                    <a:pt x="2250379" y="215902"/>
                  </a:cubicBezTo>
                  <a:lnTo>
                    <a:pt x="2250379" y="132250"/>
                  </a:lnTo>
                  <a:cubicBezTo>
                    <a:pt x="2196988" y="114988"/>
                    <a:pt x="2135138" y="104897"/>
                    <a:pt x="2082539" y="104897"/>
                  </a:cubicBezTo>
                  <a:cubicBezTo>
                    <a:pt x="1960161" y="104897"/>
                    <a:pt x="1891175" y="144466"/>
                    <a:pt x="1891175" y="214839"/>
                  </a:cubicBezTo>
                  <a:cubicBezTo>
                    <a:pt x="1891175" y="285213"/>
                    <a:pt x="1949324" y="315753"/>
                    <a:pt x="2080160" y="315753"/>
                  </a:cubicBezTo>
                  <a:cubicBezTo>
                    <a:pt x="2152318" y="315753"/>
                    <a:pt x="2170292" y="320002"/>
                    <a:pt x="2170292" y="336467"/>
                  </a:cubicBezTo>
                  <a:cubicBezTo>
                    <a:pt x="2170292" y="352932"/>
                    <a:pt x="2137252" y="362226"/>
                    <a:pt x="2081746" y="362226"/>
                  </a:cubicBezTo>
                  <a:cubicBezTo>
                    <a:pt x="2021482" y="362226"/>
                    <a:pt x="1935844" y="348948"/>
                    <a:pt x="1890382" y="332483"/>
                  </a:cubicBezTo>
                  <a:lnTo>
                    <a:pt x="1890382" y="415870"/>
                  </a:lnTo>
                  <a:cubicBezTo>
                    <a:pt x="1948267" y="432335"/>
                    <a:pt x="2015139" y="441629"/>
                    <a:pt x="2072231" y="441629"/>
                  </a:cubicBezTo>
                  <a:cubicBezTo>
                    <a:pt x="2204653" y="441629"/>
                    <a:pt x="2276811" y="400998"/>
                    <a:pt x="2276811" y="326641"/>
                  </a:cubicBezTo>
                  <a:cubicBezTo>
                    <a:pt x="2277339" y="258657"/>
                    <a:pt x="2214432" y="225728"/>
                    <a:pt x="2087561" y="225728"/>
                  </a:cubicBezTo>
                  <a:moveTo>
                    <a:pt x="182642" y="104897"/>
                  </a:moveTo>
                  <a:cubicBezTo>
                    <a:pt x="133215" y="104897"/>
                    <a:pt x="90131" y="111536"/>
                    <a:pt x="40705" y="124814"/>
                  </a:cubicBezTo>
                  <a:lnTo>
                    <a:pt x="40705" y="205014"/>
                  </a:lnTo>
                  <a:cubicBezTo>
                    <a:pt x="72687" y="191736"/>
                    <a:pt x="111277" y="184300"/>
                    <a:pt x="155946" y="184300"/>
                  </a:cubicBezTo>
                  <a:cubicBezTo>
                    <a:pt x="238148" y="184300"/>
                    <a:pt x="292333" y="208997"/>
                    <a:pt x="292333" y="247238"/>
                  </a:cubicBezTo>
                  <a:lnTo>
                    <a:pt x="292333" y="299288"/>
                  </a:lnTo>
                  <a:cubicBezTo>
                    <a:pt x="292333" y="342309"/>
                    <a:pt x="253214" y="369662"/>
                    <a:pt x="194272" y="369662"/>
                  </a:cubicBezTo>
                  <a:cubicBezTo>
                    <a:pt x="142466" y="369662"/>
                    <a:pt x="112863" y="348152"/>
                    <a:pt x="112863" y="312566"/>
                  </a:cubicBezTo>
                  <a:lnTo>
                    <a:pt x="112863" y="307521"/>
                  </a:lnTo>
                  <a:lnTo>
                    <a:pt x="241320" y="307521"/>
                  </a:lnTo>
                  <a:lnTo>
                    <a:pt x="241320" y="246441"/>
                  </a:lnTo>
                  <a:cubicBezTo>
                    <a:pt x="212245" y="233960"/>
                    <a:pt x="186342" y="229180"/>
                    <a:pt x="144845" y="229180"/>
                  </a:cubicBezTo>
                  <a:cubicBezTo>
                    <a:pt x="45991" y="229180"/>
                    <a:pt x="0" y="256533"/>
                    <a:pt x="0" y="316815"/>
                  </a:cubicBezTo>
                  <a:cubicBezTo>
                    <a:pt x="0" y="391969"/>
                    <a:pt x="76651" y="441629"/>
                    <a:pt x="183435" y="441629"/>
                  </a:cubicBezTo>
                  <a:cubicBezTo>
                    <a:pt x="238148" y="441629"/>
                    <a:pt x="282553" y="428351"/>
                    <a:pt x="313742" y="405513"/>
                  </a:cubicBezTo>
                  <a:cubicBezTo>
                    <a:pt x="333037" y="428617"/>
                    <a:pt x="364491" y="441629"/>
                    <a:pt x="405459" y="441629"/>
                  </a:cubicBezTo>
                  <a:lnTo>
                    <a:pt x="405459" y="242458"/>
                  </a:lnTo>
                  <a:cubicBezTo>
                    <a:pt x="405195" y="156150"/>
                    <a:pt x="320614" y="104897"/>
                    <a:pt x="182642" y="104897"/>
                  </a:cubicBezTo>
                  <a:moveTo>
                    <a:pt x="475239" y="433131"/>
                  </a:moveTo>
                  <a:lnTo>
                    <a:pt x="588101" y="433131"/>
                  </a:lnTo>
                  <a:lnTo>
                    <a:pt x="588101" y="112333"/>
                  </a:lnTo>
                  <a:lnTo>
                    <a:pt x="475239" y="112333"/>
                  </a:lnTo>
                  <a:lnTo>
                    <a:pt x="475239" y="433131"/>
                  </a:lnTo>
                  <a:close/>
                  <a:moveTo>
                    <a:pt x="772593" y="112333"/>
                  </a:moveTo>
                  <a:lnTo>
                    <a:pt x="659731" y="112333"/>
                  </a:lnTo>
                  <a:lnTo>
                    <a:pt x="659731" y="433131"/>
                  </a:lnTo>
                  <a:lnTo>
                    <a:pt x="772593" y="433131"/>
                  </a:lnTo>
                  <a:lnTo>
                    <a:pt x="772593" y="208200"/>
                  </a:lnTo>
                  <a:lnTo>
                    <a:pt x="903429" y="208200"/>
                  </a:lnTo>
                  <a:lnTo>
                    <a:pt x="903429" y="104897"/>
                  </a:lnTo>
                  <a:cubicBezTo>
                    <a:pt x="844223" y="111005"/>
                    <a:pt x="807747" y="127204"/>
                    <a:pt x="772593" y="164117"/>
                  </a:cubicBezTo>
                  <a:lnTo>
                    <a:pt x="772593" y="112333"/>
                  </a:lnTo>
                  <a:close/>
                  <a:moveTo>
                    <a:pt x="1067569" y="273529"/>
                  </a:moveTo>
                  <a:lnTo>
                    <a:pt x="1067569" y="208200"/>
                  </a:lnTo>
                  <a:lnTo>
                    <a:pt x="1192061" y="208200"/>
                  </a:lnTo>
                  <a:lnTo>
                    <a:pt x="1192061" y="112333"/>
                  </a:lnTo>
                  <a:lnTo>
                    <a:pt x="1067569" y="112333"/>
                  </a:lnTo>
                  <a:lnTo>
                    <a:pt x="1067569" y="0"/>
                  </a:lnTo>
                  <a:cubicBezTo>
                    <a:pt x="996997" y="0"/>
                    <a:pt x="953913" y="37975"/>
                    <a:pt x="953913" y="99320"/>
                  </a:cubicBezTo>
                  <a:lnTo>
                    <a:pt x="953913" y="278840"/>
                  </a:lnTo>
                  <a:cubicBezTo>
                    <a:pt x="953913" y="392235"/>
                    <a:pt x="1004926" y="441629"/>
                    <a:pt x="1109859" y="441629"/>
                  </a:cubicBezTo>
                  <a:cubicBezTo>
                    <a:pt x="1140520" y="441629"/>
                    <a:pt x="1167744" y="437380"/>
                    <a:pt x="1203163" y="428351"/>
                  </a:cubicBezTo>
                  <a:lnTo>
                    <a:pt x="1203163" y="352401"/>
                  </a:lnTo>
                  <a:cubicBezTo>
                    <a:pt x="1177260" y="358243"/>
                    <a:pt x="1157700" y="361430"/>
                    <a:pt x="1138934" y="361430"/>
                  </a:cubicBezTo>
                  <a:cubicBezTo>
                    <a:pt x="1089507" y="361164"/>
                    <a:pt x="1067569" y="337264"/>
                    <a:pt x="1067569" y="273529"/>
                  </a:cubicBezTo>
                  <a:moveTo>
                    <a:pt x="1257612" y="433131"/>
                  </a:moveTo>
                  <a:lnTo>
                    <a:pt x="1370474" y="433131"/>
                  </a:lnTo>
                  <a:lnTo>
                    <a:pt x="1370474" y="112333"/>
                  </a:lnTo>
                  <a:lnTo>
                    <a:pt x="1257612" y="112333"/>
                  </a:lnTo>
                  <a:lnTo>
                    <a:pt x="1257612" y="433131"/>
                  </a:lnTo>
                  <a:close/>
                </a:path>
              </a:pathLst>
            </a:custGeom>
            <a:grpFill/>
            <a:ln w="26429" cap="flat">
              <a:noFill/>
              <a:prstDash val="solid"/>
              <a:miter/>
            </a:ln>
          </p:spPr>
          <p:txBody>
            <a:bodyPr rtlCol="0" anchor="ctr"/>
            <a:lstStyle/>
            <a:p>
              <a:endParaRPr lang="en-US" sz="1807">
                <a:solidFill>
                  <a:schemeClr val="bg1"/>
                </a:solidFill>
              </a:endParaRPr>
            </a:p>
          </p:txBody>
        </p:sp>
        <p:sp>
          <p:nvSpPr>
            <p:cNvPr id="26" name="Forme libre 23">
              <a:extLst>
                <a:ext uri="{FF2B5EF4-FFF2-40B4-BE49-F238E27FC236}">
                  <a16:creationId xmlns:a16="http://schemas.microsoft.com/office/drawing/2014/main" id="{4663A7F8-0FE1-2949-B2E1-D9A7AD5ACA64}"/>
                </a:ext>
              </a:extLst>
            </p:cNvPr>
            <p:cNvSpPr/>
            <p:nvPr/>
          </p:nvSpPr>
          <p:spPr>
            <a:xfrm>
              <a:off x="3618275" y="163651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7">
                <a:solidFill>
                  <a:schemeClr val="bg1"/>
                </a:solidFill>
              </a:endParaRPr>
            </a:p>
          </p:txBody>
        </p:sp>
        <p:sp>
          <p:nvSpPr>
            <p:cNvPr id="27" name="Forme libre 24">
              <a:extLst>
                <a:ext uri="{FF2B5EF4-FFF2-40B4-BE49-F238E27FC236}">
                  <a16:creationId xmlns:a16="http://schemas.microsoft.com/office/drawing/2014/main" id="{A2856465-BE28-5AF3-4745-D2DA87AA785A}"/>
                </a:ext>
              </a:extLst>
            </p:cNvPr>
            <p:cNvSpPr/>
            <p:nvPr/>
          </p:nvSpPr>
          <p:spPr>
            <a:xfrm>
              <a:off x="3161274" y="166901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7">
                <a:solidFill>
                  <a:schemeClr val="bg1"/>
                </a:solidFill>
              </a:endParaRPr>
            </a:p>
          </p:txBody>
        </p:sp>
        <p:sp>
          <p:nvSpPr>
            <p:cNvPr id="28" name="Forme libre 25">
              <a:extLst>
                <a:ext uri="{FF2B5EF4-FFF2-40B4-BE49-F238E27FC236}">
                  <a16:creationId xmlns:a16="http://schemas.microsoft.com/office/drawing/2014/main" id="{0FB6692D-C35C-06DA-FD88-2C19EA688904}"/>
                </a:ext>
              </a:extLst>
            </p:cNvPr>
            <p:cNvSpPr/>
            <p:nvPr/>
          </p:nvSpPr>
          <p:spPr>
            <a:xfrm>
              <a:off x="2932906" y="176541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7">
                <a:solidFill>
                  <a:schemeClr val="bg1"/>
                </a:solidFill>
              </a:endParaRPr>
            </a:p>
          </p:txBody>
        </p:sp>
      </p:grpSp>
      <p:sp>
        <p:nvSpPr>
          <p:cNvPr id="31" name="Title 1">
            <a:extLst>
              <a:ext uri="{FF2B5EF4-FFF2-40B4-BE49-F238E27FC236}">
                <a16:creationId xmlns:a16="http://schemas.microsoft.com/office/drawing/2014/main" id="{2922DE5A-67A8-F34C-A059-4B58AF77326E}"/>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32" name="Subtitle 2">
            <a:extLst>
              <a:ext uri="{FF2B5EF4-FFF2-40B4-BE49-F238E27FC236}">
                <a16:creationId xmlns:a16="http://schemas.microsoft.com/office/drawing/2014/main" id="{CC144E7F-AEBE-0627-53AC-8B2CA2F13176}"/>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125150222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ext content - whit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lgn="ctr">
              <a:defRPr/>
            </a:lvl1pPr>
          </a:lstStyle>
          <a:p>
            <a:fld id="{D6FA463F-00D8-4206-82A1-F4BAA7D765D9}" type="slidenum">
              <a:rPr lang="en-US" noProof="0" smtClean="0"/>
              <a:pPr/>
              <a:t>‹#›</a:t>
            </a:fld>
            <a:endParaRPr lang="en-US" noProof="0"/>
          </a:p>
        </p:txBody>
      </p:sp>
      <p:sp>
        <p:nvSpPr>
          <p:cNvPr id="4" name="Text Placeholder 3">
            <a:extLst>
              <a:ext uri="{FF2B5EF4-FFF2-40B4-BE49-F238E27FC236}">
                <a16:creationId xmlns:a16="http://schemas.microsoft.com/office/drawing/2014/main" id="{4FF6CEA0-C00A-EAD9-2FA2-E778966A4608}"/>
              </a:ext>
            </a:extLst>
          </p:cNvPr>
          <p:cNvSpPr>
            <a:spLocks noGrp="1"/>
          </p:cNvSpPr>
          <p:nvPr>
            <p:ph type="body" sz="quarter" idx="13"/>
          </p:nvPr>
        </p:nvSpPr>
        <p:spPr>
          <a:xfrm>
            <a:off x="827088" y="2057399"/>
            <a:ext cx="11069637" cy="4429125"/>
          </a:xfrm>
          <a:prstGeom prst="rect">
            <a:avLst/>
          </a:prstGeom>
        </p:spPr>
        <p:txBody>
          <a:bodyPr/>
          <a:lstStyle>
            <a:lvl1pPr>
              <a:defRPr>
                <a:solidFill>
                  <a:schemeClr val="tx2"/>
                </a:solidFill>
              </a:defRPr>
            </a:lvl1pPr>
            <a:lvl2pPr>
              <a:defRPr>
                <a:solidFill>
                  <a:schemeClr val="tx2"/>
                </a:solidFill>
              </a:defRPr>
            </a:lvl2pPr>
            <a:lvl3pPr marL="917969" indent="0">
              <a:buNone/>
              <a:defRPr>
                <a:solidFill>
                  <a:schemeClr val="tx2"/>
                </a:solidFill>
              </a:defRPr>
            </a:lvl3pPr>
            <a:lvl4pPr marL="1376952" indent="0">
              <a:buNone/>
              <a:defRPr>
                <a:solidFill>
                  <a:schemeClr val="tx2"/>
                </a:solidFill>
              </a:defRPr>
            </a:lvl4pPr>
            <a:lvl5pPr marL="1835937" indent="0">
              <a:buNone/>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itle 1">
            <a:extLst>
              <a:ext uri="{FF2B5EF4-FFF2-40B4-BE49-F238E27FC236}">
                <a16:creationId xmlns:a16="http://schemas.microsoft.com/office/drawing/2014/main" id="{36F246B9-F421-A09E-5CB9-F259D39B28DA}"/>
              </a:ext>
            </a:extLst>
          </p:cNvPr>
          <p:cNvSpPr>
            <a:spLocks noGrp="1"/>
          </p:cNvSpPr>
          <p:nvPr>
            <p:ph type="ctrTitle"/>
          </p:nvPr>
        </p:nvSpPr>
        <p:spPr>
          <a:xfrm>
            <a:off x="828001" y="378198"/>
            <a:ext cx="11068724"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9" name="Subtitle 2">
            <a:extLst>
              <a:ext uri="{FF2B5EF4-FFF2-40B4-BE49-F238E27FC236}">
                <a16:creationId xmlns:a16="http://schemas.microsoft.com/office/drawing/2014/main" id="{4C05F5DB-B2EF-B7AC-BF5F-92C30586B635}"/>
              </a:ext>
            </a:extLst>
          </p:cNvPr>
          <p:cNvSpPr>
            <a:spLocks noGrp="1"/>
          </p:cNvSpPr>
          <p:nvPr>
            <p:ph type="subTitle" idx="1"/>
          </p:nvPr>
        </p:nvSpPr>
        <p:spPr>
          <a:xfrm>
            <a:off x="827999" y="1237269"/>
            <a:ext cx="11068725"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
        <p:nvSpPr>
          <p:cNvPr id="3" name="Footer Placeholder 2">
            <a:extLst>
              <a:ext uri="{FF2B5EF4-FFF2-40B4-BE49-F238E27FC236}">
                <a16:creationId xmlns:a16="http://schemas.microsoft.com/office/drawing/2014/main" id="{9A3D9DCA-BB96-EFBF-4747-47AC86DCEADB}"/>
              </a:ext>
            </a:extLst>
          </p:cNvPr>
          <p:cNvSpPr>
            <a:spLocks noGrp="1"/>
          </p:cNvSpPr>
          <p:nvPr>
            <p:ph type="ftr" sz="quarter" idx="14"/>
          </p:nvPr>
        </p:nvSpPr>
        <p:spPr>
          <a:xfrm>
            <a:off x="964390" y="6570663"/>
            <a:ext cx="5948361" cy="384175"/>
          </a:xfrm>
          <a:prstGeom prst="rect">
            <a:avLst/>
          </a:prstGeom>
        </p:spPr>
        <p:txBody>
          <a:bodyPr/>
          <a:lstStyle>
            <a:lvl1pPr algn="l">
              <a:defRPr/>
            </a:lvl1pPr>
          </a:lstStyle>
          <a:p>
            <a:r>
              <a:rPr lang="en-US" noProof="0"/>
              <a:t>WIFI-KS 2026 - AIRTIES</a:t>
            </a:r>
            <a:endParaRPr lang="en-US" noProof="0" dirty="0"/>
          </a:p>
        </p:txBody>
      </p:sp>
    </p:spTree>
    <p:extLst>
      <p:ext uri="{BB962C8B-B14F-4D97-AF65-F5344CB8AC3E}">
        <p14:creationId xmlns:p14="http://schemas.microsoft.com/office/powerpoint/2010/main" val="1414613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xt Content - Navy">
    <p:bg>
      <p:bgPr>
        <a:solidFill>
          <a:schemeClr val="accent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a:p>
        </p:txBody>
      </p:sp>
      <p:grpSp>
        <p:nvGrpSpPr>
          <p:cNvPr id="10" name="Group 9">
            <a:extLst>
              <a:ext uri="{FF2B5EF4-FFF2-40B4-BE49-F238E27FC236}">
                <a16:creationId xmlns:a16="http://schemas.microsoft.com/office/drawing/2014/main" id="{C54728A8-D78F-F9C2-2862-D7EA6B164C1D}"/>
              </a:ext>
            </a:extLst>
          </p:cNvPr>
          <p:cNvGrpSpPr>
            <a:grpSpLocks noChangeAspect="1"/>
          </p:cNvGrpSpPr>
          <p:nvPr/>
        </p:nvGrpSpPr>
        <p:grpSpPr>
          <a:xfrm>
            <a:off x="360000" y="6750000"/>
            <a:ext cx="460175" cy="108000"/>
            <a:chOff x="9091349" y="2677250"/>
            <a:chExt cx="1370738" cy="321703"/>
          </a:xfrm>
        </p:grpSpPr>
        <p:sp>
          <p:nvSpPr>
            <p:cNvPr id="11" name="Forme libre 23">
              <a:extLst>
                <a:ext uri="{FF2B5EF4-FFF2-40B4-BE49-F238E27FC236}">
                  <a16:creationId xmlns:a16="http://schemas.microsoft.com/office/drawing/2014/main" id="{2379DC18-5DD2-72FB-C108-C56519065A0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13" name="Forme libre 24">
              <a:extLst>
                <a:ext uri="{FF2B5EF4-FFF2-40B4-BE49-F238E27FC236}">
                  <a16:creationId xmlns:a16="http://schemas.microsoft.com/office/drawing/2014/main" id="{7AF09635-D13C-9240-8FED-0C5A231CD8C8}"/>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14" name="Forme libre 25">
              <a:extLst>
                <a:ext uri="{FF2B5EF4-FFF2-40B4-BE49-F238E27FC236}">
                  <a16:creationId xmlns:a16="http://schemas.microsoft.com/office/drawing/2014/main" id="{500FD523-A937-4FAF-4591-F3B38F6C235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sp>
        <p:nvSpPr>
          <p:cNvPr id="8" name="Text Placeholder 3">
            <a:extLst>
              <a:ext uri="{FF2B5EF4-FFF2-40B4-BE49-F238E27FC236}">
                <a16:creationId xmlns:a16="http://schemas.microsoft.com/office/drawing/2014/main" id="{539FCF60-C403-C5C7-3437-8903305490E7}"/>
              </a:ext>
            </a:extLst>
          </p:cNvPr>
          <p:cNvSpPr>
            <a:spLocks noGrp="1"/>
          </p:cNvSpPr>
          <p:nvPr>
            <p:ph type="body" sz="quarter" idx="13"/>
          </p:nvPr>
        </p:nvSpPr>
        <p:spPr>
          <a:xfrm>
            <a:off x="827088" y="2057399"/>
            <a:ext cx="11069637" cy="4429125"/>
          </a:xfrm>
          <a:prstGeom prst="rect">
            <a:avLst/>
          </a:prstGeom>
        </p:spPr>
        <p:txBody>
          <a:bodyPr/>
          <a:lstStyle>
            <a:lvl1pPr marL="0" indent="0">
              <a:buFontTx/>
              <a:buNone/>
              <a:defRPr>
                <a:solidFill>
                  <a:schemeClr val="bg1"/>
                </a:solidFill>
              </a:defRPr>
            </a:lvl1pPr>
            <a:lvl2pPr>
              <a:defRPr>
                <a:solidFill>
                  <a:schemeClr val="bg1"/>
                </a:solidFill>
              </a:defRPr>
            </a:lvl2pPr>
            <a:lvl3pPr marL="917969" indent="0">
              <a:buNone/>
              <a:defRPr>
                <a:solidFill>
                  <a:schemeClr val="bg1"/>
                </a:solidFill>
              </a:defRPr>
            </a:lvl3pPr>
            <a:lvl4pPr marL="1376952" indent="0">
              <a:buNone/>
              <a:defRPr>
                <a:solidFill>
                  <a:schemeClr val="bg1"/>
                </a:solidFill>
              </a:defRPr>
            </a:lvl4pPr>
            <a:lvl5pPr marL="1835937" indent="0">
              <a:buNone/>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itle 1">
            <a:extLst>
              <a:ext uri="{FF2B5EF4-FFF2-40B4-BE49-F238E27FC236}">
                <a16:creationId xmlns:a16="http://schemas.microsoft.com/office/drawing/2014/main" id="{BE155D87-C810-9D91-9AC0-EF85D5047017}"/>
              </a:ext>
            </a:extLst>
          </p:cNvPr>
          <p:cNvSpPr>
            <a:spLocks noGrp="1"/>
          </p:cNvSpPr>
          <p:nvPr>
            <p:ph type="ctrTitle"/>
          </p:nvPr>
        </p:nvSpPr>
        <p:spPr>
          <a:xfrm>
            <a:off x="828001" y="366925"/>
            <a:ext cx="11068724"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endParaRPr lang="en-US" dirty="0"/>
          </a:p>
        </p:txBody>
      </p:sp>
      <p:sp>
        <p:nvSpPr>
          <p:cNvPr id="17" name="Subtitle 2">
            <a:extLst>
              <a:ext uri="{FF2B5EF4-FFF2-40B4-BE49-F238E27FC236}">
                <a16:creationId xmlns:a16="http://schemas.microsoft.com/office/drawing/2014/main" id="{D5C77A0F-1022-2896-27EE-6A6917BD42F4}"/>
              </a:ext>
            </a:extLst>
          </p:cNvPr>
          <p:cNvSpPr>
            <a:spLocks noGrp="1"/>
          </p:cNvSpPr>
          <p:nvPr>
            <p:ph type="subTitle" idx="1"/>
          </p:nvPr>
        </p:nvSpPr>
        <p:spPr>
          <a:xfrm>
            <a:off x="827999" y="1225996"/>
            <a:ext cx="11068725"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
        <p:nvSpPr>
          <p:cNvPr id="2" name="Footer Placeholder 1">
            <a:extLst>
              <a:ext uri="{FF2B5EF4-FFF2-40B4-BE49-F238E27FC236}">
                <a16:creationId xmlns:a16="http://schemas.microsoft.com/office/drawing/2014/main" id="{DC9D6A9C-7202-BF70-4D36-85C223DB5EC4}"/>
              </a:ext>
            </a:extLst>
          </p:cNvPr>
          <p:cNvSpPr>
            <a:spLocks noGrp="1"/>
          </p:cNvSpPr>
          <p:nvPr>
            <p:ph type="ftr" sz="quarter" idx="14"/>
          </p:nvPr>
        </p:nvSpPr>
        <p:spPr>
          <a:xfrm>
            <a:off x="964390" y="6572249"/>
            <a:ext cx="5948361" cy="384175"/>
          </a:xfrm>
          <a:prstGeom prst="rect">
            <a:avLst/>
          </a:prstGeom>
        </p:spPr>
        <p:txBody>
          <a:bodyPr/>
          <a:lstStyle>
            <a:lvl1pPr algn="l">
              <a:defRPr>
                <a:solidFill>
                  <a:schemeClr val="bg1"/>
                </a:solidFill>
              </a:defRPr>
            </a:lvl1pPr>
          </a:lstStyle>
          <a:p>
            <a:r>
              <a:rPr lang="en-US" noProof="0"/>
              <a:t>WIFI-KS 2026 - AIRTIES</a:t>
            </a:r>
            <a:endParaRPr lang="en-US" noProof="0" dirty="0"/>
          </a:p>
        </p:txBody>
      </p:sp>
    </p:spTree>
    <p:extLst>
      <p:ext uri="{BB962C8B-B14F-4D97-AF65-F5344CB8AC3E}">
        <p14:creationId xmlns:p14="http://schemas.microsoft.com/office/powerpoint/2010/main" val="186192663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mart content - whit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lgn="ctr">
              <a:defRPr sz="900"/>
            </a:lvl1pPr>
          </a:lstStyle>
          <a:p>
            <a:fld id="{D6FA463F-00D8-4206-82A1-F4BAA7D765D9}" type="slidenum">
              <a:rPr lang="en-US" noProof="0" smtClean="0"/>
              <a:pPr/>
              <a:t>‹#›</a:t>
            </a:fld>
            <a:endParaRPr lang="en-US" noProof="0"/>
          </a:p>
        </p:txBody>
      </p:sp>
      <p:sp>
        <p:nvSpPr>
          <p:cNvPr id="7" name="Content Placeholder 14">
            <a:extLst>
              <a:ext uri="{FF2B5EF4-FFF2-40B4-BE49-F238E27FC236}">
                <a16:creationId xmlns:a16="http://schemas.microsoft.com/office/drawing/2014/main" id="{B9A980EA-CB00-ABCB-AADD-ACDFE6AAB27A}"/>
              </a:ext>
            </a:extLst>
          </p:cNvPr>
          <p:cNvSpPr>
            <a:spLocks noGrp="1"/>
          </p:cNvSpPr>
          <p:nvPr>
            <p:ph sz="quarter" idx="16" hasCustomPrompt="1"/>
          </p:nvPr>
        </p:nvSpPr>
        <p:spPr>
          <a:xfrm>
            <a:off x="827088" y="1908175"/>
            <a:ext cx="11069637" cy="4578969"/>
          </a:xfrm>
          <a:prstGeom prst="rect">
            <a:avLst/>
          </a:prstGeom>
        </p:spPr>
        <p:txBody>
          <a:bodyPr anchor="ctr" anchorCtr="0"/>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vl2pPr marL="458985" indent="0" algn="ctr">
              <a:buNone/>
              <a:defRPr/>
            </a:lvl2pPr>
            <a:lvl3pPr marL="917969" indent="0" algn="ctr">
              <a:buNone/>
              <a:defRPr/>
            </a:lvl3pPr>
            <a:lvl4pPr marL="1376953" indent="0" algn="ctr">
              <a:buNone/>
              <a:defRPr/>
            </a:lvl4pPr>
            <a:lvl5pPr marL="1835937" indent="0" algn="ctr">
              <a:buNone/>
              <a:defRPr/>
            </a:lvl5pPr>
          </a:lstStyle>
          <a:p>
            <a:pPr lvl="0"/>
            <a:r>
              <a:rPr lang="en-US" dirty="0"/>
              <a:t>Insert content here</a:t>
            </a:r>
            <a:endParaRPr lang="en-GB" dirty="0"/>
          </a:p>
        </p:txBody>
      </p:sp>
      <p:sp>
        <p:nvSpPr>
          <p:cNvPr id="5" name="Title 1">
            <a:extLst>
              <a:ext uri="{FF2B5EF4-FFF2-40B4-BE49-F238E27FC236}">
                <a16:creationId xmlns:a16="http://schemas.microsoft.com/office/drawing/2014/main" id="{1E8C73E8-4F88-8BD0-1620-970406C204CE}"/>
              </a:ext>
            </a:extLst>
          </p:cNvPr>
          <p:cNvSpPr>
            <a:spLocks noGrp="1"/>
          </p:cNvSpPr>
          <p:nvPr>
            <p:ph type="ctrTitle"/>
          </p:nvPr>
        </p:nvSpPr>
        <p:spPr>
          <a:xfrm>
            <a:off x="828001" y="378198"/>
            <a:ext cx="11068724"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076F483C-C865-7D4A-57DF-0B65D26D62D3}"/>
              </a:ext>
            </a:extLst>
          </p:cNvPr>
          <p:cNvSpPr>
            <a:spLocks noGrp="1"/>
          </p:cNvSpPr>
          <p:nvPr>
            <p:ph type="subTitle" idx="1"/>
          </p:nvPr>
        </p:nvSpPr>
        <p:spPr>
          <a:xfrm>
            <a:off x="827999" y="1237269"/>
            <a:ext cx="11068725"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
        <p:nvSpPr>
          <p:cNvPr id="3" name="Footer Placeholder 2">
            <a:extLst>
              <a:ext uri="{FF2B5EF4-FFF2-40B4-BE49-F238E27FC236}">
                <a16:creationId xmlns:a16="http://schemas.microsoft.com/office/drawing/2014/main" id="{975CA856-B527-506F-5020-B82B49734A85}"/>
              </a:ext>
            </a:extLst>
          </p:cNvPr>
          <p:cNvSpPr>
            <a:spLocks noGrp="1"/>
          </p:cNvSpPr>
          <p:nvPr>
            <p:ph type="ftr" sz="quarter" idx="17"/>
          </p:nvPr>
        </p:nvSpPr>
        <p:spPr>
          <a:xfrm>
            <a:off x="964390" y="6570662"/>
            <a:ext cx="5948361"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1713272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mart content - navy">
    <p:bg>
      <p:bgPr>
        <a:solidFill>
          <a:schemeClr val="accent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NL" smtClean="0"/>
              <a:pPr/>
              <a:t>‹#›</a:t>
            </a:fld>
            <a:endParaRPr lang="en-NL"/>
          </a:p>
        </p:txBody>
      </p:sp>
      <p:grpSp>
        <p:nvGrpSpPr>
          <p:cNvPr id="10" name="Group 9">
            <a:extLst>
              <a:ext uri="{FF2B5EF4-FFF2-40B4-BE49-F238E27FC236}">
                <a16:creationId xmlns:a16="http://schemas.microsoft.com/office/drawing/2014/main" id="{C54728A8-D78F-F9C2-2862-D7EA6B164C1D}"/>
              </a:ext>
            </a:extLst>
          </p:cNvPr>
          <p:cNvGrpSpPr>
            <a:grpSpLocks noChangeAspect="1"/>
          </p:cNvGrpSpPr>
          <p:nvPr/>
        </p:nvGrpSpPr>
        <p:grpSpPr>
          <a:xfrm>
            <a:off x="360000" y="6750000"/>
            <a:ext cx="460175" cy="108000"/>
            <a:chOff x="9091349" y="2677250"/>
            <a:chExt cx="1370738" cy="321703"/>
          </a:xfrm>
        </p:grpSpPr>
        <p:sp>
          <p:nvSpPr>
            <p:cNvPr id="11" name="Forme libre 23">
              <a:extLst>
                <a:ext uri="{FF2B5EF4-FFF2-40B4-BE49-F238E27FC236}">
                  <a16:creationId xmlns:a16="http://schemas.microsoft.com/office/drawing/2014/main" id="{2379DC18-5DD2-72FB-C108-C56519065A0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13" name="Forme libre 24">
              <a:extLst>
                <a:ext uri="{FF2B5EF4-FFF2-40B4-BE49-F238E27FC236}">
                  <a16:creationId xmlns:a16="http://schemas.microsoft.com/office/drawing/2014/main" id="{7AF09635-D13C-9240-8FED-0C5A231CD8C8}"/>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14" name="Forme libre 25">
              <a:extLst>
                <a:ext uri="{FF2B5EF4-FFF2-40B4-BE49-F238E27FC236}">
                  <a16:creationId xmlns:a16="http://schemas.microsoft.com/office/drawing/2014/main" id="{500FD523-A937-4FAF-4591-F3B38F6C235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sp>
        <p:nvSpPr>
          <p:cNvPr id="8" name="Content Placeholder 14">
            <a:extLst>
              <a:ext uri="{FF2B5EF4-FFF2-40B4-BE49-F238E27FC236}">
                <a16:creationId xmlns:a16="http://schemas.microsoft.com/office/drawing/2014/main" id="{CABE7A74-A024-6F92-2A68-FE135993EE60}"/>
              </a:ext>
            </a:extLst>
          </p:cNvPr>
          <p:cNvSpPr>
            <a:spLocks noGrp="1"/>
          </p:cNvSpPr>
          <p:nvPr>
            <p:ph sz="quarter" idx="16" hasCustomPrompt="1"/>
          </p:nvPr>
        </p:nvSpPr>
        <p:spPr>
          <a:xfrm>
            <a:off x="827088" y="1908175"/>
            <a:ext cx="11069637" cy="4578969"/>
          </a:xfrm>
          <a:prstGeom prst="rect">
            <a:avLst/>
          </a:prstGeom>
        </p:spPr>
        <p:txBody>
          <a:bodyPr anchor="ctr" anchorCtr="0"/>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vl2pPr marL="458985" indent="0" algn="ctr">
              <a:buNone/>
              <a:defRPr/>
            </a:lvl2pPr>
            <a:lvl3pPr marL="917969" indent="0" algn="ctr">
              <a:buNone/>
              <a:defRPr/>
            </a:lvl3pPr>
            <a:lvl4pPr marL="1376953" indent="0" algn="ctr">
              <a:buNone/>
              <a:defRPr/>
            </a:lvl4pPr>
            <a:lvl5pPr marL="1835937" indent="0" algn="ctr">
              <a:buNone/>
              <a:defRPr/>
            </a:lvl5pPr>
          </a:lstStyle>
          <a:p>
            <a:pPr lvl="0"/>
            <a:r>
              <a:rPr lang="en-US" dirty="0"/>
              <a:t>Insert content here</a:t>
            </a:r>
            <a:endParaRPr lang="en-GB" dirty="0"/>
          </a:p>
        </p:txBody>
      </p:sp>
      <p:sp>
        <p:nvSpPr>
          <p:cNvPr id="9" name="Title 1">
            <a:extLst>
              <a:ext uri="{FF2B5EF4-FFF2-40B4-BE49-F238E27FC236}">
                <a16:creationId xmlns:a16="http://schemas.microsoft.com/office/drawing/2014/main" id="{5C944851-FB55-6294-D761-6310A2D7014B}"/>
              </a:ext>
            </a:extLst>
          </p:cNvPr>
          <p:cNvSpPr>
            <a:spLocks noGrp="1"/>
          </p:cNvSpPr>
          <p:nvPr>
            <p:ph type="ctrTitle"/>
          </p:nvPr>
        </p:nvSpPr>
        <p:spPr>
          <a:xfrm>
            <a:off x="828001" y="366925"/>
            <a:ext cx="11068724"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endParaRPr lang="en-US" dirty="0"/>
          </a:p>
        </p:txBody>
      </p:sp>
      <p:sp>
        <p:nvSpPr>
          <p:cNvPr id="15" name="Subtitle 2">
            <a:extLst>
              <a:ext uri="{FF2B5EF4-FFF2-40B4-BE49-F238E27FC236}">
                <a16:creationId xmlns:a16="http://schemas.microsoft.com/office/drawing/2014/main" id="{F0261510-1F58-AD86-6406-E07842E19DE1}"/>
              </a:ext>
            </a:extLst>
          </p:cNvPr>
          <p:cNvSpPr>
            <a:spLocks noGrp="1"/>
          </p:cNvSpPr>
          <p:nvPr>
            <p:ph type="subTitle" idx="1"/>
          </p:nvPr>
        </p:nvSpPr>
        <p:spPr>
          <a:xfrm>
            <a:off x="827999" y="1225996"/>
            <a:ext cx="11068725"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
        <p:nvSpPr>
          <p:cNvPr id="2" name="Footer Placeholder 1">
            <a:extLst>
              <a:ext uri="{FF2B5EF4-FFF2-40B4-BE49-F238E27FC236}">
                <a16:creationId xmlns:a16="http://schemas.microsoft.com/office/drawing/2014/main" id="{45092F63-0023-1ACD-285E-40D512D81E7D}"/>
              </a:ext>
            </a:extLst>
          </p:cNvPr>
          <p:cNvSpPr>
            <a:spLocks noGrp="1"/>
          </p:cNvSpPr>
          <p:nvPr>
            <p:ph type="ftr" sz="quarter" idx="17"/>
          </p:nvPr>
        </p:nvSpPr>
        <p:spPr>
          <a:xfrm>
            <a:off x="973598" y="6570663"/>
            <a:ext cx="5948361" cy="384175"/>
          </a:xfrm>
          <a:prstGeom prst="rect">
            <a:avLst/>
          </a:prstGeom>
        </p:spPr>
        <p:txBody>
          <a:bodyPr/>
          <a:lstStyle>
            <a:lvl1pPr algn="l">
              <a:defRPr>
                <a:solidFill>
                  <a:schemeClr val="bg1"/>
                </a:solidFill>
              </a:defRPr>
            </a:lvl1pPr>
          </a:lstStyle>
          <a:p>
            <a:r>
              <a:rPr lang="en-US" noProof="0"/>
              <a:t>WIFI-KS 2026 - AIRTIES</a:t>
            </a:r>
          </a:p>
        </p:txBody>
      </p:sp>
    </p:spTree>
    <p:extLst>
      <p:ext uri="{BB962C8B-B14F-4D97-AF65-F5344CB8AC3E}">
        <p14:creationId xmlns:p14="http://schemas.microsoft.com/office/powerpoint/2010/main" val="3780425373"/>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ey facts /w icons - white">
    <p:bg>
      <p:bgPr>
        <a:solidFill>
          <a:schemeClr val="bg1"/>
        </a:solidFill>
        <a:effectLst/>
      </p:bgPr>
    </p:bg>
    <p:spTree>
      <p:nvGrpSpPr>
        <p:cNvPr id="1" name=""/>
        <p:cNvGrpSpPr/>
        <p:nvPr/>
      </p:nvGrpSpPr>
      <p:grpSpPr>
        <a:xfrm>
          <a:off x="0" y="0"/>
          <a:ext cx="0" cy="0"/>
          <a:chOff x="0" y="0"/>
          <a:chExt cx="0" cy="0"/>
        </a:xfrm>
      </p:grpSpPr>
      <p:pic>
        <p:nvPicPr>
          <p:cNvPr id="22" name="Graphic 21">
            <a:extLst>
              <a:ext uri="{FF2B5EF4-FFF2-40B4-BE49-F238E27FC236}">
                <a16:creationId xmlns:a16="http://schemas.microsoft.com/office/drawing/2014/main" id="{098F95C4-5D8F-9940-A77D-AF6B5B80819C}"/>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fld id="{D6FA463F-00D8-4206-82A1-F4BAA7D765D9}" type="slidenum">
              <a:rPr lang="en-US" smtClean="0"/>
              <a:pPr/>
              <a:t>‹#›</a:t>
            </a:fld>
            <a:endParaRPr lang="en-US" dirty="0"/>
          </a:p>
        </p:txBody>
      </p:sp>
      <p:sp>
        <p:nvSpPr>
          <p:cNvPr id="23" name="Oval 22">
            <a:extLst>
              <a:ext uri="{FF2B5EF4-FFF2-40B4-BE49-F238E27FC236}">
                <a16:creationId xmlns:a16="http://schemas.microsoft.com/office/drawing/2014/main" id="{692607EB-1CB7-ADBB-E64E-82BE2B21D00B}"/>
              </a:ext>
            </a:extLst>
          </p:cNvPr>
          <p:cNvSpPr/>
          <p:nvPr/>
        </p:nvSpPr>
        <p:spPr>
          <a:xfrm>
            <a:off x="886249" y="2469220"/>
            <a:ext cx="1905930" cy="1905930"/>
          </a:xfrm>
          <a:prstGeom prst="ellipse">
            <a:avLst/>
          </a:prstGeom>
          <a:solidFill>
            <a:schemeClr val="bg1">
              <a:alpha val="50000"/>
            </a:schemeClr>
          </a:solidFill>
          <a:ln w="34925">
            <a:solidFill>
              <a:schemeClr val="bg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dirty="0"/>
          </a:p>
        </p:txBody>
      </p:sp>
      <p:sp>
        <p:nvSpPr>
          <p:cNvPr id="25" name="Picture Placeholder 20">
            <a:extLst>
              <a:ext uri="{FF2B5EF4-FFF2-40B4-BE49-F238E27FC236}">
                <a16:creationId xmlns:a16="http://schemas.microsoft.com/office/drawing/2014/main" id="{791FE0FF-2E0D-9D15-B386-CCAA66F77F48}"/>
              </a:ext>
            </a:extLst>
          </p:cNvPr>
          <p:cNvSpPr>
            <a:spLocks noGrp="1"/>
          </p:cNvSpPr>
          <p:nvPr>
            <p:ph type="pic" sz="quarter" idx="14"/>
          </p:nvPr>
        </p:nvSpPr>
        <p:spPr>
          <a:xfrm>
            <a:off x="914753" y="2500876"/>
            <a:ext cx="1848922" cy="1848920"/>
          </a:xfrm>
          <a:prstGeom prst="ellipse">
            <a:avLst/>
          </a:prstGeom>
        </p:spPr>
        <p:txBody>
          <a:bodyPr lIns="0" tIns="0" rIns="0" bIns="0" anchor="ctr" anchorCtr="0"/>
          <a:lstStyle>
            <a:lvl1pPr marL="0" indent="0" algn="ctr">
              <a:spcBef>
                <a:spcPts val="0"/>
              </a:spcBef>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icon to add picture</a:t>
            </a:r>
            <a:endParaRPr lang="en-GB" dirty="0"/>
          </a:p>
        </p:txBody>
      </p:sp>
      <p:sp>
        <p:nvSpPr>
          <p:cNvPr id="26" name="Text Placeholder 50">
            <a:extLst>
              <a:ext uri="{FF2B5EF4-FFF2-40B4-BE49-F238E27FC236}">
                <a16:creationId xmlns:a16="http://schemas.microsoft.com/office/drawing/2014/main" id="{83A1ADFF-02CB-C8B2-1A34-AA0D12FF5990}"/>
              </a:ext>
            </a:extLst>
          </p:cNvPr>
          <p:cNvSpPr>
            <a:spLocks noGrp="1"/>
          </p:cNvSpPr>
          <p:nvPr>
            <p:ph type="body" sz="quarter" idx="29"/>
          </p:nvPr>
        </p:nvSpPr>
        <p:spPr>
          <a:xfrm>
            <a:off x="910704" y="4628671"/>
            <a:ext cx="1857018" cy="338215"/>
          </a:xfrm>
          <a:prstGeom prst="rect">
            <a:avLst/>
          </a:prstGeom>
        </p:spPr>
        <p:txBody>
          <a:bodyPr lIns="0" tIns="0" rIns="0" bIns="0">
            <a:noAutofit/>
          </a:bodyPr>
          <a:lstStyle>
            <a:lvl1pPr marL="0" indent="0" algn="ctr" defTabSz="457201" rtl="0" eaLnBrk="1" latinLnBrk="0" hangingPunct="1">
              <a:spcBef>
                <a:spcPts val="0"/>
              </a:spcBef>
              <a:buNone/>
              <a:defRPr lang="en-US" sz="1400" kern="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27" name="Oval 26">
            <a:extLst>
              <a:ext uri="{FF2B5EF4-FFF2-40B4-BE49-F238E27FC236}">
                <a16:creationId xmlns:a16="http://schemas.microsoft.com/office/drawing/2014/main" id="{2C55FCA6-F2BF-6D25-D663-C2EAB9DE6913}"/>
              </a:ext>
            </a:extLst>
          </p:cNvPr>
          <p:cNvSpPr/>
          <p:nvPr/>
        </p:nvSpPr>
        <p:spPr>
          <a:xfrm>
            <a:off x="9095092" y="2469220"/>
            <a:ext cx="1905930" cy="1905930"/>
          </a:xfrm>
          <a:prstGeom prst="ellipse">
            <a:avLst/>
          </a:prstGeom>
          <a:solidFill>
            <a:schemeClr val="bg1">
              <a:alpha val="50000"/>
            </a:schemeClr>
          </a:solidFill>
          <a:ln w="34925">
            <a:solidFill>
              <a:schemeClr val="bg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dirty="0"/>
          </a:p>
        </p:txBody>
      </p:sp>
      <p:sp>
        <p:nvSpPr>
          <p:cNvPr id="28" name="Picture Placeholder 20">
            <a:extLst>
              <a:ext uri="{FF2B5EF4-FFF2-40B4-BE49-F238E27FC236}">
                <a16:creationId xmlns:a16="http://schemas.microsoft.com/office/drawing/2014/main" id="{8B4ADD7F-79E6-CD09-37E7-BAA7A254C89A}"/>
              </a:ext>
            </a:extLst>
          </p:cNvPr>
          <p:cNvSpPr>
            <a:spLocks noGrp="1"/>
          </p:cNvSpPr>
          <p:nvPr>
            <p:ph type="pic" sz="quarter" idx="30"/>
          </p:nvPr>
        </p:nvSpPr>
        <p:spPr>
          <a:xfrm>
            <a:off x="9123596" y="2500876"/>
            <a:ext cx="1848922" cy="1848920"/>
          </a:xfrm>
          <a:prstGeom prst="ellipse">
            <a:avLst/>
          </a:prstGeom>
        </p:spPr>
        <p:txBody>
          <a:bodyPr lIns="0" tIns="0" rIns="0" bIns="0" anchor="ctr" anchorCtr="0"/>
          <a:lstStyle>
            <a:lvl1pPr marL="0" indent="0" algn="ctr">
              <a:spcBef>
                <a:spcPts val="0"/>
              </a:spcBef>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icon to add picture</a:t>
            </a:r>
            <a:endParaRPr lang="en-GB" dirty="0"/>
          </a:p>
        </p:txBody>
      </p:sp>
      <p:sp>
        <p:nvSpPr>
          <p:cNvPr id="32" name="Text Placeholder 50">
            <a:extLst>
              <a:ext uri="{FF2B5EF4-FFF2-40B4-BE49-F238E27FC236}">
                <a16:creationId xmlns:a16="http://schemas.microsoft.com/office/drawing/2014/main" id="{DF202F7C-8A31-C677-39C2-6A9511EB9A5B}"/>
              </a:ext>
            </a:extLst>
          </p:cNvPr>
          <p:cNvSpPr>
            <a:spLocks noGrp="1"/>
          </p:cNvSpPr>
          <p:nvPr>
            <p:ph type="body" sz="quarter" idx="31"/>
          </p:nvPr>
        </p:nvSpPr>
        <p:spPr>
          <a:xfrm>
            <a:off x="9115500" y="4628670"/>
            <a:ext cx="1857018" cy="338215"/>
          </a:xfrm>
          <a:prstGeom prst="rect">
            <a:avLst/>
          </a:prstGeom>
        </p:spPr>
        <p:txBody>
          <a:bodyPr lIns="0" tIns="0" rIns="0" bIns="0">
            <a:noAutofit/>
          </a:bodyPr>
          <a:lstStyle>
            <a:lvl1pPr marL="0" indent="0" algn="ctr" defTabSz="457201" rtl="0" eaLnBrk="1" latinLnBrk="0" hangingPunct="1">
              <a:spcBef>
                <a:spcPts val="0"/>
              </a:spcBef>
              <a:buNone/>
              <a:defRPr lang="en-US" sz="1400" kern="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33" name="Oval 32">
            <a:extLst>
              <a:ext uri="{FF2B5EF4-FFF2-40B4-BE49-F238E27FC236}">
                <a16:creationId xmlns:a16="http://schemas.microsoft.com/office/drawing/2014/main" id="{36BD5794-F487-471B-2461-426C38422A3D}"/>
              </a:ext>
            </a:extLst>
          </p:cNvPr>
          <p:cNvSpPr/>
          <p:nvPr/>
        </p:nvSpPr>
        <p:spPr>
          <a:xfrm>
            <a:off x="3623808" y="2469220"/>
            <a:ext cx="1905930" cy="1905930"/>
          </a:xfrm>
          <a:prstGeom prst="ellipse">
            <a:avLst/>
          </a:prstGeom>
          <a:solidFill>
            <a:schemeClr val="bg1">
              <a:alpha val="50000"/>
            </a:schemeClr>
          </a:solidFill>
          <a:ln w="34925">
            <a:solidFill>
              <a:schemeClr val="bg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dirty="0"/>
          </a:p>
        </p:txBody>
      </p:sp>
      <p:sp>
        <p:nvSpPr>
          <p:cNvPr id="34" name="Picture Placeholder 20">
            <a:extLst>
              <a:ext uri="{FF2B5EF4-FFF2-40B4-BE49-F238E27FC236}">
                <a16:creationId xmlns:a16="http://schemas.microsoft.com/office/drawing/2014/main" id="{E00E74E5-57A3-10BD-5BE6-76FD14D685F1}"/>
              </a:ext>
            </a:extLst>
          </p:cNvPr>
          <p:cNvSpPr>
            <a:spLocks noGrp="1"/>
          </p:cNvSpPr>
          <p:nvPr>
            <p:ph type="pic" sz="quarter" idx="32"/>
          </p:nvPr>
        </p:nvSpPr>
        <p:spPr>
          <a:xfrm>
            <a:off x="3652312" y="2500876"/>
            <a:ext cx="1848922" cy="1848920"/>
          </a:xfrm>
          <a:prstGeom prst="ellipse">
            <a:avLst/>
          </a:prstGeom>
        </p:spPr>
        <p:txBody>
          <a:bodyPr lIns="0" tIns="0" rIns="0" bIns="0" anchor="ctr" anchorCtr="0"/>
          <a:lstStyle>
            <a:lvl1pPr marL="0" indent="0" algn="ctr">
              <a:spcBef>
                <a:spcPts val="0"/>
              </a:spcBef>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icon to add picture</a:t>
            </a:r>
            <a:endParaRPr lang="en-GB" dirty="0"/>
          </a:p>
        </p:txBody>
      </p:sp>
      <p:sp>
        <p:nvSpPr>
          <p:cNvPr id="35" name="Text Placeholder 50">
            <a:extLst>
              <a:ext uri="{FF2B5EF4-FFF2-40B4-BE49-F238E27FC236}">
                <a16:creationId xmlns:a16="http://schemas.microsoft.com/office/drawing/2014/main" id="{19F3B81F-4D25-F952-A1FE-B82A2733FC2F}"/>
              </a:ext>
            </a:extLst>
          </p:cNvPr>
          <p:cNvSpPr>
            <a:spLocks noGrp="1"/>
          </p:cNvSpPr>
          <p:nvPr>
            <p:ph type="body" sz="quarter" idx="33"/>
          </p:nvPr>
        </p:nvSpPr>
        <p:spPr>
          <a:xfrm>
            <a:off x="3645636" y="4628671"/>
            <a:ext cx="1857018" cy="338215"/>
          </a:xfrm>
          <a:prstGeom prst="rect">
            <a:avLst/>
          </a:prstGeom>
        </p:spPr>
        <p:txBody>
          <a:bodyPr lIns="0" tIns="0" rIns="0" bIns="0">
            <a:noAutofit/>
          </a:bodyPr>
          <a:lstStyle>
            <a:lvl1pPr marL="0" indent="0" algn="ctr" defTabSz="457201" rtl="0" eaLnBrk="1" latinLnBrk="0" hangingPunct="1">
              <a:spcBef>
                <a:spcPts val="0"/>
              </a:spcBef>
              <a:buNone/>
              <a:defRPr lang="en-US" sz="1400" kern="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36" name="Oval 35">
            <a:extLst>
              <a:ext uri="{FF2B5EF4-FFF2-40B4-BE49-F238E27FC236}">
                <a16:creationId xmlns:a16="http://schemas.microsoft.com/office/drawing/2014/main" id="{061EC98E-6E8E-DF36-58EB-6EF9A84843DA}"/>
              </a:ext>
            </a:extLst>
          </p:cNvPr>
          <p:cNvSpPr/>
          <p:nvPr/>
        </p:nvSpPr>
        <p:spPr>
          <a:xfrm>
            <a:off x="6358492" y="2469220"/>
            <a:ext cx="1905930" cy="1905930"/>
          </a:xfrm>
          <a:prstGeom prst="ellipse">
            <a:avLst/>
          </a:prstGeom>
          <a:solidFill>
            <a:schemeClr val="bg1">
              <a:alpha val="50000"/>
            </a:schemeClr>
          </a:solidFill>
          <a:ln w="34925">
            <a:solidFill>
              <a:schemeClr val="bg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dirty="0"/>
          </a:p>
        </p:txBody>
      </p:sp>
      <p:sp>
        <p:nvSpPr>
          <p:cNvPr id="40" name="Picture Placeholder 20">
            <a:extLst>
              <a:ext uri="{FF2B5EF4-FFF2-40B4-BE49-F238E27FC236}">
                <a16:creationId xmlns:a16="http://schemas.microsoft.com/office/drawing/2014/main" id="{2A60C301-4162-FD2B-AA3F-4983FC9F1D5C}"/>
              </a:ext>
            </a:extLst>
          </p:cNvPr>
          <p:cNvSpPr>
            <a:spLocks noGrp="1"/>
          </p:cNvSpPr>
          <p:nvPr>
            <p:ph type="pic" sz="quarter" idx="34"/>
          </p:nvPr>
        </p:nvSpPr>
        <p:spPr>
          <a:xfrm>
            <a:off x="6386996" y="2500876"/>
            <a:ext cx="1848922" cy="1848920"/>
          </a:xfrm>
          <a:prstGeom prst="ellipse">
            <a:avLst/>
          </a:prstGeom>
        </p:spPr>
        <p:txBody>
          <a:bodyPr lIns="0" tIns="0" rIns="0" bIns="0" anchor="ctr" anchorCtr="0"/>
          <a:lstStyle>
            <a:lvl1pPr marL="0" indent="0" algn="ctr">
              <a:spcBef>
                <a:spcPts val="0"/>
              </a:spcBef>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icon to add picture</a:t>
            </a:r>
            <a:endParaRPr lang="en-GB" dirty="0"/>
          </a:p>
        </p:txBody>
      </p:sp>
      <p:sp>
        <p:nvSpPr>
          <p:cNvPr id="41" name="Text Placeholder 50">
            <a:extLst>
              <a:ext uri="{FF2B5EF4-FFF2-40B4-BE49-F238E27FC236}">
                <a16:creationId xmlns:a16="http://schemas.microsoft.com/office/drawing/2014/main" id="{C2A95743-75A1-9A04-0196-A7883ED91D89}"/>
              </a:ext>
            </a:extLst>
          </p:cNvPr>
          <p:cNvSpPr>
            <a:spLocks noGrp="1"/>
          </p:cNvSpPr>
          <p:nvPr>
            <p:ph type="body" sz="quarter" idx="35"/>
          </p:nvPr>
        </p:nvSpPr>
        <p:spPr>
          <a:xfrm>
            <a:off x="6380568" y="4628671"/>
            <a:ext cx="1857018" cy="338215"/>
          </a:xfrm>
          <a:prstGeom prst="rect">
            <a:avLst/>
          </a:prstGeom>
        </p:spPr>
        <p:txBody>
          <a:bodyPr lIns="0" tIns="0" rIns="0" bIns="0">
            <a:noAutofit/>
          </a:bodyPr>
          <a:lstStyle>
            <a:lvl1pPr marL="0" indent="0" algn="ctr" defTabSz="457201" rtl="0" eaLnBrk="1" latinLnBrk="0" hangingPunct="1">
              <a:spcBef>
                <a:spcPts val="0"/>
              </a:spcBef>
              <a:buNone/>
              <a:defRPr lang="en-US" sz="1400" kern="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18" name="Title 1">
            <a:extLst>
              <a:ext uri="{FF2B5EF4-FFF2-40B4-BE49-F238E27FC236}">
                <a16:creationId xmlns:a16="http://schemas.microsoft.com/office/drawing/2014/main" id="{E916F2B5-C42C-67C0-F25C-9CFA0CFF1D75}"/>
              </a:ext>
            </a:extLst>
          </p:cNvPr>
          <p:cNvSpPr>
            <a:spLocks noGrp="1"/>
          </p:cNvSpPr>
          <p:nvPr>
            <p:ph type="ctrTitle"/>
          </p:nvPr>
        </p:nvSpPr>
        <p:spPr>
          <a:xfrm>
            <a:off x="828001" y="378198"/>
            <a:ext cx="10784879"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9" name="Subtitle 2">
            <a:extLst>
              <a:ext uri="{FF2B5EF4-FFF2-40B4-BE49-F238E27FC236}">
                <a16:creationId xmlns:a16="http://schemas.microsoft.com/office/drawing/2014/main" id="{2E1DBF15-AA03-7EB4-72D2-5CF6E3A5F458}"/>
              </a:ext>
            </a:extLst>
          </p:cNvPr>
          <p:cNvSpPr>
            <a:spLocks noGrp="1"/>
          </p:cNvSpPr>
          <p:nvPr>
            <p:ph type="subTitle" idx="1"/>
          </p:nvPr>
        </p:nvSpPr>
        <p:spPr>
          <a:xfrm>
            <a:off x="828000" y="1237269"/>
            <a:ext cx="10784878"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3" name="Footer Placeholder 2">
            <a:extLst>
              <a:ext uri="{FF2B5EF4-FFF2-40B4-BE49-F238E27FC236}">
                <a16:creationId xmlns:a16="http://schemas.microsoft.com/office/drawing/2014/main" id="{BE48DEAC-4173-AE91-0340-18534956C9C8}"/>
              </a:ext>
            </a:extLst>
          </p:cNvPr>
          <p:cNvSpPr>
            <a:spLocks noGrp="1"/>
          </p:cNvSpPr>
          <p:nvPr>
            <p:ph type="ftr" sz="quarter" idx="36"/>
          </p:nvPr>
        </p:nvSpPr>
        <p:spPr>
          <a:xfrm>
            <a:off x="964390" y="6570663"/>
            <a:ext cx="5948361" cy="384175"/>
          </a:xfrm>
          <a:prstGeom prst="rect">
            <a:avLst/>
          </a:prstGeom>
        </p:spPr>
        <p:txBody>
          <a:bodyPr/>
          <a:lstStyle>
            <a:lvl1pPr algn="l">
              <a:defRPr/>
            </a:lvl1pPr>
          </a:lstStyle>
          <a:p>
            <a:r>
              <a:rPr lang="en-US" noProof="0"/>
              <a:t>WIFI-KS 2026 - AIRTIES</a:t>
            </a:r>
            <a:endParaRPr lang="en-US" noProof="0" dirty="0"/>
          </a:p>
        </p:txBody>
      </p:sp>
    </p:spTree>
    <p:extLst>
      <p:ext uri="{BB962C8B-B14F-4D97-AF65-F5344CB8AC3E}">
        <p14:creationId xmlns:p14="http://schemas.microsoft.com/office/powerpoint/2010/main" val="2770308143"/>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Key facts /w icons - navy">
    <p:bg>
      <p:bgPr>
        <a:solidFill>
          <a:schemeClr val="accent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C31BE7C0-B887-4B1B-B153-AA8CB29FD6F1}"/>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D6FA463F-00D8-4206-82A1-F4BAA7D765D9}" type="slidenum">
              <a:rPr lang="en-US" noProof="0" smtClean="0"/>
              <a:pPr/>
              <a:t>‹#›</a:t>
            </a:fld>
            <a:endParaRPr lang="en-US" noProof="0" dirty="0"/>
          </a:p>
        </p:txBody>
      </p:sp>
      <p:sp>
        <p:nvSpPr>
          <p:cNvPr id="11" name="Oval 10">
            <a:extLst>
              <a:ext uri="{FF2B5EF4-FFF2-40B4-BE49-F238E27FC236}">
                <a16:creationId xmlns:a16="http://schemas.microsoft.com/office/drawing/2014/main" id="{12532837-1B9F-4CC8-B3D7-DE1D8E1D27D2}"/>
              </a:ext>
            </a:extLst>
          </p:cNvPr>
          <p:cNvSpPr/>
          <p:nvPr/>
        </p:nvSpPr>
        <p:spPr>
          <a:xfrm>
            <a:off x="838613" y="2469220"/>
            <a:ext cx="1905930" cy="1905930"/>
          </a:xfrm>
          <a:prstGeom prst="ellipse">
            <a:avLst/>
          </a:prstGeom>
          <a:solidFill>
            <a:schemeClr val="accent1">
              <a:alpha val="50000"/>
            </a:schemeClr>
          </a:solidFill>
          <a:ln w="34925">
            <a:solidFill>
              <a:schemeClr val="bg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dirty="0"/>
          </a:p>
        </p:txBody>
      </p:sp>
      <p:sp>
        <p:nvSpPr>
          <p:cNvPr id="21" name="Picture Placeholder 20">
            <a:extLst>
              <a:ext uri="{FF2B5EF4-FFF2-40B4-BE49-F238E27FC236}">
                <a16:creationId xmlns:a16="http://schemas.microsoft.com/office/drawing/2014/main" id="{68DA7D1A-DCFD-466F-8638-9A915E9E21FA}"/>
              </a:ext>
            </a:extLst>
          </p:cNvPr>
          <p:cNvSpPr>
            <a:spLocks noGrp="1"/>
          </p:cNvSpPr>
          <p:nvPr>
            <p:ph type="pic" sz="quarter" idx="14"/>
          </p:nvPr>
        </p:nvSpPr>
        <p:spPr>
          <a:xfrm>
            <a:off x="867117" y="2500876"/>
            <a:ext cx="1848922" cy="1848920"/>
          </a:xfrm>
          <a:prstGeom prst="ellipse">
            <a:avLst/>
          </a:prstGeom>
        </p:spPr>
        <p:txBody>
          <a:bodyPr lIns="0" tIns="0" rIns="0" bIns="0" anchor="ctr" anchorCtr="0"/>
          <a:lstStyle>
            <a:lvl1pPr marL="0" indent="0" algn="ctr">
              <a:spcBef>
                <a:spcPts val="0"/>
              </a:spcBef>
              <a:buNone/>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icon to add picture</a:t>
            </a:r>
            <a:endParaRPr lang="en-GB" dirty="0"/>
          </a:p>
        </p:txBody>
      </p:sp>
      <p:sp>
        <p:nvSpPr>
          <p:cNvPr id="24" name="Text Placeholder 50">
            <a:extLst>
              <a:ext uri="{FF2B5EF4-FFF2-40B4-BE49-F238E27FC236}">
                <a16:creationId xmlns:a16="http://schemas.microsoft.com/office/drawing/2014/main" id="{242C53F1-D7D7-43B2-AF76-D229EE3EC56A}"/>
              </a:ext>
            </a:extLst>
          </p:cNvPr>
          <p:cNvSpPr>
            <a:spLocks noGrp="1"/>
          </p:cNvSpPr>
          <p:nvPr>
            <p:ph type="body" sz="quarter" idx="29"/>
          </p:nvPr>
        </p:nvSpPr>
        <p:spPr>
          <a:xfrm>
            <a:off x="863069" y="4628671"/>
            <a:ext cx="1857018" cy="338215"/>
          </a:xfrm>
          <a:prstGeom prst="rect">
            <a:avLst/>
          </a:prstGeom>
        </p:spPr>
        <p:txBody>
          <a:bodyPr lIns="0" tIns="0" rIns="0" bIns="0">
            <a:noAutofit/>
          </a:bodyPr>
          <a:lstStyle>
            <a:lvl1pPr marL="0" indent="0" algn="ctr" defTabSz="457201" rtl="0" eaLnBrk="1" latinLnBrk="0" hangingPunct="1">
              <a:spcBef>
                <a:spcPts val="0"/>
              </a:spcBef>
              <a:buNone/>
              <a:defRPr lang="en-US" sz="14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32" name="Oval 31">
            <a:extLst>
              <a:ext uri="{FF2B5EF4-FFF2-40B4-BE49-F238E27FC236}">
                <a16:creationId xmlns:a16="http://schemas.microsoft.com/office/drawing/2014/main" id="{5C3BCE77-6D33-8C92-3D0A-5BB85296FBEF}"/>
              </a:ext>
            </a:extLst>
          </p:cNvPr>
          <p:cNvSpPr/>
          <p:nvPr/>
        </p:nvSpPr>
        <p:spPr>
          <a:xfrm>
            <a:off x="9095092" y="2469220"/>
            <a:ext cx="1905930" cy="1905930"/>
          </a:xfrm>
          <a:prstGeom prst="ellipse">
            <a:avLst/>
          </a:prstGeom>
          <a:solidFill>
            <a:schemeClr val="accent1">
              <a:alpha val="50000"/>
            </a:schemeClr>
          </a:solidFill>
          <a:ln w="34925">
            <a:solidFill>
              <a:schemeClr val="bg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dirty="0"/>
          </a:p>
        </p:txBody>
      </p:sp>
      <p:sp>
        <p:nvSpPr>
          <p:cNvPr id="33" name="Picture Placeholder 20">
            <a:extLst>
              <a:ext uri="{FF2B5EF4-FFF2-40B4-BE49-F238E27FC236}">
                <a16:creationId xmlns:a16="http://schemas.microsoft.com/office/drawing/2014/main" id="{6244D780-829E-6058-BB4E-B4FA1F4C8C21}"/>
              </a:ext>
            </a:extLst>
          </p:cNvPr>
          <p:cNvSpPr>
            <a:spLocks noGrp="1"/>
          </p:cNvSpPr>
          <p:nvPr>
            <p:ph type="pic" sz="quarter" idx="30"/>
          </p:nvPr>
        </p:nvSpPr>
        <p:spPr>
          <a:xfrm>
            <a:off x="9123596" y="2500876"/>
            <a:ext cx="1848922" cy="1848920"/>
          </a:xfrm>
          <a:prstGeom prst="ellipse">
            <a:avLst/>
          </a:prstGeom>
        </p:spPr>
        <p:txBody>
          <a:bodyPr lIns="0" tIns="0" rIns="0" bIns="0" anchor="ctr" anchorCtr="0"/>
          <a:lstStyle>
            <a:lvl1pPr marL="0" indent="0" algn="ctr">
              <a:spcBef>
                <a:spcPts val="0"/>
              </a:spcBef>
              <a:buNone/>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icon to add picture</a:t>
            </a:r>
            <a:endParaRPr lang="en-GB" dirty="0"/>
          </a:p>
        </p:txBody>
      </p:sp>
      <p:sp>
        <p:nvSpPr>
          <p:cNvPr id="34" name="Text Placeholder 50">
            <a:extLst>
              <a:ext uri="{FF2B5EF4-FFF2-40B4-BE49-F238E27FC236}">
                <a16:creationId xmlns:a16="http://schemas.microsoft.com/office/drawing/2014/main" id="{BD0FEC26-0705-9F9B-4871-205863276BFB}"/>
              </a:ext>
            </a:extLst>
          </p:cNvPr>
          <p:cNvSpPr>
            <a:spLocks noGrp="1"/>
          </p:cNvSpPr>
          <p:nvPr>
            <p:ph type="body" sz="quarter" idx="31"/>
          </p:nvPr>
        </p:nvSpPr>
        <p:spPr>
          <a:xfrm>
            <a:off x="9144004" y="4628671"/>
            <a:ext cx="1857018" cy="338215"/>
          </a:xfrm>
          <a:prstGeom prst="rect">
            <a:avLst/>
          </a:prstGeom>
        </p:spPr>
        <p:txBody>
          <a:bodyPr lIns="0" tIns="0" rIns="0" bIns="0">
            <a:noAutofit/>
          </a:bodyPr>
          <a:lstStyle>
            <a:lvl1pPr marL="0" indent="0" algn="ctr" defTabSz="457201" rtl="0" eaLnBrk="1" latinLnBrk="0" hangingPunct="1">
              <a:spcBef>
                <a:spcPts val="0"/>
              </a:spcBef>
              <a:buNone/>
              <a:defRPr lang="en-US" sz="14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35" name="Oval 34">
            <a:extLst>
              <a:ext uri="{FF2B5EF4-FFF2-40B4-BE49-F238E27FC236}">
                <a16:creationId xmlns:a16="http://schemas.microsoft.com/office/drawing/2014/main" id="{B8ED082D-548C-244E-906F-F58704F7224B}"/>
              </a:ext>
            </a:extLst>
          </p:cNvPr>
          <p:cNvSpPr/>
          <p:nvPr/>
        </p:nvSpPr>
        <p:spPr>
          <a:xfrm>
            <a:off x="3592521" y="2469220"/>
            <a:ext cx="1905930" cy="1905930"/>
          </a:xfrm>
          <a:prstGeom prst="ellipse">
            <a:avLst/>
          </a:prstGeom>
          <a:solidFill>
            <a:schemeClr val="accent1">
              <a:alpha val="50000"/>
            </a:schemeClr>
          </a:solidFill>
          <a:ln w="34925">
            <a:solidFill>
              <a:schemeClr val="bg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dirty="0"/>
          </a:p>
        </p:txBody>
      </p:sp>
      <p:sp>
        <p:nvSpPr>
          <p:cNvPr id="36" name="Picture Placeholder 20">
            <a:extLst>
              <a:ext uri="{FF2B5EF4-FFF2-40B4-BE49-F238E27FC236}">
                <a16:creationId xmlns:a16="http://schemas.microsoft.com/office/drawing/2014/main" id="{93BE3E8D-F789-4A3F-BBC5-A806F0BE369E}"/>
              </a:ext>
            </a:extLst>
          </p:cNvPr>
          <p:cNvSpPr>
            <a:spLocks noGrp="1"/>
          </p:cNvSpPr>
          <p:nvPr>
            <p:ph type="pic" sz="quarter" idx="32"/>
          </p:nvPr>
        </p:nvSpPr>
        <p:spPr>
          <a:xfrm>
            <a:off x="3621025" y="2500876"/>
            <a:ext cx="1848922" cy="1848920"/>
          </a:xfrm>
          <a:prstGeom prst="ellipse">
            <a:avLst/>
          </a:prstGeom>
        </p:spPr>
        <p:txBody>
          <a:bodyPr lIns="0" tIns="0" rIns="0" bIns="0" anchor="ctr" anchorCtr="0"/>
          <a:lstStyle>
            <a:lvl1pPr marL="0" indent="0" algn="ctr">
              <a:spcBef>
                <a:spcPts val="0"/>
              </a:spcBef>
              <a:buNone/>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icon to add picture</a:t>
            </a:r>
            <a:endParaRPr lang="en-GB" dirty="0"/>
          </a:p>
        </p:txBody>
      </p:sp>
      <p:sp>
        <p:nvSpPr>
          <p:cNvPr id="40" name="Text Placeholder 50">
            <a:extLst>
              <a:ext uri="{FF2B5EF4-FFF2-40B4-BE49-F238E27FC236}">
                <a16:creationId xmlns:a16="http://schemas.microsoft.com/office/drawing/2014/main" id="{0055BC51-A30E-091A-6282-8148FE7064A2}"/>
              </a:ext>
            </a:extLst>
          </p:cNvPr>
          <p:cNvSpPr>
            <a:spLocks noGrp="1"/>
          </p:cNvSpPr>
          <p:nvPr>
            <p:ph type="body" sz="quarter" idx="33"/>
          </p:nvPr>
        </p:nvSpPr>
        <p:spPr>
          <a:xfrm>
            <a:off x="3623381" y="4628671"/>
            <a:ext cx="1857018" cy="338215"/>
          </a:xfrm>
          <a:prstGeom prst="rect">
            <a:avLst/>
          </a:prstGeom>
        </p:spPr>
        <p:txBody>
          <a:bodyPr lIns="0" tIns="0" rIns="0" bIns="0">
            <a:noAutofit/>
          </a:bodyPr>
          <a:lstStyle>
            <a:lvl1pPr marL="0" indent="0" algn="ctr" defTabSz="457201" rtl="0" eaLnBrk="1" latinLnBrk="0" hangingPunct="1">
              <a:spcBef>
                <a:spcPts val="0"/>
              </a:spcBef>
              <a:buNone/>
              <a:defRPr lang="en-US" sz="14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41" name="Oval 40">
            <a:extLst>
              <a:ext uri="{FF2B5EF4-FFF2-40B4-BE49-F238E27FC236}">
                <a16:creationId xmlns:a16="http://schemas.microsoft.com/office/drawing/2014/main" id="{E727B1B2-B960-FF74-965F-717E50A5F3B8}"/>
              </a:ext>
            </a:extLst>
          </p:cNvPr>
          <p:cNvSpPr/>
          <p:nvPr/>
        </p:nvSpPr>
        <p:spPr>
          <a:xfrm>
            <a:off x="6345561" y="2469220"/>
            <a:ext cx="1905930" cy="1905930"/>
          </a:xfrm>
          <a:prstGeom prst="ellipse">
            <a:avLst/>
          </a:prstGeom>
          <a:solidFill>
            <a:schemeClr val="accent1">
              <a:alpha val="50000"/>
            </a:schemeClr>
          </a:solidFill>
          <a:ln w="34925">
            <a:solidFill>
              <a:schemeClr val="bg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800" dirty="0"/>
          </a:p>
        </p:txBody>
      </p:sp>
      <p:sp>
        <p:nvSpPr>
          <p:cNvPr id="42" name="Picture Placeholder 20">
            <a:extLst>
              <a:ext uri="{FF2B5EF4-FFF2-40B4-BE49-F238E27FC236}">
                <a16:creationId xmlns:a16="http://schemas.microsoft.com/office/drawing/2014/main" id="{D172D9C7-60FC-9FB2-6CE5-F4A5328D840E}"/>
              </a:ext>
            </a:extLst>
          </p:cNvPr>
          <p:cNvSpPr>
            <a:spLocks noGrp="1"/>
          </p:cNvSpPr>
          <p:nvPr>
            <p:ph type="pic" sz="quarter" idx="34"/>
          </p:nvPr>
        </p:nvSpPr>
        <p:spPr>
          <a:xfrm>
            <a:off x="6374065" y="2500876"/>
            <a:ext cx="1848922" cy="1848920"/>
          </a:xfrm>
          <a:prstGeom prst="ellipse">
            <a:avLst/>
          </a:prstGeom>
        </p:spPr>
        <p:txBody>
          <a:bodyPr lIns="0" tIns="0" rIns="0" bIns="0" anchor="ctr" anchorCtr="0"/>
          <a:lstStyle>
            <a:lvl1pPr marL="0" indent="0" algn="ctr">
              <a:spcBef>
                <a:spcPts val="0"/>
              </a:spcBef>
              <a:buNone/>
              <a:defRPr sz="12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icon to add picture</a:t>
            </a:r>
            <a:endParaRPr lang="en-GB" dirty="0"/>
          </a:p>
        </p:txBody>
      </p:sp>
      <p:sp>
        <p:nvSpPr>
          <p:cNvPr id="43" name="Text Placeholder 50">
            <a:extLst>
              <a:ext uri="{FF2B5EF4-FFF2-40B4-BE49-F238E27FC236}">
                <a16:creationId xmlns:a16="http://schemas.microsoft.com/office/drawing/2014/main" id="{FB6B5B70-EE1A-E0B6-0675-150CBE9D7919}"/>
              </a:ext>
            </a:extLst>
          </p:cNvPr>
          <p:cNvSpPr>
            <a:spLocks noGrp="1"/>
          </p:cNvSpPr>
          <p:nvPr>
            <p:ph type="body" sz="quarter" idx="35"/>
          </p:nvPr>
        </p:nvSpPr>
        <p:spPr>
          <a:xfrm>
            <a:off x="6383693" y="4628671"/>
            <a:ext cx="1857018" cy="338215"/>
          </a:xfrm>
          <a:prstGeom prst="rect">
            <a:avLst/>
          </a:prstGeom>
        </p:spPr>
        <p:txBody>
          <a:bodyPr lIns="0" tIns="0" rIns="0" bIns="0">
            <a:noAutofit/>
          </a:bodyPr>
          <a:lstStyle>
            <a:lvl1pPr marL="0" indent="0" algn="ctr" defTabSz="457201" rtl="0" eaLnBrk="1" latinLnBrk="0" hangingPunct="1">
              <a:spcBef>
                <a:spcPts val="0"/>
              </a:spcBef>
              <a:buNone/>
              <a:defRPr lang="en-US" sz="14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grpSp>
        <p:nvGrpSpPr>
          <p:cNvPr id="44" name="Group 43">
            <a:extLst>
              <a:ext uri="{FF2B5EF4-FFF2-40B4-BE49-F238E27FC236}">
                <a16:creationId xmlns:a16="http://schemas.microsoft.com/office/drawing/2014/main" id="{231113F7-98B9-E9AD-0CF0-B65B9BB7D11A}"/>
              </a:ext>
            </a:extLst>
          </p:cNvPr>
          <p:cNvGrpSpPr>
            <a:grpSpLocks noChangeAspect="1"/>
          </p:cNvGrpSpPr>
          <p:nvPr/>
        </p:nvGrpSpPr>
        <p:grpSpPr>
          <a:xfrm>
            <a:off x="360000" y="6750000"/>
            <a:ext cx="460175" cy="108000"/>
            <a:chOff x="9091349" y="2677250"/>
            <a:chExt cx="1370738" cy="321703"/>
          </a:xfrm>
        </p:grpSpPr>
        <p:sp>
          <p:nvSpPr>
            <p:cNvPr id="45" name="Forme libre 23">
              <a:extLst>
                <a:ext uri="{FF2B5EF4-FFF2-40B4-BE49-F238E27FC236}">
                  <a16:creationId xmlns:a16="http://schemas.microsoft.com/office/drawing/2014/main" id="{4F8118F1-4633-C1FC-3717-73E87311A4F7}"/>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46" name="Forme libre 24">
              <a:extLst>
                <a:ext uri="{FF2B5EF4-FFF2-40B4-BE49-F238E27FC236}">
                  <a16:creationId xmlns:a16="http://schemas.microsoft.com/office/drawing/2014/main" id="{61EBDB81-686E-1593-8323-51FDA845494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47" name="Forme libre 25">
              <a:extLst>
                <a:ext uri="{FF2B5EF4-FFF2-40B4-BE49-F238E27FC236}">
                  <a16:creationId xmlns:a16="http://schemas.microsoft.com/office/drawing/2014/main" id="{D552B6A3-B827-FE5C-8061-74DE77FAE69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sp>
        <p:nvSpPr>
          <p:cNvPr id="3" name="Footer Placeholder 2">
            <a:extLst>
              <a:ext uri="{FF2B5EF4-FFF2-40B4-BE49-F238E27FC236}">
                <a16:creationId xmlns:a16="http://schemas.microsoft.com/office/drawing/2014/main" id="{B80625D6-BB9E-640A-DD4B-ACA46AB31B5E}"/>
              </a:ext>
            </a:extLst>
          </p:cNvPr>
          <p:cNvSpPr>
            <a:spLocks noGrp="1"/>
          </p:cNvSpPr>
          <p:nvPr>
            <p:ph type="ftr" sz="quarter" idx="36"/>
          </p:nvPr>
        </p:nvSpPr>
        <p:spPr>
          <a:xfrm>
            <a:off x="973598" y="6570663"/>
            <a:ext cx="5948361" cy="384175"/>
          </a:xfrm>
          <a:prstGeom prst="rect">
            <a:avLst/>
          </a:prstGeom>
        </p:spPr>
        <p:txBody>
          <a:bodyPr/>
          <a:lstStyle>
            <a:lvl1pPr algn="l">
              <a:defRPr>
                <a:solidFill>
                  <a:schemeClr val="bg1"/>
                </a:solidFill>
              </a:defRPr>
            </a:lvl1pPr>
          </a:lstStyle>
          <a:p>
            <a:r>
              <a:rPr lang="en-US" noProof="0"/>
              <a:t>WIFI-KS 2026 - AIRTIES</a:t>
            </a:r>
            <a:endParaRPr lang="en-US" noProof="0" dirty="0"/>
          </a:p>
        </p:txBody>
      </p:sp>
      <p:sp>
        <p:nvSpPr>
          <p:cNvPr id="22" name="Title 1">
            <a:extLst>
              <a:ext uri="{FF2B5EF4-FFF2-40B4-BE49-F238E27FC236}">
                <a16:creationId xmlns:a16="http://schemas.microsoft.com/office/drawing/2014/main" id="{73A21FF0-35C8-F67E-ED5F-05A2A9AB9BBF}"/>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23" name="Subtitle 2">
            <a:extLst>
              <a:ext uri="{FF2B5EF4-FFF2-40B4-BE49-F238E27FC236}">
                <a16:creationId xmlns:a16="http://schemas.microsoft.com/office/drawing/2014/main" id="{7BCF89EA-DDEA-A4E5-2679-CB1B9C6F95C3}"/>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225403710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rts- bar/lin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2FD75A-9490-4394-A2AE-9CCFE3524212}"/>
              </a:ext>
            </a:extLst>
          </p:cNvPr>
          <p:cNvSpPr/>
          <p:nvPr/>
        </p:nvSpPr>
        <p:spPr>
          <a:xfrm>
            <a:off x="9985249" y="3275869"/>
            <a:ext cx="1911477" cy="230730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6" name="Slide Number Placeholder 5"/>
          <p:cNvSpPr>
            <a:spLocks noGrp="1"/>
          </p:cNvSpPr>
          <p:nvPr>
            <p:ph type="sldNum" sz="quarter" idx="12"/>
          </p:nvPr>
        </p:nvSpPr>
        <p:spPr/>
        <p:txBody>
          <a:bodyPr/>
          <a:lstStyle>
            <a:lvl1pPr algn="ctr">
              <a:defRPr/>
            </a:lvl1pPr>
          </a:lstStyle>
          <a:p>
            <a:fld id="{D6FA463F-00D8-4206-82A1-F4BAA7D765D9}" type="slidenum">
              <a:rPr lang="en-US" noProof="0" smtClean="0"/>
              <a:pPr/>
              <a:t>‹#›</a:t>
            </a:fld>
            <a:endParaRPr lang="en-US" noProof="0"/>
          </a:p>
        </p:txBody>
      </p:sp>
      <p:sp>
        <p:nvSpPr>
          <p:cNvPr id="12" name="Chart Placeholder 11">
            <a:extLst>
              <a:ext uri="{FF2B5EF4-FFF2-40B4-BE49-F238E27FC236}">
                <a16:creationId xmlns:a16="http://schemas.microsoft.com/office/drawing/2014/main" id="{2A5F5F7D-271D-4FA7-9F8F-F584C8E3E99F}"/>
              </a:ext>
            </a:extLst>
          </p:cNvPr>
          <p:cNvSpPr>
            <a:spLocks noGrp="1"/>
          </p:cNvSpPr>
          <p:nvPr>
            <p:ph type="chart" sz="quarter" idx="13" hasCustomPrompt="1"/>
          </p:nvPr>
        </p:nvSpPr>
        <p:spPr>
          <a:xfrm>
            <a:off x="827088" y="2604547"/>
            <a:ext cx="8967002" cy="3882598"/>
          </a:xfrm>
          <a:prstGeom prst="rect">
            <a:avLst/>
          </a:prstGeom>
        </p:spPr>
        <p:txBody>
          <a:bodyPr anchor="ctr" anchorCtr="0">
            <a:noAutofit/>
          </a:bodyPr>
          <a:lstStyle>
            <a:lvl1pPr marL="0" indent="0" algn="ctr">
              <a:spcBef>
                <a:spcPts val="0"/>
              </a:spcBef>
              <a:buNone/>
              <a:defRPr lang="en-GB" sz="1000" kern="1200" dirty="0">
                <a:solidFill>
                  <a:schemeClr val="tx2"/>
                </a:solidFill>
                <a:latin typeface="+mn-lt"/>
                <a:ea typeface="+mn-ea"/>
                <a:cs typeface="+mn-cs"/>
              </a:defRPr>
            </a:lvl1pPr>
          </a:lstStyle>
          <a:p>
            <a:r>
              <a:rPr lang="en-US" dirty="0"/>
              <a:t>I</a:t>
            </a:r>
            <a:r>
              <a:rPr lang="en-US" noProof="0" dirty="0" err="1"/>
              <a:t>nsert</a:t>
            </a:r>
            <a:r>
              <a:rPr lang="en-GB" dirty="0"/>
              <a:t> chart here. This is the primary template for bar and line graphs only. Do not insert pie charts into this template. </a:t>
            </a:r>
            <a:br>
              <a:rPr lang="en-GB" dirty="0"/>
            </a:br>
            <a:r>
              <a:rPr lang="en-GB" dirty="0"/>
              <a:t>Please use the primary pie charts template on the master below. </a:t>
            </a:r>
          </a:p>
        </p:txBody>
      </p:sp>
      <p:sp>
        <p:nvSpPr>
          <p:cNvPr id="15" name="Text Placeholder 14">
            <a:extLst>
              <a:ext uri="{FF2B5EF4-FFF2-40B4-BE49-F238E27FC236}">
                <a16:creationId xmlns:a16="http://schemas.microsoft.com/office/drawing/2014/main" id="{6E8AE8F3-E74A-40FB-8338-D687CC5E45F3}"/>
              </a:ext>
            </a:extLst>
          </p:cNvPr>
          <p:cNvSpPr>
            <a:spLocks noGrp="1"/>
          </p:cNvSpPr>
          <p:nvPr>
            <p:ph type="body" sz="quarter" idx="15"/>
          </p:nvPr>
        </p:nvSpPr>
        <p:spPr>
          <a:xfrm>
            <a:off x="827089" y="2143186"/>
            <a:ext cx="11069637" cy="295555"/>
          </a:xfrm>
          <a:prstGeom prst="rect">
            <a:avLst/>
          </a:prstGeom>
        </p:spPr>
        <p:txBody>
          <a:bodyPr lIns="0" tIns="0" rIns="0" bIns="0"/>
          <a:lstStyle>
            <a:lvl1pPr marL="0" indent="0">
              <a:buNone/>
              <a:defRPr sz="1600" b="0">
                <a:solidFill>
                  <a:schemeClr val="bg2"/>
                </a:solidFill>
                <a:latin typeface="+mn-lt"/>
              </a:defRPr>
            </a:lvl1pPr>
            <a:lvl2pPr marL="458985" indent="0">
              <a:buNone/>
              <a:defRPr sz="1600">
                <a:latin typeface="Matrice Regular" panose="020B0505000000020004" pitchFamily="34" charset="0"/>
              </a:defRPr>
            </a:lvl2pPr>
            <a:lvl3pPr marL="917969" indent="0">
              <a:buNone/>
              <a:defRPr sz="1600">
                <a:latin typeface="Matrice Regular" panose="020B0505000000020004" pitchFamily="34" charset="0"/>
              </a:defRPr>
            </a:lvl3pPr>
            <a:lvl4pPr marL="1376953" indent="0">
              <a:buNone/>
              <a:defRPr sz="1600">
                <a:latin typeface="Matrice Regular" panose="020B0505000000020004" pitchFamily="34" charset="0"/>
              </a:defRPr>
            </a:lvl4pPr>
            <a:lvl5pPr marL="1835937" indent="0">
              <a:buNone/>
              <a:defRPr sz="1600">
                <a:latin typeface="Matrice Regular" panose="020B0505000000020004" pitchFamily="34" charset="0"/>
              </a:defRPr>
            </a:lvl5pPr>
          </a:lstStyle>
          <a:p>
            <a:pPr lvl="0"/>
            <a:r>
              <a:rPr lang="en-US" sz="1600">
                <a:solidFill>
                  <a:schemeClr val="bg2"/>
                </a:solidFill>
                <a:latin typeface="Matrice Regular" panose="020B0505000000020004" pitchFamily="34" charset="0"/>
              </a:rPr>
              <a:t>Click to edit Master text styles</a:t>
            </a:r>
          </a:p>
        </p:txBody>
      </p:sp>
      <p:sp>
        <p:nvSpPr>
          <p:cNvPr id="5" name="Isosceles Triangle 4">
            <a:extLst>
              <a:ext uri="{FF2B5EF4-FFF2-40B4-BE49-F238E27FC236}">
                <a16:creationId xmlns:a16="http://schemas.microsoft.com/office/drawing/2014/main" id="{631DB50D-348E-4A21-842A-71ABE51957A2}"/>
              </a:ext>
            </a:extLst>
          </p:cNvPr>
          <p:cNvSpPr/>
          <p:nvPr/>
        </p:nvSpPr>
        <p:spPr>
          <a:xfrm rot="16200000">
            <a:off x="9761444" y="4302129"/>
            <a:ext cx="295555" cy="254789"/>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Text Placeholder 6">
            <a:extLst>
              <a:ext uri="{FF2B5EF4-FFF2-40B4-BE49-F238E27FC236}">
                <a16:creationId xmlns:a16="http://schemas.microsoft.com/office/drawing/2014/main" id="{7D19A2F8-CE15-EC8B-65DF-4505ED9A4205}"/>
              </a:ext>
            </a:extLst>
          </p:cNvPr>
          <p:cNvSpPr>
            <a:spLocks noGrp="1"/>
          </p:cNvSpPr>
          <p:nvPr>
            <p:ph type="body" sz="quarter" idx="20"/>
          </p:nvPr>
        </p:nvSpPr>
        <p:spPr>
          <a:xfrm>
            <a:off x="10120155" y="3400427"/>
            <a:ext cx="1641665" cy="577013"/>
          </a:xfrm>
          <a:prstGeom prst="rect">
            <a:avLst/>
          </a:prstGeom>
          <a:noFill/>
          <a:ln>
            <a:noFill/>
          </a:ln>
        </p:spPr>
        <p:txBody>
          <a:bodyPr lIns="0" tIns="0" rIns="0" bIns="0"/>
          <a:lstStyle>
            <a:lvl1pPr marL="0" indent="0">
              <a:buNone/>
              <a:defRPr lang="en-US" sz="1200" b="1"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dirty="0" smtClean="0"/>
            </a:lvl2pPr>
            <a:lvl3pPr marL="917969" indent="0">
              <a:buNone/>
              <a:defRPr lang="en-US" dirty="0" smtClean="0"/>
            </a:lvl3pPr>
            <a:lvl4pPr marL="1376953" indent="0">
              <a:buNone/>
              <a:defRPr lang="en-US" dirty="0" smtClean="0"/>
            </a:lvl4pPr>
            <a:lvl5pPr marL="1835937" indent="0">
              <a:buNone/>
              <a:defRPr lang="en-GB" dirty="0"/>
            </a:lvl5pPr>
          </a:lstStyle>
          <a:p>
            <a:pPr marL="0" lvl="0" indent="0">
              <a:buNone/>
            </a:pPr>
            <a:r>
              <a:rPr lang="en-US"/>
              <a:t>Click to edit Master text styles</a:t>
            </a:r>
          </a:p>
        </p:txBody>
      </p:sp>
      <p:sp>
        <p:nvSpPr>
          <p:cNvPr id="14" name="Text Placeholder 13">
            <a:extLst>
              <a:ext uri="{FF2B5EF4-FFF2-40B4-BE49-F238E27FC236}">
                <a16:creationId xmlns:a16="http://schemas.microsoft.com/office/drawing/2014/main" id="{B9964DB5-9878-E25C-9EE9-CB8B1BE39C5A}"/>
              </a:ext>
            </a:extLst>
          </p:cNvPr>
          <p:cNvSpPr>
            <a:spLocks noGrp="1"/>
          </p:cNvSpPr>
          <p:nvPr>
            <p:ph type="body" sz="quarter" idx="21"/>
          </p:nvPr>
        </p:nvSpPr>
        <p:spPr>
          <a:xfrm>
            <a:off x="10120155" y="4046834"/>
            <a:ext cx="1641665" cy="1436696"/>
          </a:xfrm>
          <a:prstGeom prst="rect">
            <a:avLst/>
          </a:prstGeom>
          <a:noFill/>
          <a:ln>
            <a:noFill/>
          </a:ln>
        </p:spPr>
        <p:txBody>
          <a:bodyPr lIns="0" tIns="0" rIns="0" bIns="0"/>
          <a:lstStyle>
            <a:lvl1pPr marL="0" indent="0">
              <a:buNone/>
              <a:defRPr lang="en-US" sz="1200" dirty="0" smtClean="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dirty="0" smtClean="0"/>
            </a:lvl2pPr>
            <a:lvl3pPr marL="917969" indent="0">
              <a:buNone/>
              <a:defRPr lang="en-US" dirty="0" smtClean="0"/>
            </a:lvl3pPr>
            <a:lvl4pPr marL="1376953" indent="0">
              <a:buNone/>
              <a:defRPr lang="en-US" dirty="0" smtClean="0"/>
            </a:lvl4pPr>
            <a:lvl5pPr marL="1835937" indent="0">
              <a:buNone/>
              <a:defRPr lang="en-GB" dirty="0"/>
            </a:lvl5pPr>
          </a:lstStyle>
          <a:p>
            <a:pPr marL="0" lvl="0" indent="0">
              <a:buNone/>
            </a:pPr>
            <a:r>
              <a:rPr lang="en-US"/>
              <a:t>Click to edit Master text styles</a:t>
            </a:r>
          </a:p>
        </p:txBody>
      </p:sp>
      <p:sp>
        <p:nvSpPr>
          <p:cNvPr id="11" name="Title 1">
            <a:extLst>
              <a:ext uri="{FF2B5EF4-FFF2-40B4-BE49-F238E27FC236}">
                <a16:creationId xmlns:a16="http://schemas.microsoft.com/office/drawing/2014/main" id="{FC6A24B6-B2C2-8644-3582-BDD8DC621D68}"/>
              </a:ext>
            </a:extLst>
          </p:cNvPr>
          <p:cNvSpPr>
            <a:spLocks noGrp="1"/>
          </p:cNvSpPr>
          <p:nvPr>
            <p:ph type="ctrTitle"/>
          </p:nvPr>
        </p:nvSpPr>
        <p:spPr>
          <a:xfrm>
            <a:off x="828001" y="378198"/>
            <a:ext cx="7452153"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317DBC28-05C9-3177-0094-466B278803FC}"/>
              </a:ext>
            </a:extLst>
          </p:cNvPr>
          <p:cNvSpPr>
            <a:spLocks noGrp="1"/>
          </p:cNvSpPr>
          <p:nvPr>
            <p:ph type="subTitle" idx="1"/>
          </p:nvPr>
        </p:nvSpPr>
        <p:spPr>
          <a:xfrm>
            <a:off x="828000" y="1237269"/>
            <a:ext cx="7452152"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
        <p:nvSpPr>
          <p:cNvPr id="2" name="Footer Placeholder 1">
            <a:extLst>
              <a:ext uri="{FF2B5EF4-FFF2-40B4-BE49-F238E27FC236}">
                <a16:creationId xmlns:a16="http://schemas.microsoft.com/office/drawing/2014/main" id="{F5BA366A-2E34-4029-D4B6-28EDCCA32DEA}"/>
              </a:ext>
            </a:extLst>
          </p:cNvPr>
          <p:cNvSpPr>
            <a:spLocks noGrp="1"/>
          </p:cNvSpPr>
          <p:nvPr>
            <p:ph type="ftr" sz="quarter" idx="22"/>
          </p:nvPr>
        </p:nvSpPr>
        <p:spPr>
          <a:xfrm>
            <a:off x="964390" y="6570663"/>
            <a:ext cx="5948361"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3505415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harts - bar/line 2">
    <p:bg>
      <p:bgPr>
        <a:solidFill>
          <a:schemeClr val="bg1"/>
        </a:solidFill>
        <a:effectLst/>
      </p:bgPr>
    </p:bg>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2A5F5F7D-271D-4FA7-9F8F-F584C8E3E99F}"/>
              </a:ext>
            </a:extLst>
          </p:cNvPr>
          <p:cNvSpPr>
            <a:spLocks noGrp="1"/>
          </p:cNvSpPr>
          <p:nvPr>
            <p:ph type="chart" sz="quarter" idx="13" hasCustomPrompt="1"/>
          </p:nvPr>
        </p:nvSpPr>
        <p:spPr>
          <a:xfrm>
            <a:off x="827089" y="2604547"/>
            <a:ext cx="11069637" cy="3882598"/>
          </a:xfrm>
          <a:prstGeom prst="rect">
            <a:avLst/>
          </a:prstGeom>
        </p:spPr>
        <p:txBody>
          <a:bodyPr anchor="ctr" anchorCtr="0">
            <a:noAutofit/>
          </a:bodyPr>
          <a:lstStyle>
            <a:lvl1pPr marL="0" indent="0" algn="ctr">
              <a:spcBef>
                <a:spcPts val="0"/>
              </a:spcBef>
              <a:buNone/>
              <a:defRPr lang="en-GB" sz="1000" kern="1200" dirty="0">
                <a:solidFill>
                  <a:schemeClr val="tx2"/>
                </a:solidFill>
                <a:latin typeface="+mn-lt"/>
                <a:ea typeface="+mn-ea"/>
                <a:cs typeface="+mn-cs"/>
              </a:defRPr>
            </a:lvl1pPr>
          </a:lstStyle>
          <a:p>
            <a:r>
              <a:rPr lang="en-US"/>
              <a:t>I</a:t>
            </a:r>
            <a:r>
              <a:rPr lang="en-GB" err="1"/>
              <a:t>nsert</a:t>
            </a:r>
            <a:r>
              <a:rPr lang="en-GB"/>
              <a:t> chart here. This is the primary template for bar and line graphs only. Do not insert pie charts into this template. </a:t>
            </a:r>
            <a:br>
              <a:rPr lang="en-GB"/>
            </a:br>
            <a:r>
              <a:rPr lang="en-GB"/>
              <a:t>Please use the primary pie charts template on the master below. </a:t>
            </a:r>
          </a:p>
        </p:txBody>
      </p:sp>
      <p:sp>
        <p:nvSpPr>
          <p:cNvPr id="7" name="Title 1">
            <a:extLst>
              <a:ext uri="{FF2B5EF4-FFF2-40B4-BE49-F238E27FC236}">
                <a16:creationId xmlns:a16="http://schemas.microsoft.com/office/drawing/2014/main" id="{43F7728B-E9C2-3455-67FE-73BA2F398DBD}"/>
              </a:ext>
            </a:extLst>
          </p:cNvPr>
          <p:cNvSpPr>
            <a:spLocks noGrp="1"/>
          </p:cNvSpPr>
          <p:nvPr>
            <p:ph type="ctrTitle"/>
          </p:nvPr>
        </p:nvSpPr>
        <p:spPr>
          <a:xfrm>
            <a:off x="828001" y="378198"/>
            <a:ext cx="7452153"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8" name="Subtitle 2">
            <a:extLst>
              <a:ext uri="{FF2B5EF4-FFF2-40B4-BE49-F238E27FC236}">
                <a16:creationId xmlns:a16="http://schemas.microsoft.com/office/drawing/2014/main" id="{9B70225A-1186-0E7D-D933-537A253A8D22}"/>
              </a:ext>
            </a:extLst>
          </p:cNvPr>
          <p:cNvSpPr>
            <a:spLocks noGrp="1"/>
          </p:cNvSpPr>
          <p:nvPr>
            <p:ph type="subTitle" idx="1"/>
          </p:nvPr>
        </p:nvSpPr>
        <p:spPr>
          <a:xfrm>
            <a:off x="828000" y="1237269"/>
            <a:ext cx="7452152"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
        <p:nvSpPr>
          <p:cNvPr id="3" name="Footer Placeholder 2">
            <a:extLst>
              <a:ext uri="{FF2B5EF4-FFF2-40B4-BE49-F238E27FC236}">
                <a16:creationId xmlns:a16="http://schemas.microsoft.com/office/drawing/2014/main" id="{7F99A04E-52AD-0159-5129-546B688AC1B1}"/>
              </a:ext>
            </a:extLst>
          </p:cNvPr>
          <p:cNvSpPr>
            <a:spLocks noGrp="1"/>
          </p:cNvSpPr>
          <p:nvPr>
            <p:ph type="ftr" sz="quarter" idx="16"/>
          </p:nvPr>
        </p:nvSpPr>
        <p:spPr>
          <a:xfrm>
            <a:off x="964390" y="6570663"/>
            <a:ext cx="5948361" cy="384175"/>
          </a:xfrm>
          <a:prstGeom prst="rect">
            <a:avLst/>
          </a:prstGeom>
        </p:spPr>
        <p:txBody>
          <a:bodyPr/>
          <a:lstStyle>
            <a:lvl1pPr algn="l">
              <a:defRPr/>
            </a:lvl1pPr>
          </a:lstStyle>
          <a:p>
            <a:r>
              <a:rPr lang="en-US" noProof="0"/>
              <a:t>WIFI-KS 2026 - AIRTIES</a:t>
            </a:r>
          </a:p>
        </p:txBody>
      </p:sp>
      <p:sp>
        <p:nvSpPr>
          <p:cNvPr id="5" name="Slide Number Placeholder 4">
            <a:extLst>
              <a:ext uri="{FF2B5EF4-FFF2-40B4-BE49-F238E27FC236}">
                <a16:creationId xmlns:a16="http://schemas.microsoft.com/office/drawing/2014/main" id="{A3AD55E5-95EA-9E85-1A42-1C00AD0DF0EE}"/>
              </a:ext>
            </a:extLst>
          </p:cNvPr>
          <p:cNvSpPr>
            <a:spLocks noGrp="1"/>
          </p:cNvSpPr>
          <p:nvPr>
            <p:ph type="sldNum" sz="quarter" idx="17"/>
          </p:nvPr>
        </p:nvSpPr>
        <p:spPr/>
        <p:txBody>
          <a:bodyPr/>
          <a:lstStyle/>
          <a:p>
            <a:pPr algn="ctr"/>
            <a:fld id="{D6FA463F-00D8-4206-82A1-F4BAA7D765D9}" type="slidenum">
              <a:rPr lang="en-NL" smtClean="0"/>
              <a:pPr algn="ctr"/>
              <a:t>‹#›</a:t>
            </a:fld>
            <a:endParaRPr lang="en-NL"/>
          </a:p>
        </p:txBody>
      </p:sp>
      <p:sp>
        <p:nvSpPr>
          <p:cNvPr id="11" name="Text Placeholder 14">
            <a:extLst>
              <a:ext uri="{FF2B5EF4-FFF2-40B4-BE49-F238E27FC236}">
                <a16:creationId xmlns:a16="http://schemas.microsoft.com/office/drawing/2014/main" id="{6E813226-FAE3-5048-8625-5EBF0C52D792}"/>
              </a:ext>
            </a:extLst>
          </p:cNvPr>
          <p:cNvSpPr>
            <a:spLocks noGrp="1"/>
          </p:cNvSpPr>
          <p:nvPr>
            <p:ph type="body" sz="quarter" idx="15"/>
          </p:nvPr>
        </p:nvSpPr>
        <p:spPr>
          <a:xfrm>
            <a:off x="827089" y="2143186"/>
            <a:ext cx="11069637" cy="295555"/>
          </a:xfrm>
          <a:prstGeom prst="rect">
            <a:avLst/>
          </a:prstGeom>
        </p:spPr>
        <p:txBody>
          <a:bodyPr lIns="0" tIns="0" rIns="0" bIns="0"/>
          <a:lstStyle>
            <a:lvl1pPr marL="0" indent="0">
              <a:buNone/>
              <a:defRPr sz="1600" b="0" i="0">
                <a:solidFill>
                  <a:schemeClr val="bg2"/>
                </a:solidFill>
                <a:latin typeface="+mn-lt"/>
                <a:ea typeface="Open Sans" panose="020B0606030504020204" pitchFamily="34" charset="0"/>
                <a:cs typeface="Open Sans" panose="020B0606030504020204" pitchFamily="34" charset="0"/>
              </a:defRPr>
            </a:lvl1pPr>
            <a:lvl2pPr marL="458985" indent="0">
              <a:buNone/>
              <a:defRPr sz="1600">
                <a:latin typeface="Matrice Regular" panose="020B0505000000020004" pitchFamily="34" charset="0"/>
              </a:defRPr>
            </a:lvl2pPr>
            <a:lvl3pPr marL="917969" indent="0">
              <a:buNone/>
              <a:defRPr sz="1600">
                <a:latin typeface="Matrice Regular" panose="020B0505000000020004" pitchFamily="34" charset="0"/>
              </a:defRPr>
            </a:lvl3pPr>
            <a:lvl4pPr marL="1376953" indent="0">
              <a:buNone/>
              <a:defRPr sz="1600">
                <a:latin typeface="Matrice Regular" panose="020B0505000000020004" pitchFamily="34" charset="0"/>
              </a:defRPr>
            </a:lvl4pPr>
            <a:lvl5pPr marL="1835937" indent="0">
              <a:buNone/>
              <a:defRPr sz="1600">
                <a:latin typeface="Matrice Regular" panose="020B0505000000020004" pitchFamily="34" charset="0"/>
              </a:defRPr>
            </a:lvl5pPr>
          </a:lstStyle>
          <a:p>
            <a:pPr lvl="0"/>
            <a:r>
              <a:rPr lang="en-US" sz="1600">
                <a:solidFill>
                  <a:schemeClr val="bg2"/>
                </a:solidFill>
                <a:latin typeface="Matrice Regular" panose="020B0505000000020004" pitchFamily="34" charset="0"/>
              </a:rPr>
              <a:t>Click to edit Master text styles</a:t>
            </a:r>
          </a:p>
        </p:txBody>
      </p:sp>
    </p:spTree>
    <p:extLst>
      <p:ext uri="{BB962C8B-B14F-4D97-AF65-F5344CB8AC3E}">
        <p14:creationId xmlns:p14="http://schemas.microsoft.com/office/powerpoint/2010/main" val="37923757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harts - pie">
    <p:bg>
      <p:bgPr>
        <a:solidFill>
          <a:schemeClr val="bg1"/>
        </a:solidFill>
        <a:effectLst/>
      </p:bgPr>
    </p:bg>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2A5F5F7D-271D-4FA7-9F8F-F584C8E3E99F}"/>
              </a:ext>
            </a:extLst>
          </p:cNvPr>
          <p:cNvSpPr>
            <a:spLocks noGrp="1"/>
          </p:cNvSpPr>
          <p:nvPr>
            <p:ph type="chart" sz="quarter" idx="13" hasCustomPrompt="1"/>
          </p:nvPr>
        </p:nvSpPr>
        <p:spPr>
          <a:xfrm>
            <a:off x="5341445" y="1479178"/>
            <a:ext cx="6555279" cy="5007969"/>
          </a:xfrm>
          <a:prstGeom prst="rect">
            <a:avLst/>
          </a:prstGeom>
        </p:spPr>
        <p:txBody>
          <a:bodyPr anchor="ctr" anchorCtr="0">
            <a:noAutofit/>
          </a:bodyPr>
          <a:lstStyle>
            <a:lvl1pPr marL="0" indent="0" algn="ctr">
              <a:spcBef>
                <a:spcPts val="0"/>
              </a:spcBef>
              <a:buNone/>
              <a:defRPr lang="en-GB" sz="1000" kern="1200" dirty="0">
                <a:solidFill>
                  <a:schemeClr val="tx2"/>
                </a:solidFill>
                <a:latin typeface="+mn-lt"/>
                <a:ea typeface="+mn-ea"/>
                <a:cs typeface="+mn-cs"/>
              </a:defRPr>
            </a:lvl1pPr>
          </a:lstStyle>
          <a:p>
            <a:r>
              <a:rPr lang="en-US"/>
              <a:t>I</a:t>
            </a:r>
            <a:r>
              <a:rPr lang="en-GB" err="1"/>
              <a:t>nsert</a:t>
            </a:r>
            <a:r>
              <a:rPr lang="en-GB"/>
              <a:t> chart here</a:t>
            </a:r>
            <a:br>
              <a:rPr lang="en-GB"/>
            </a:br>
            <a:r>
              <a:rPr lang="en-GB"/>
              <a:t>This is the primary template for Pie Charts.</a:t>
            </a:r>
            <a:br>
              <a:rPr lang="en-GB"/>
            </a:br>
            <a:br>
              <a:rPr lang="en-GB"/>
            </a:br>
            <a:r>
              <a:rPr lang="en-GB"/>
              <a:t>This template is also the secondary template for bar and line graphs if the data </a:t>
            </a:r>
            <a:br>
              <a:rPr lang="en-GB"/>
            </a:br>
            <a:r>
              <a:rPr lang="en-GB"/>
              <a:t>isn’t too complicated</a:t>
            </a:r>
          </a:p>
        </p:txBody>
      </p:sp>
      <p:sp>
        <p:nvSpPr>
          <p:cNvPr id="20" name="Text Placeholder 3">
            <a:extLst>
              <a:ext uri="{FF2B5EF4-FFF2-40B4-BE49-F238E27FC236}">
                <a16:creationId xmlns:a16="http://schemas.microsoft.com/office/drawing/2014/main" id="{ECD698A6-0D8C-4B2A-A41B-9095AC3DD509}"/>
              </a:ext>
            </a:extLst>
          </p:cNvPr>
          <p:cNvSpPr>
            <a:spLocks noGrp="1"/>
          </p:cNvSpPr>
          <p:nvPr>
            <p:ph type="body" sz="quarter" idx="15" hasCustomPrompt="1"/>
          </p:nvPr>
        </p:nvSpPr>
        <p:spPr>
          <a:xfrm>
            <a:off x="5341446" y="790575"/>
            <a:ext cx="6555280" cy="510656"/>
          </a:xfrm>
          <a:prstGeom prst="rect">
            <a:avLst/>
          </a:prstGeom>
        </p:spPr>
        <p:txBody>
          <a:bodyPr lIns="0" tIns="0" rIns="0" bIns="0" anchor="t" anchorCtr="0"/>
          <a:lstStyle>
            <a:lvl1pPr marL="0" indent="0">
              <a:buNone/>
              <a:defRPr sz="1600" b="0">
                <a:solidFill>
                  <a:schemeClr val="bg2"/>
                </a:solidFill>
                <a:latin typeface="Matrice Regular" panose="020B0505000000020004" pitchFamily="34" charset="0"/>
              </a:defRPr>
            </a:lvl1pPr>
          </a:lstStyle>
          <a:p>
            <a:pPr lvl="0"/>
            <a:r>
              <a:rPr lang="en-US" dirty="0"/>
              <a:t>Insert chart title here</a:t>
            </a:r>
            <a:endParaRPr lang="en-GB" dirty="0"/>
          </a:p>
        </p:txBody>
      </p:sp>
      <p:sp>
        <p:nvSpPr>
          <p:cNvPr id="13" name="Rectangle 12">
            <a:extLst>
              <a:ext uri="{FF2B5EF4-FFF2-40B4-BE49-F238E27FC236}">
                <a16:creationId xmlns:a16="http://schemas.microsoft.com/office/drawing/2014/main" id="{6432311A-3516-4F6B-9508-98328354E0D4}"/>
              </a:ext>
            </a:extLst>
          </p:cNvPr>
          <p:cNvSpPr/>
          <p:nvPr/>
        </p:nvSpPr>
        <p:spPr>
          <a:xfrm>
            <a:off x="3116938" y="4315970"/>
            <a:ext cx="1911477" cy="217117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5" name="Isosceles Triangle 14">
            <a:extLst>
              <a:ext uri="{FF2B5EF4-FFF2-40B4-BE49-F238E27FC236}">
                <a16:creationId xmlns:a16="http://schemas.microsoft.com/office/drawing/2014/main" id="{79BE20C8-ADD2-4F55-8EA1-267D30D67B09}"/>
              </a:ext>
            </a:extLst>
          </p:cNvPr>
          <p:cNvSpPr/>
          <p:nvPr/>
        </p:nvSpPr>
        <p:spPr>
          <a:xfrm rot="5400000" flipH="1">
            <a:off x="4977211" y="5279681"/>
            <a:ext cx="295555" cy="254789"/>
          </a:xfrm>
          <a:prstGeom prs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3" name="Text Placeholder 2">
            <a:extLst>
              <a:ext uri="{FF2B5EF4-FFF2-40B4-BE49-F238E27FC236}">
                <a16:creationId xmlns:a16="http://schemas.microsoft.com/office/drawing/2014/main" id="{7DB22025-B48B-F03B-4FB4-811522310D50}"/>
              </a:ext>
            </a:extLst>
          </p:cNvPr>
          <p:cNvSpPr>
            <a:spLocks noGrp="1"/>
          </p:cNvSpPr>
          <p:nvPr>
            <p:ph type="body" sz="quarter" idx="18" hasCustomPrompt="1"/>
          </p:nvPr>
        </p:nvSpPr>
        <p:spPr>
          <a:xfrm>
            <a:off x="3251844" y="4470990"/>
            <a:ext cx="1641665" cy="577013"/>
          </a:xfrm>
          <a:prstGeom prst="rect">
            <a:avLst/>
          </a:prstGeom>
          <a:noFill/>
          <a:ln>
            <a:noFill/>
          </a:ln>
        </p:spPr>
        <p:txBody>
          <a:bodyPr lIns="0" tIns="0" rIns="0" bIns="0"/>
          <a:lstStyle>
            <a:lvl1pPr marL="0" indent="0">
              <a:buNone/>
              <a:defRPr lang="en-US" sz="1200" b="1"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mtClean="0"/>
            </a:lvl2pPr>
            <a:lvl3pPr marL="917969" indent="0">
              <a:buNone/>
              <a:defRPr lang="en-US" smtClean="0"/>
            </a:lvl3pPr>
            <a:lvl4pPr marL="1376953" indent="0">
              <a:buNone/>
              <a:defRPr lang="en-US" smtClean="0"/>
            </a:lvl4pPr>
            <a:lvl5pPr marL="1835937" indent="0">
              <a:buNone/>
              <a:defRPr lang="en-GB"/>
            </a:lvl5pPr>
          </a:lstStyle>
          <a:p>
            <a:pPr lvl="0"/>
            <a:r>
              <a:rPr lang="en-US" dirty="0"/>
              <a:t>Insert callout title here in Open Sans 12pt bold, Accent 1</a:t>
            </a:r>
            <a:endParaRPr lang="en-GB" dirty="0"/>
          </a:p>
        </p:txBody>
      </p:sp>
      <p:sp>
        <p:nvSpPr>
          <p:cNvPr id="5" name="Text Placeholder 4">
            <a:extLst>
              <a:ext uri="{FF2B5EF4-FFF2-40B4-BE49-F238E27FC236}">
                <a16:creationId xmlns:a16="http://schemas.microsoft.com/office/drawing/2014/main" id="{7C57A696-7DAA-939A-ED72-E82E8C278B67}"/>
              </a:ext>
            </a:extLst>
          </p:cNvPr>
          <p:cNvSpPr>
            <a:spLocks noGrp="1"/>
          </p:cNvSpPr>
          <p:nvPr>
            <p:ph type="body" sz="quarter" idx="19" hasCustomPrompt="1"/>
          </p:nvPr>
        </p:nvSpPr>
        <p:spPr>
          <a:xfrm>
            <a:off x="3259139" y="5048001"/>
            <a:ext cx="1641665" cy="1295156"/>
          </a:xfrm>
          <a:prstGeom prst="rect">
            <a:avLst/>
          </a:prstGeom>
          <a:noFill/>
          <a:ln>
            <a:noFill/>
          </a:ln>
        </p:spPr>
        <p:txBody>
          <a:bodyPr lIns="0" tIns="0" rIns="0" bIns="0"/>
          <a:lstStyle>
            <a:lvl1pPr marL="0" indent="0">
              <a:buNone/>
              <a:defRPr lang="en-US" sz="1200" smtClean="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mtClean="0"/>
            </a:lvl2pPr>
            <a:lvl3pPr marL="917969" indent="0">
              <a:buNone/>
              <a:defRPr lang="en-US" smtClean="0"/>
            </a:lvl3pPr>
            <a:lvl4pPr marL="1376953" indent="0">
              <a:buNone/>
              <a:defRPr lang="en-US" smtClean="0"/>
            </a:lvl4pPr>
            <a:lvl5pPr marL="1835937" indent="0">
              <a:buNone/>
              <a:defRPr lang="en-GB"/>
            </a:lvl5pPr>
          </a:lstStyle>
          <a:p>
            <a:pPr lvl="0"/>
            <a:r>
              <a:rPr lang="en-US" dirty="0"/>
              <a:t>Insert callout title here in Open Sans 12pt bold, Accent 1</a:t>
            </a:r>
            <a:endParaRPr lang="en-GB" dirty="0"/>
          </a:p>
        </p:txBody>
      </p:sp>
      <p:sp>
        <p:nvSpPr>
          <p:cNvPr id="14" name="Title 1">
            <a:extLst>
              <a:ext uri="{FF2B5EF4-FFF2-40B4-BE49-F238E27FC236}">
                <a16:creationId xmlns:a16="http://schemas.microsoft.com/office/drawing/2014/main" id="{D5C42345-461A-9236-F0A9-89933E82C73E}"/>
              </a:ext>
            </a:extLst>
          </p:cNvPr>
          <p:cNvSpPr>
            <a:spLocks noGrp="1"/>
          </p:cNvSpPr>
          <p:nvPr>
            <p:ph type="ctrTitle"/>
          </p:nvPr>
        </p:nvSpPr>
        <p:spPr>
          <a:xfrm>
            <a:off x="828002" y="2385960"/>
            <a:ext cx="442438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16" name="Subtitle 2">
            <a:extLst>
              <a:ext uri="{FF2B5EF4-FFF2-40B4-BE49-F238E27FC236}">
                <a16:creationId xmlns:a16="http://schemas.microsoft.com/office/drawing/2014/main" id="{E5A62D88-D3BE-887A-4719-C97324B4BA37}"/>
              </a:ext>
            </a:extLst>
          </p:cNvPr>
          <p:cNvSpPr>
            <a:spLocks noGrp="1"/>
          </p:cNvSpPr>
          <p:nvPr>
            <p:ph type="subTitle" idx="1"/>
          </p:nvPr>
        </p:nvSpPr>
        <p:spPr>
          <a:xfrm>
            <a:off x="828000" y="3245031"/>
            <a:ext cx="4424381"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
        <p:nvSpPr>
          <p:cNvPr id="2" name="Footer Placeholder 1">
            <a:extLst>
              <a:ext uri="{FF2B5EF4-FFF2-40B4-BE49-F238E27FC236}">
                <a16:creationId xmlns:a16="http://schemas.microsoft.com/office/drawing/2014/main" id="{D4073164-4183-8634-D9D5-B1CF71DF1D4A}"/>
              </a:ext>
            </a:extLst>
          </p:cNvPr>
          <p:cNvSpPr>
            <a:spLocks noGrp="1"/>
          </p:cNvSpPr>
          <p:nvPr>
            <p:ph type="ftr" sz="quarter" idx="20"/>
          </p:nvPr>
        </p:nvSpPr>
        <p:spPr>
          <a:xfrm>
            <a:off x="964390" y="6570663"/>
            <a:ext cx="5948361" cy="384175"/>
          </a:xfrm>
          <a:prstGeom prst="rect">
            <a:avLst/>
          </a:prstGeom>
        </p:spPr>
        <p:txBody>
          <a:bodyPr/>
          <a:lstStyle>
            <a:lvl1pPr algn="l">
              <a:defRPr/>
            </a:lvl1pPr>
          </a:lstStyle>
          <a:p>
            <a:r>
              <a:rPr lang="en-US" noProof="0"/>
              <a:t>WIFI-KS 2026 - AIRTIES</a:t>
            </a:r>
          </a:p>
        </p:txBody>
      </p:sp>
      <p:sp>
        <p:nvSpPr>
          <p:cNvPr id="4" name="Slide Number Placeholder 3">
            <a:extLst>
              <a:ext uri="{FF2B5EF4-FFF2-40B4-BE49-F238E27FC236}">
                <a16:creationId xmlns:a16="http://schemas.microsoft.com/office/drawing/2014/main" id="{870F1E9E-B218-1005-2F5C-28C37627C724}"/>
              </a:ext>
            </a:extLst>
          </p:cNvPr>
          <p:cNvSpPr>
            <a:spLocks noGrp="1"/>
          </p:cNvSpPr>
          <p:nvPr>
            <p:ph type="sldNum" sz="quarter" idx="21"/>
          </p:nvPr>
        </p:nvSpPr>
        <p:spPr/>
        <p:txBody>
          <a:bodyPr/>
          <a:lstStyle/>
          <a:p>
            <a:pPr algn="ctr"/>
            <a:fld id="{D6FA463F-00D8-4206-82A1-F4BAA7D765D9}" type="slidenum">
              <a:rPr lang="en-US" noProof="0" smtClean="0"/>
              <a:pPr algn="ctr"/>
              <a:t>‹#›</a:t>
            </a:fld>
            <a:endParaRPr lang="en-US" noProof="0"/>
          </a:p>
        </p:txBody>
      </p:sp>
    </p:spTree>
    <p:extLst>
      <p:ext uri="{BB962C8B-B14F-4D97-AF65-F5344CB8AC3E}">
        <p14:creationId xmlns:p14="http://schemas.microsoft.com/office/powerpoint/2010/main" val="5730454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harts - pie 2">
    <p:bg>
      <p:bgPr>
        <a:solidFill>
          <a:schemeClr val="bg1"/>
        </a:solidFill>
        <a:effectLst/>
      </p:bgPr>
    </p:bg>
    <p:spTree>
      <p:nvGrpSpPr>
        <p:cNvPr id="1" name=""/>
        <p:cNvGrpSpPr/>
        <p:nvPr/>
      </p:nvGrpSpPr>
      <p:grpSpPr>
        <a:xfrm>
          <a:off x="0" y="0"/>
          <a:ext cx="0" cy="0"/>
          <a:chOff x="0" y="0"/>
          <a:chExt cx="0" cy="0"/>
        </a:xfrm>
      </p:grpSpPr>
      <p:sp>
        <p:nvSpPr>
          <p:cNvPr id="12" name="Chart Placeholder 11">
            <a:extLst>
              <a:ext uri="{FF2B5EF4-FFF2-40B4-BE49-F238E27FC236}">
                <a16:creationId xmlns:a16="http://schemas.microsoft.com/office/drawing/2014/main" id="{2A5F5F7D-271D-4FA7-9F8F-F584C8E3E99F}"/>
              </a:ext>
            </a:extLst>
          </p:cNvPr>
          <p:cNvSpPr>
            <a:spLocks noGrp="1"/>
          </p:cNvSpPr>
          <p:nvPr>
            <p:ph type="chart" sz="quarter" idx="13" hasCustomPrompt="1"/>
          </p:nvPr>
        </p:nvSpPr>
        <p:spPr>
          <a:xfrm>
            <a:off x="5341445" y="1479178"/>
            <a:ext cx="6555279" cy="5007969"/>
          </a:xfrm>
          <a:prstGeom prst="rect">
            <a:avLst/>
          </a:prstGeom>
        </p:spPr>
        <p:txBody>
          <a:bodyPr anchor="ctr" anchorCtr="0">
            <a:noAutofit/>
          </a:bodyPr>
          <a:lstStyle>
            <a:lvl1pPr marL="0" indent="0" algn="ctr">
              <a:spcBef>
                <a:spcPts val="0"/>
              </a:spcBef>
              <a:buNone/>
              <a:defRPr lang="en-GB" sz="1000" kern="1200" dirty="0">
                <a:solidFill>
                  <a:schemeClr val="tx2"/>
                </a:solidFill>
                <a:latin typeface="+mn-lt"/>
                <a:ea typeface="+mn-ea"/>
                <a:cs typeface="+mn-cs"/>
              </a:defRPr>
            </a:lvl1pPr>
          </a:lstStyle>
          <a:p>
            <a:r>
              <a:rPr lang="en-US"/>
              <a:t>I</a:t>
            </a:r>
            <a:r>
              <a:rPr lang="en-GB" err="1"/>
              <a:t>nsert</a:t>
            </a:r>
            <a:r>
              <a:rPr lang="en-GB"/>
              <a:t> chart here</a:t>
            </a:r>
            <a:br>
              <a:rPr lang="en-GB"/>
            </a:br>
            <a:r>
              <a:rPr lang="en-GB"/>
              <a:t>This is the primary template for Pie Charts.</a:t>
            </a:r>
            <a:br>
              <a:rPr lang="en-GB"/>
            </a:br>
            <a:br>
              <a:rPr lang="en-GB"/>
            </a:br>
            <a:r>
              <a:rPr lang="en-GB"/>
              <a:t>This template is also the secondary template for bar and line graphs if the data </a:t>
            </a:r>
            <a:br>
              <a:rPr lang="en-GB"/>
            </a:br>
            <a:r>
              <a:rPr lang="en-GB"/>
              <a:t>isn’t too complicated</a:t>
            </a:r>
          </a:p>
        </p:txBody>
      </p:sp>
      <p:sp>
        <p:nvSpPr>
          <p:cNvPr id="20" name="Text Placeholder 3">
            <a:extLst>
              <a:ext uri="{FF2B5EF4-FFF2-40B4-BE49-F238E27FC236}">
                <a16:creationId xmlns:a16="http://schemas.microsoft.com/office/drawing/2014/main" id="{ECD698A6-0D8C-4B2A-A41B-9095AC3DD509}"/>
              </a:ext>
            </a:extLst>
          </p:cNvPr>
          <p:cNvSpPr>
            <a:spLocks noGrp="1"/>
          </p:cNvSpPr>
          <p:nvPr>
            <p:ph type="body" sz="quarter" idx="15" hasCustomPrompt="1"/>
          </p:nvPr>
        </p:nvSpPr>
        <p:spPr>
          <a:xfrm>
            <a:off x="5341446" y="790575"/>
            <a:ext cx="6555280" cy="510656"/>
          </a:xfrm>
          <a:prstGeom prst="rect">
            <a:avLst/>
          </a:prstGeom>
        </p:spPr>
        <p:txBody>
          <a:bodyPr lIns="0" tIns="0" rIns="0" bIns="0" anchor="t" anchorCtr="0"/>
          <a:lstStyle>
            <a:lvl1pPr marL="0" indent="0">
              <a:buNone/>
              <a:defRPr sz="1600" b="0">
                <a:solidFill>
                  <a:schemeClr val="bg2"/>
                </a:solidFill>
                <a:latin typeface="Matrice Regular" panose="020B0505000000020004" pitchFamily="34" charset="0"/>
              </a:defRPr>
            </a:lvl1pPr>
          </a:lstStyle>
          <a:p>
            <a:pPr lvl="0"/>
            <a:r>
              <a:rPr lang="en-US" dirty="0"/>
              <a:t>Insert chart title here</a:t>
            </a:r>
            <a:endParaRPr lang="en-GB" dirty="0"/>
          </a:p>
        </p:txBody>
      </p:sp>
      <p:sp>
        <p:nvSpPr>
          <p:cNvPr id="8" name="Title 1">
            <a:extLst>
              <a:ext uri="{FF2B5EF4-FFF2-40B4-BE49-F238E27FC236}">
                <a16:creationId xmlns:a16="http://schemas.microsoft.com/office/drawing/2014/main" id="{1FFDE4CE-DB47-ADF9-593A-6FAF5DD09EFD}"/>
              </a:ext>
            </a:extLst>
          </p:cNvPr>
          <p:cNvSpPr>
            <a:spLocks noGrp="1"/>
          </p:cNvSpPr>
          <p:nvPr>
            <p:ph type="ctrTitle"/>
          </p:nvPr>
        </p:nvSpPr>
        <p:spPr>
          <a:xfrm>
            <a:off x="828002" y="2385960"/>
            <a:ext cx="442438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9" name="Subtitle 2">
            <a:extLst>
              <a:ext uri="{FF2B5EF4-FFF2-40B4-BE49-F238E27FC236}">
                <a16:creationId xmlns:a16="http://schemas.microsoft.com/office/drawing/2014/main" id="{94CEFCBC-2386-1A24-861F-74EA864E4D5D}"/>
              </a:ext>
            </a:extLst>
          </p:cNvPr>
          <p:cNvSpPr>
            <a:spLocks noGrp="1"/>
          </p:cNvSpPr>
          <p:nvPr>
            <p:ph type="subTitle" idx="1"/>
          </p:nvPr>
        </p:nvSpPr>
        <p:spPr>
          <a:xfrm>
            <a:off x="828000" y="3245031"/>
            <a:ext cx="4424381"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
        <p:nvSpPr>
          <p:cNvPr id="2" name="Footer Placeholder 1">
            <a:extLst>
              <a:ext uri="{FF2B5EF4-FFF2-40B4-BE49-F238E27FC236}">
                <a16:creationId xmlns:a16="http://schemas.microsoft.com/office/drawing/2014/main" id="{6BE1F321-FD14-B01A-3FDD-B6A362A8F966}"/>
              </a:ext>
            </a:extLst>
          </p:cNvPr>
          <p:cNvSpPr>
            <a:spLocks noGrp="1"/>
          </p:cNvSpPr>
          <p:nvPr>
            <p:ph type="ftr" sz="quarter" idx="16"/>
          </p:nvPr>
        </p:nvSpPr>
        <p:spPr>
          <a:xfrm>
            <a:off x="964390" y="6570663"/>
            <a:ext cx="5948361" cy="384175"/>
          </a:xfrm>
          <a:prstGeom prst="rect">
            <a:avLst/>
          </a:prstGeom>
        </p:spPr>
        <p:txBody>
          <a:bodyPr/>
          <a:lstStyle>
            <a:lvl1pPr algn="l">
              <a:defRPr/>
            </a:lvl1pPr>
          </a:lstStyle>
          <a:p>
            <a:r>
              <a:rPr lang="en-US" noProof="0"/>
              <a:t>WIFI-KS 2026 - AIRTIES</a:t>
            </a:r>
          </a:p>
        </p:txBody>
      </p:sp>
      <p:sp>
        <p:nvSpPr>
          <p:cNvPr id="3" name="Slide Number Placeholder 2">
            <a:extLst>
              <a:ext uri="{FF2B5EF4-FFF2-40B4-BE49-F238E27FC236}">
                <a16:creationId xmlns:a16="http://schemas.microsoft.com/office/drawing/2014/main" id="{4FA6DD9F-2575-003A-906E-741946530317}"/>
              </a:ext>
            </a:extLst>
          </p:cNvPr>
          <p:cNvSpPr>
            <a:spLocks noGrp="1"/>
          </p:cNvSpPr>
          <p:nvPr>
            <p:ph type="sldNum" sz="quarter" idx="17"/>
          </p:nvPr>
        </p:nvSpPr>
        <p:spPr/>
        <p:txBody>
          <a:bodyPr/>
          <a:lstStyle/>
          <a:p>
            <a:pPr algn="ctr"/>
            <a:fld id="{D6FA463F-00D8-4206-82A1-F4BAA7D765D9}" type="slidenum">
              <a:rPr lang="en-US" noProof="0" smtClean="0"/>
              <a:pPr algn="ctr"/>
              <a:t>‹#›</a:t>
            </a:fld>
            <a:endParaRPr lang="en-US" noProof="0" dirty="0"/>
          </a:p>
        </p:txBody>
      </p:sp>
    </p:spTree>
    <p:extLst>
      <p:ext uri="{BB962C8B-B14F-4D97-AF65-F5344CB8AC3E}">
        <p14:creationId xmlns:p14="http://schemas.microsoft.com/office/powerpoint/2010/main" val="1144022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slide - /w background 1">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4895927-DEB9-4853-A43B-728FB6EE244C}"/>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3848705" y="794"/>
            <a:ext cx="8390920" cy="7198519"/>
          </a:xfrm>
          <a:prstGeom prst="rect">
            <a:avLst/>
          </a:prstGeom>
        </p:spPr>
      </p:pic>
      <p:sp>
        <p:nvSpPr>
          <p:cNvPr id="8" name="Rectangle 7">
            <a:extLst>
              <a:ext uri="{FF2B5EF4-FFF2-40B4-BE49-F238E27FC236}">
                <a16:creationId xmlns:a16="http://schemas.microsoft.com/office/drawing/2014/main" id="{D8FCDF74-E76E-4775-9DD2-DE1A753329B5}"/>
              </a:ext>
            </a:extLst>
          </p:cNvPr>
          <p:cNvSpPr/>
          <p:nvPr/>
        </p:nvSpPr>
        <p:spPr>
          <a:xfrm>
            <a:off x="0" y="794"/>
            <a:ext cx="9640152" cy="7199313"/>
          </a:xfrm>
          <a:prstGeom prst="rect">
            <a:avLst/>
          </a:prstGeom>
          <a:gradFill>
            <a:gsLst>
              <a:gs pos="41000">
                <a:srgbClr val="0A0098"/>
              </a:gs>
              <a:gs pos="83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800" dirty="0"/>
          </a:p>
        </p:txBody>
      </p:sp>
      <p:pic>
        <p:nvPicPr>
          <p:cNvPr id="7" name="Graphic 6">
            <a:extLst>
              <a:ext uri="{FF2B5EF4-FFF2-40B4-BE49-F238E27FC236}">
                <a16:creationId xmlns:a16="http://schemas.microsoft.com/office/drawing/2014/main" id="{D36BA81B-8F3D-4554-BC7A-8A25A17A99D0}"/>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3"/>
              </a:ext>
            </a:extLst>
          </a:blip>
          <a:srcRect r="14971" b="15596"/>
          <a:stretch/>
        </p:blipFill>
        <p:spPr>
          <a:xfrm>
            <a:off x="2599475" y="3477942"/>
            <a:ext cx="9640151" cy="3721373"/>
          </a:xfrm>
          <a:prstGeom prst="rect">
            <a:avLst/>
          </a:prstGeom>
        </p:spPr>
      </p:pic>
      <p:grpSp>
        <p:nvGrpSpPr>
          <p:cNvPr id="20" name="Group 19">
            <a:extLst>
              <a:ext uri="{FF2B5EF4-FFF2-40B4-BE49-F238E27FC236}">
                <a16:creationId xmlns:a16="http://schemas.microsoft.com/office/drawing/2014/main" id="{62D1AF3B-C94E-BABE-8ADD-970F6B27C0DA}"/>
              </a:ext>
            </a:extLst>
          </p:cNvPr>
          <p:cNvGrpSpPr>
            <a:grpSpLocks noChangeAspect="1"/>
          </p:cNvGrpSpPr>
          <p:nvPr/>
        </p:nvGrpSpPr>
        <p:grpSpPr>
          <a:xfrm>
            <a:off x="360000" y="6750000"/>
            <a:ext cx="460175" cy="108000"/>
            <a:chOff x="9091349" y="2677250"/>
            <a:chExt cx="1370738" cy="321703"/>
          </a:xfrm>
        </p:grpSpPr>
        <p:sp>
          <p:nvSpPr>
            <p:cNvPr id="21" name="Forme libre 23">
              <a:extLst>
                <a:ext uri="{FF2B5EF4-FFF2-40B4-BE49-F238E27FC236}">
                  <a16:creationId xmlns:a16="http://schemas.microsoft.com/office/drawing/2014/main" id="{82702714-B789-B5AF-57D1-4FF9484EB2FD}"/>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22" name="Forme libre 24">
              <a:extLst>
                <a:ext uri="{FF2B5EF4-FFF2-40B4-BE49-F238E27FC236}">
                  <a16:creationId xmlns:a16="http://schemas.microsoft.com/office/drawing/2014/main" id="{163B948A-0E3B-3284-71E9-F79F5AAD4AEA}"/>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23" name="Forme libre 25">
              <a:extLst>
                <a:ext uri="{FF2B5EF4-FFF2-40B4-BE49-F238E27FC236}">
                  <a16:creationId xmlns:a16="http://schemas.microsoft.com/office/drawing/2014/main" id="{1C1C1E51-AB60-5D69-D915-5DF8B115FE35}"/>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grpSp>
        <p:nvGrpSpPr>
          <p:cNvPr id="24" name="Graphique 20">
            <a:extLst>
              <a:ext uri="{FF2B5EF4-FFF2-40B4-BE49-F238E27FC236}">
                <a16:creationId xmlns:a16="http://schemas.microsoft.com/office/drawing/2014/main" id="{F3AA199B-BF2F-FDED-0DE8-5C75EF8F5BA8}"/>
              </a:ext>
            </a:extLst>
          </p:cNvPr>
          <p:cNvGrpSpPr/>
          <p:nvPr/>
        </p:nvGrpSpPr>
        <p:grpSpPr>
          <a:xfrm>
            <a:off x="827088" y="1346024"/>
            <a:ext cx="2482528" cy="491822"/>
            <a:chOff x="587374" y="1605282"/>
            <a:chExt cx="3753275" cy="743573"/>
          </a:xfrm>
          <a:solidFill>
            <a:schemeClr val="bg1"/>
          </a:solidFill>
        </p:grpSpPr>
        <p:sp>
          <p:nvSpPr>
            <p:cNvPr id="25" name="Forme libre 22">
              <a:extLst>
                <a:ext uri="{FF2B5EF4-FFF2-40B4-BE49-F238E27FC236}">
                  <a16:creationId xmlns:a16="http://schemas.microsoft.com/office/drawing/2014/main" id="{CD437BEB-F34B-A193-0845-F2F1DDC32C3A}"/>
                </a:ext>
              </a:extLst>
            </p:cNvPr>
            <p:cNvSpPr/>
            <p:nvPr/>
          </p:nvSpPr>
          <p:spPr>
            <a:xfrm>
              <a:off x="607197" y="1844287"/>
              <a:ext cx="2276813" cy="441629"/>
            </a:xfrm>
            <a:custGeom>
              <a:avLst/>
              <a:gdLst>
                <a:gd name="connsiteX0" fmla="*/ 1654877 w 2276813"/>
                <a:gd name="connsiteY0" fmla="*/ 104897 h 441629"/>
                <a:gd name="connsiteX1" fmla="*/ 1440782 w 2276813"/>
                <a:gd name="connsiteY1" fmla="*/ 242192 h 441629"/>
                <a:gd name="connsiteX2" fmla="*/ 1440782 w 2276813"/>
                <a:gd name="connsiteY2" fmla="*/ 304068 h 441629"/>
                <a:gd name="connsiteX3" fmla="*/ 1667300 w 2276813"/>
                <a:gd name="connsiteY3" fmla="*/ 441364 h 441629"/>
                <a:gd name="connsiteX4" fmla="*/ 1820867 w 2276813"/>
                <a:gd name="connsiteY4" fmla="*/ 421447 h 441629"/>
                <a:gd name="connsiteX5" fmla="*/ 1820867 w 2276813"/>
                <a:gd name="connsiteY5" fmla="*/ 341247 h 441629"/>
                <a:gd name="connsiteX6" fmla="*/ 1693996 w 2276813"/>
                <a:gd name="connsiteY6" fmla="*/ 363554 h 441629"/>
                <a:gd name="connsiteX7" fmla="*/ 1556816 w 2276813"/>
                <a:gd name="connsiteY7" fmla="*/ 299023 h 441629"/>
                <a:gd name="connsiteX8" fmla="*/ 1556816 w 2276813"/>
                <a:gd name="connsiteY8" fmla="*/ 246972 h 441629"/>
                <a:gd name="connsiteX9" fmla="*/ 1651705 w 2276813"/>
                <a:gd name="connsiteY9" fmla="*/ 176599 h 441629"/>
                <a:gd name="connsiteX10" fmla="*/ 1733114 w 2276813"/>
                <a:gd name="connsiteY10" fmla="*/ 233694 h 441629"/>
                <a:gd name="connsiteX11" fmla="*/ 1733114 w 2276813"/>
                <a:gd name="connsiteY11" fmla="*/ 239006 h 441629"/>
                <a:gd name="connsiteX12" fmla="*/ 1604657 w 2276813"/>
                <a:gd name="connsiteY12" fmla="*/ 239006 h 441629"/>
                <a:gd name="connsiteX13" fmla="*/ 1604657 w 2276813"/>
                <a:gd name="connsiteY13" fmla="*/ 300085 h 441629"/>
                <a:gd name="connsiteX14" fmla="*/ 1701132 w 2276813"/>
                <a:gd name="connsiteY14" fmla="*/ 317346 h 441629"/>
                <a:gd name="connsiteX15" fmla="*/ 1846241 w 2276813"/>
                <a:gd name="connsiteY15" fmla="*/ 229711 h 441629"/>
                <a:gd name="connsiteX16" fmla="*/ 1654877 w 2276813"/>
                <a:gd name="connsiteY16" fmla="*/ 104897 h 441629"/>
                <a:gd name="connsiteX17" fmla="*/ 2087561 w 2276813"/>
                <a:gd name="connsiteY17" fmla="*/ 225728 h 441629"/>
                <a:gd name="connsiteX18" fmla="*/ 1998222 w 2276813"/>
                <a:gd name="connsiteY18" fmla="*/ 205810 h 441629"/>
                <a:gd name="connsiteX19" fmla="*/ 2075667 w 2276813"/>
                <a:gd name="connsiteY19" fmla="*/ 182707 h 441629"/>
                <a:gd name="connsiteX20" fmla="*/ 2250379 w 2276813"/>
                <a:gd name="connsiteY20" fmla="*/ 215902 h 441629"/>
                <a:gd name="connsiteX21" fmla="*/ 2250379 w 2276813"/>
                <a:gd name="connsiteY21" fmla="*/ 132250 h 441629"/>
                <a:gd name="connsiteX22" fmla="*/ 2082539 w 2276813"/>
                <a:gd name="connsiteY22" fmla="*/ 104897 h 441629"/>
                <a:gd name="connsiteX23" fmla="*/ 1891175 w 2276813"/>
                <a:gd name="connsiteY23" fmla="*/ 214839 h 441629"/>
                <a:gd name="connsiteX24" fmla="*/ 2080160 w 2276813"/>
                <a:gd name="connsiteY24" fmla="*/ 315753 h 441629"/>
                <a:gd name="connsiteX25" fmla="*/ 2170292 w 2276813"/>
                <a:gd name="connsiteY25" fmla="*/ 336467 h 441629"/>
                <a:gd name="connsiteX26" fmla="*/ 2081746 w 2276813"/>
                <a:gd name="connsiteY26" fmla="*/ 362226 h 441629"/>
                <a:gd name="connsiteX27" fmla="*/ 1890382 w 2276813"/>
                <a:gd name="connsiteY27" fmla="*/ 332483 h 441629"/>
                <a:gd name="connsiteX28" fmla="*/ 1890382 w 2276813"/>
                <a:gd name="connsiteY28" fmla="*/ 415870 h 441629"/>
                <a:gd name="connsiteX29" fmla="*/ 2072231 w 2276813"/>
                <a:gd name="connsiteY29" fmla="*/ 441629 h 441629"/>
                <a:gd name="connsiteX30" fmla="*/ 2276811 w 2276813"/>
                <a:gd name="connsiteY30" fmla="*/ 326641 h 441629"/>
                <a:gd name="connsiteX31" fmla="*/ 2087561 w 2276813"/>
                <a:gd name="connsiteY31" fmla="*/ 225728 h 441629"/>
                <a:gd name="connsiteX32" fmla="*/ 182642 w 2276813"/>
                <a:gd name="connsiteY32" fmla="*/ 104897 h 441629"/>
                <a:gd name="connsiteX33" fmla="*/ 40705 w 2276813"/>
                <a:gd name="connsiteY33" fmla="*/ 124814 h 441629"/>
                <a:gd name="connsiteX34" fmla="*/ 40705 w 2276813"/>
                <a:gd name="connsiteY34" fmla="*/ 205014 h 441629"/>
                <a:gd name="connsiteX35" fmla="*/ 155946 w 2276813"/>
                <a:gd name="connsiteY35" fmla="*/ 184300 h 441629"/>
                <a:gd name="connsiteX36" fmla="*/ 292333 w 2276813"/>
                <a:gd name="connsiteY36" fmla="*/ 247238 h 441629"/>
                <a:gd name="connsiteX37" fmla="*/ 292333 w 2276813"/>
                <a:gd name="connsiteY37" fmla="*/ 299288 h 441629"/>
                <a:gd name="connsiteX38" fmla="*/ 194272 w 2276813"/>
                <a:gd name="connsiteY38" fmla="*/ 369662 h 441629"/>
                <a:gd name="connsiteX39" fmla="*/ 112863 w 2276813"/>
                <a:gd name="connsiteY39" fmla="*/ 312566 h 441629"/>
                <a:gd name="connsiteX40" fmla="*/ 112863 w 2276813"/>
                <a:gd name="connsiteY40" fmla="*/ 307521 h 441629"/>
                <a:gd name="connsiteX41" fmla="*/ 241320 w 2276813"/>
                <a:gd name="connsiteY41" fmla="*/ 307521 h 441629"/>
                <a:gd name="connsiteX42" fmla="*/ 241320 w 2276813"/>
                <a:gd name="connsiteY42" fmla="*/ 246441 h 441629"/>
                <a:gd name="connsiteX43" fmla="*/ 144845 w 2276813"/>
                <a:gd name="connsiteY43" fmla="*/ 229180 h 441629"/>
                <a:gd name="connsiteX44" fmla="*/ 0 w 2276813"/>
                <a:gd name="connsiteY44" fmla="*/ 316815 h 441629"/>
                <a:gd name="connsiteX45" fmla="*/ 183435 w 2276813"/>
                <a:gd name="connsiteY45" fmla="*/ 441629 h 441629"/>
                <a:gd name="connsiteX46" fmla="*/ 313742 w 2276813"/>
                <a:gd name="connsiteY46" fmla="*/ 405513 h 441629"/>
                <a:gd name="connsiteX47" fmla="*/ 405459 w 2276813"/>
                <a:gd name="connsiteY47" fmla="*/ 441629 h 441629"/>
                <a:gd name="connsiteX48" fmla="*/ 405459 w 2276813"/>
                <a:gd name="connsiteY48" fmla="*/ 242458 h 441629"/>
                <a:gd name="connsiteX49" fmla="*/ 182642 w 2276813"/>
                <a:gd name="connsiteY49" fmla="*/ 104897 h 441629"/>
                <a:gd name="connsiteX50" fmla="*/ 475239 w 2276813"/>
                <a:gd name="connsiteY50" fmla="*/ 433131 h 441629"/>
                <a:gd name="connsiteX51" fmla="*/ 588101 w 2276813"/>
                <a:gd name="connsiteY51" fmla="*/ 433131 h 441629"/>
                <a:gd name="connsiteX52" fmla="*/ 588101 w 2276813"/>
                <a:gd name="connsiteY52" fmla="*/ 112333 h 441629"/>
                <a:gd name="connsiteX53" fmla="*/ 475239 w 2276813"/>
                <a:gd name="connsiteY53" fmla="*/ 112333 h 441629"/>
                <a:gd name="connsiteX54" fmla="*/ 475239 w 2276813"/>
                <a:gd name="connsiteY54" fmla="*/ 433131 h 441629"/>
                <a:gd name="connsiteX55" fmla="*/ 772593 w 2276813"/>
                <a:gd name="connsiteY55" fmla="*/ 112333 h 441629"/>
                <a:gd name="connsiteX56" fmla="*/ 659731 w 2276813"/>
                <a:gd name="connsiteY56" fmla="*/ 112333 h 441629"/>
                <a:gd name="connsiteX57" fmla="*/ 659731 w 2276813"/>
                <a:gd name="connsiteY57" fmla="*/ 433131 h 441629"/>
                <a:gd name="connsiteX58" fmla="*/ 772593 w 2276813"/>
                <a:gd name="connsiteY58" fmla="*/ 433131 h 441629"/>
                <a:gd name="connsiteX59" fmla="*/ 772593 w 2276813"/>
                <a:gd name="connsiteY59" fmla="*/ 208200 h 441629"/>
                <a:gd name="connsiteX60" fmla="*/ 903429 w 2276813"/>
                <a:gd name="connsiteY60" fmla="*/ 208200 h 441629"/>
                <a:gd name="connsiteX61" fmla="*/ 903429 w 2276813"/>
                <a:gd name="connsiteY61" fmla="*/ 104897 h 441629"/>
                <a:gd name="connsiteX62" fmla="*/ 772593 w 2276813"/>
                <a:gd name="connsiteY62" fmla="*/ 164117 h 441629"/>
                <a:gd name="connsiteX63" fmla="*/ 772593 w 2276813"/>
                <a:gd name="connsiteY63" fmla="*/ 112333 h 441629"/>
                <a:gd name="connsiteX64" fmla="*/ 1067569 w 2276813"/>
                <a:gd name="connsiteY64" fmla="*/ 273529 h 441629"/>
                <a:gd name="connsiteX65" fmla="*/ 1067569 w 2276813"/>
                <a:gd name="connsiteY65" fmla="*/ 208200 h 441629"/>
                <a:gd name="connsiteX66" fmla="*/ 1192061 w 2276813"/>
                <a:gd name="connsiteY66" fmla="*/ 208200 h 441629"/>
                <a:gd name="connsiteX67" fmla="*/ 1192061 w 2276813"/>
                <a:gd name="connsiteY67" fmla="*/ 112333 h 441629"/>
                <a:gd name="connsiteX68" fmla="*/ 1067569 w 2276813"/>
                <a:gd name="connsiteY68" fmla="*/ 112333 h 441629"/>
                <a:gd name="connsiteX69" fmla="*/ 1067569 w 2276813"/>
                <a:gd name="connsiteY69" fmla="*/ 0 h 441629"/>
                <a:gd name="connsiteX70" fmla="*/ 953913 w 2276813"/>
                <a:gd name="connsiteY70" fmla="*/ 99320 h 441629"/>
                <a:gd name="connsiteX71" fmla="*/ 953913 w 2276813"/>
                <a:gd name="connsiteY71" fmla="*/ 278840 h 441629"/>
                <a:gd name="connsiteX72" fmla="*/ 1109859 w 2276813"/>
                <a:gd name="connsiteY72" fmla="*/ 441629 h 441629"/>
                <a:gd name="connsiteX73" fmla="*/ 1203163 w 2276813"/>
                <a:gd name="connsiteY73" fmla="*/ 428351 h 441629"/>
                <a:gd name="connsiteX74" fmla="*/ 1203163 w 2276813"/>
                <a:gd name="connsiteY74" fmla="*/ 352401 h 441629"/>
                <a:gd name="connsiteX75" fmla="*/ 1138934 w 2276813"/>
                <a:gd name="connsiteY75" fmla="*/ 361430 h 441629"/>
                <a:gd name="connsiteX76" fmla="*/ 1067569 w 2276813"/>
                <a:gd name="connsiteY76" fmla="*/ 273529 h 441629"/>
                <a:gd name="connsiteX77" fmla="*/ 1257612 w 2276813"/>
                <a:gd name="connsiteY77" fmla="*/ 433131 h 441629"/>
                <a:gd name="connsiteX78" fmla="*/ 1370474 w 2276813"/>
                <a:gd name="connsiteY78" fmla="*/ 433131 h 441629"/>
                <a:gd name="connsiteX79" fmla="*/ 1370474 w 2276813"/>
                <a:gd name="connsiteY79" fmla="*/ 112333 h 441629"/>
                <a:gd name="connsiteX80" fmla="*/ 1257612 w 2276813"/>
                <a:gd name="connsiteY80" fmla="*/ 112333 h 441629"/>
                <a:gd name="connsiteX81" fmla="*/ 1257612 w 2276813"/>
                <a:gd name="connsiteY81" fmla="*/ 433131 h 44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276813" h="441629">
                  <a:moveTo>
                    <a:pt x="1654877" y="104897"/>
                  </a:moveTo>
                  <a:cubicBezTo>
                    <a:pt x="1529592" y="104897"/>
                    <a:pt x="1440782" y="161196"/>
                    <a:pt x="1440782" y="242192"/>
                  </a:cubicBezTo>
                  <a:lnTo>
                    <a:pt x="1440782" y="304068"/>
                  </a:lnTo>
                  <a:cubicBezTo>
                    <a:pt x="1440782" y="390110"/>
                    <a:pt x="1523777" y="441364"/>
                    <a:pt x="1667300" y="441364"/>
                  </a:cubicBezTo>
                  <a:cubicBezTo>
                    <a:pt x="1719106" y="441364"/>
                    <a:pt x="1772233" y="434725"/>
                    <a:pt x="1820867" y="421447"/>
                  </a:cubicBezTo>
                  <a:lnTo>
                    <a:pt x="1820867" y="341247"/>
                  </a:lnTo>
                  <a:cubicBezTo>
                    <a:pt x="1788621" y="355322"/>
                    <a:pt x="1741837" y="363554"/>
                    <a:pt x="1693996" y="363554"/>
                  </a:cubicBezTo>
                  <a:cubicBezTo>
                    <a:pt x="1608622" y="363554"/>
                    <a:pt x="1556816" y="338857"/>
                    <a:pt x="1556816" y="299023"/>
                  </a:cubicBezTo>
                  <a:lnTo>
                    <a:pt x="1556816" y="246972"/>
                  </a:lnTo>
                  <a:cubicBezTo>
                    <a:pt x="1556816" y="203951"/>
                    <a:pt x="1593556" y="176599"/>
                    <a:pt x="1651705" y="176599"/>
                  </a:cubicBezTo>
                  <a:cubicBezTo>
                    <a:pt x="1702718" y="176599"/>
                    <a:pt x="1733114" y="198109"/>
                    <a:pt x="1733114" y="233694"/>
                  </a:cubicBezTo>
                  <a:lnTo>
                    <a:pt x="1733114" y="239006"/>
                  </a:lnTo>
                  <a:lnTo>
                    <a:pt x="1604657" y="239006"/>
                  </a:lnTo>
                  <a:lnTo>
                    <a:pt x="1604657" y="300085"/>
                  </a:lnTo>
                  <a:cubicBezTo>
                    <a:pt x="1632939" y="312566"/>
                    <a:pt x="1659370" y="317346"/>
                    <a:pt x="1701132" y="317346"/>
                  </a:cubicBezTo>
                  <a:cubicBezTo>
                    <a:pt x="1800779" y="317346"/>
                    <a:pt x="1846241" y="289197"/>
                    <a:pt x="1846241" y="229711"/>
                  </a:cubicBezTo>
                  <a:cubicBezTo>
                    <a:pt x="1846241" y="153760"/>
                    <a:pt x="1772497" y="104897"/>
                    <a:pt x="1654877" y="104897"/>
                  </a:cubicBezTo>
                  <a:moveTo>
                    <a:pt x="2087561" y="225728"/>
                  </a:moveTo>
                  <a:cubicBezTo>
                    <a:pt x="2016989" y="225728"/>
                    <a:pt x="1998222" y="221479"/>
                    <a:pt x="1998222" y="205810"/>
                  </a:cubicBezTo>
                  <a:cubicBezTo>
                    <a:pt x="1998222" y="190939"/>
                    <a:pt x="2027297" y="182707"/>
                    <a:pt x="2075667" y="182707"/>
                  </a:cubicBezTo>
                  <a:cubicBezTo>
                    <a:pt x="2143860" y="182707"/>
                    <a:pt x="2200952" y="193595"/>
                    <a:pt x="2250379" y="215902"/>
                  </a:cubicBezTo>
                  <a:lnTo>
                    <a:pt x="2250379" y="132250"/>
                  </a:lnTo>
                  <a:cubicBezTo>
                    <a:pt x="2196988" y="114988"/>
                    <a:pt x="2135138" y="104897"/>
                    <a:pt x="2082539" y="104897"/>
                  </a:cubicBezTo>
                  <a:cubicBezTo>
                    <a:pt x="1960161" y="104897"/>
                    <a:pt x="1891175" y="144466"/>
                    <a:pt x="1891175" y="214839"/>
                  </a:cubicBezTo>
                  <a:cubicBezTo>
                    <a:pt x="1891175" y="285213"/>
                    <a:pt x="1949324" y="315753"/>
                    <a:pt x="2080160" y="315753"/>
                  </a:cubicBezTo>
                  <a:cubicBezTo>
                    <a:pt x="2152318" y="315753"/>
                    <a:pt x="2170292" y="320002"/>
                    <a:pt x="2170292" y="336467"/>
                  </a:cubicBezTo>
                  <a:cubicBezTo>
                    <a:pt x="2170292" y="352932"/>
                    <a:pt x="2137252" y="362226"/>
                    <a:pt x="2081746" y="362226"/>
                  </a:cubicBezTo>
                  <a:cubicBezTo>
                    <a:pt x="2021482" y="362226"/>
                    <a:pt x="1935844" y="348948"/>
                    <a:pt x="1890382" y="332483"/>
                  </a:cubicBezTo>
                  <a:lnTo>
                    <a:pt x="1890382" y="415870"/>
                  </a:lnTo>
                  <a:cubicBezTo>
                    <a:pt x="1948267" y="432335"/>
                    <a:pt x="2015139" y="441629"/>
                    <a:pt x="2072231" y="441629"/>
                  </a:cubicBezTo>
                  <a:cubicBezTo>
                    <a:pt x="2204653" y="441629"/>
                    <a:pt x="2276811" y="400998"/>
                    <a:pt x="2276811" y="326641"/>
                  </a:cubicBezTo>
                  <a:cubicBezTo>
                    <a:pt x="2277339" y="258657"/>
                    <a:pt x="2214432" y="225728"/>
                    <a:pt x="2087561" y="225728"/>
                  </a:cubicBezTo>
                  <a:moveTo>
                    <a:pt x="182642" y="104897"/>
                  </a:moveTo>
                  <a:cubicBezTo>
                    <a:pt x="133215" y="104897"/>
                    <a:pt x="90131" y="111536"/>
                    <a:pt x="40705" y="124814"/>
                  </a:cubicBezTo>
                  <a:lnTo>
                    <a:pt x="40705" y="205014"/>
                  </a:lnTo>
                  <a:cubicBezTo>
                    <a:pt x="72687" y="191736"/>
                    <a:pt x="111277" y="184300"/>
                    <a:pt x="155946" y="184300"/>
                  </a:cubicBezTo>
                  <a:cubicBezTo>
                    <a:pt x="238148" y="184300"/>
                    <a:pt x="292333" y="208997"/>
                    <a:pt x="292333" y="247238"/>
                  </a:cubicBezTo>
                  <a:lnTo>
                    <a:pt x="292333" y="299288"/>
                  </a:lnTo>
                  <a:cubicBezTo>
                    <a:pt x="292333" y="342309"/>
                    <a:pt x="253214" y="369662"/>
                    <a:pt x="194272" y="369662"/>
                  </a:cubicBezTo>
                  <a:cubicBezTo>
                    <a:pt x="142466" y="369662"/>
                    <a:pt x="112863" y="348152"/>
                    <a:pt x="112863" y="312566"/>
                  </a:cubicBezTo>
                  <a:lnTo>
                    <a:pt x="112863" y="307521"/>
                  </a:lnTo>
                  <a:lnTo>
                    <a:pt x="241320" y="307521"/>
                  </a:lnTo>
                  <a:lnTo>
                    <a:pt x="241320" y="246441"/>
                  </a:lnTo>
                  <a:cubicBezTo>
                    <a:pt x="212245" y="233960"/>
                    <a:pt x="186342" y="229180"/>
                    <a:pt x="144845" y="229180"/>
                  </a:cubicBezTo>
                  <a:cubicBezTo>
                    <a:pt x="45991" y="229180"/>
                    <a:pt x="0" y="256533"/>
                    <a:pt x="0" y="316815"/>
                  </a:cubicBezTo>
                  <a:cubicBezTo>
                    <a:pt x="0" y="391969"/>
                    <a:pt x="76651" y="441629"/>
                    <a:pt x="183435" y="441629"/>
                  </a:cubicBezTo>
                  <a:cubicBezTo>
                    <a:pt x="238148" y="441629"/>
                    <a:pt x="282553" y="428351"/>
                    <a:pt x="313742" y="405513"/>
                  </a:cubicBezTo>
                  <a:cubicBezTo>
                    <a:pt x="333037" y="428617"/>
                    <a:pt x="364491" y="441629"/>
                    <a:pt x="405459" y="441629"/>
                  </a:cubicBezTo>
                  <a:lnTo>
                    <a:pt x="405459" y="242458"/>
                  </a:lnTo>
                  <a:cubicBezTo>
                    <a:pt x="405195" y="156150"/>
                    <a:pt x="320614" y="104897"/>
                    <a:pt x="182642" y="104897"/>
                  </a:cubicBezTo>
                  <a:moveTo>
                    <a:pt x="475239" y="433131"/>
                  </a:moveTo>
                  <a:lnTo>
                    <a:pt x="588101" y="433131"/>
                  </a:lnTo>
                  <a:lnTo>
                    <a:pt x="588101" y="112333"/>
                  </a:lnTo>
                  <a:lnTo>
                    <a:pt x="475239" y="112333"/>
                  </a:lnTo>
                  <a:lnTo>
                    <a:pt x="475239" y="433131"/>
                  </a:lnTo>
                  <a:close/>
                  <a:moveTo>
                    <a:pt x="772593" y="112333"/>
                  </a:moveTo>
                  <a:lnTo>
                    <a:pt x="659731" y="112333"/>
                  </a:lnTo>
                  <a:lnTo>
                    <a:pt x="659731" y="433131"/>
                  </a:lnTo>
                  <a:lnTo>
                    <a:pt x="772593" y="433131"/>
                  </a:lnTo>
                  <a:lnTo>
                    <a:pt x="772593" y="208200"/>
                  </a:lnTo>
                  <a:lnTo>
                    <a:pt x="903429" y="208200"/>
                  </a:lnTo>
                  <a:lnTo>
                    <a:pt x="903429" y="104897"/>
                  </a:lnTo>
                  <a:cubicBezTo>
                    <a:pt x="844223" y="111005"/>
                    <a:pt x="807747" y="127204"/>
                    <a:pt x="772593" y="164117"/>
                  </a:cubicBezTo>
                  <a:lnTo>
                    <a:pt x="772593" y="112333"/>
                  </a:lnTo>
                  <a:close/>
                  <a:moveTo>
                    <a:pt x="1067569" y="273529"/>
                  </a:moveTo>
                  <a:lnTo>
                    <a:pt x="1067569" y="208200"/>
                  </a:lnTo>
                  <a:lnTo>
                    <a:pt x="1192061" y="208200"/>
                  </a:lnTo>
                  <a:lnTo>
                    <a:pt x="1192061" y="112333"/>
                  </a:lnTo>
                  <a:lnTo>
                    <a:pt x="1067569" y="112333"/>
                  </a:lnTo>
                  <a:lnTo>
                    <a:pt x="1067569" y="0"/>
                  </a:lnTo>
                  <a:cubicBezTo>
                    <a:pt x="996997" y="0"/>
                    <a:pt x="953913" y="37975"/>
                    <a:pt x="953913" y="99320"/>
                  </a:cubicBezTo>
                  <a:lnTo>
                    <a:pt x="953913" y="278840"/>
                  </a:lnTo>
                  <a:cubicBezTo>
                    <a:pt x="953913" y="392235"/>
                    <a:pt x="1004926" y="441629"/>
                    <a:pt x="1109859" y="441629"/>
                  </a:cubicBezTo>
                  <a:cubicBezTo>
                    <a:pt x="1140520" y="441629"/>
                    <a:pt x="1167744" y="437380"/>
                    <a:pt x="1203163" y="428351"/>
                  </a:cubicBezTo>
                  <a:lnTo>
                    <a:pt x="1203163" y="352401"/>
                  </a:lnTo>
                  <a:cubicBezTo>
                    <a:pt x="1177260" y="358243"/>
                    <a:pt x="1157700" y="361430"/>
                    <a:pt x="1138934" y="361430"/>
                  </a:cubicBezTo>
                  <a:cubicBezTo>
                    <a:pt x="1089507" y="361164"/>
                    <a:pt x="1067569" y="337264"/>
                    <a:pt x="1067569" y="273529"/>
                  </a:cubicBezTo>
                  <a:moveTo>
                    <a:pt x="1257612" y="433131"/>
                  </a:moveTo>
                  <a:lnTo>
                    <a:pt x="1370474" y="433131"/>
                  </a:lnTo>
                  <a:lnTo>
                    <a:pt x="1370474" y="112333"/>
                  </a:lnTo>
                  <a:lnTo>
                    <a:pt x="1257612" y="112333"/>
                  </a:lnTo>
                  <a:lnTo>
                    <a:pt x="1257612" y="433131"/>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6" name="Forme libre 23">
              <a:extLst>
                <a:ext uri="{FF2B5EF4-FFF2-40B4-BE49-F238E27FC236}">
                  <a16:creationId xmlns:a16="http://schemas.microsoft.com/office/drawing/2014/main" id="{60DA2ACB-973B-A522-3E0C-15D28C7C45B8}"/>
                </a:ext>
              </a:extLst>
            </p:cNvPr>
            <p:cNvSpPr/>
            <p:nvPr/>
          </p:nvSpPr>
          <p:spPr>
            <a:xfrm>
              <a:off x="3618275" y="163651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7" dirty="0">
                <a:solidFill>
                  <a:schemeClr val="bg1"/>
                </a:solidFill>
              </a:endParaRPr>
            </a:p>
          </p:txBody>
        </p:sp>
        <p:sp>
          <p:nvSpPr>
            <p:cNvPr id="27" name="Forme libre 24">
              <a:extLst>
                <a:ext uri="{FF2B5EF4-FFF2-40B4-BE49-F238E27FC236}">
                  <a16:creationId xmlns:a16="http://schemas.microsoft.com/office/drawing/2014/main" id="{FFA53A9F-1560-A486-7BE9-BA78C7426AAD}"/>
                </a:ext>
              </a:extLst>
            </p:cNvPr>
            <p:cNvSpPr/>
            <p:nvPr/>
          </p:nvSpPr>
          <p:spPr>
            <a:xfrm>
              <a:off x="3161274" y="166901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8" name="Forme libre 25">
              <a:extLst>
                <a:ext uri="{FF2B5EF4-FFF2-40B4-BE49-F238E27FC236}">
                  <a16:creationId xmlns:a16="http://schemas.microsoft.com/office/drawing/2014/main" id="{C11363C3-1E99-A346-7427-ECCA4095C28C}"/>
                </a:ext>
              </a:extLst>
            </p:cNvPr>
            <p:cNvSpPr/>
            <p:nvPr/>
          </p:nvSpPr>
          <p:spPr>
            <a:xfrm>
              <a:off x="2932906" y="176541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7" dirty="0">
                <a:solidFill>
                  <a:schemeClr val="bg1"/>
                </a:solidFill>
              </a:endParaRPr>
            </a:p>
          </p:txBody>
        </p:sp>
      </p:grpSp>
      <p:sp>
        <p:nvSpPr>
          <p:cNvPr id="31" name="Text Placeholder 18">
            <a:extLst>
              <a:ext uri="{FF2B5EF4-FFF2-40B4-BE49-F238E27FC236}">
                <a16:creationId xmlns:a16="http://schemas.microsoft.com/office/drawing/2014/main" id="{B4C0AB65-CCD6-5DB5-144D-823CE24E21B3}"/>
              </a:ext>
            </a:extLst>
          </p:cNvPr>
          <p:cNvSpPr>
            <a:spLocks noGrp="1"/>
          </p:cNvSpPr>
          <p:nvPr>
            <p:ph type="body" sz="quarter" idx="13"/>
          </p:nvPr>
        </p:nvSpPr>
        <p:spPr>
          <a:xfrm>
            <a:off x="828000" y="4125241"/>
            <a:ext cx="7452152" cy="493540"/>
          </a:xfrm>
          <a:prstGeom prst="rect">
            <a:avLst/>
          </a:prstGeom>
        </p:spPr>
        <p:txBody>
          <a:bodyPr lIns="0" tIns="0" rIns="0" bIns="0" anchor="t" anchorCtr="0">
            <a:no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400">
                <a:solidFill>
                  <a:schemeClr val="bg1"/>
                </a:solidFill>
                <a:latin typeface="Matrice Regular" panose="020B0505000000020004" pitchFamily="34" charset="0"/>
              </a:defRPr>
            </a:lvl2pPr>
            <a:lvl3pPr marL="917969" indent="0">
              <a:buNone/>
              <a:defRPr sz="1400">
                <a:solidFill>
                  <a:schemeClr val="bg1"/>
                </a:solidFill>
                <a:latin typeface="Matrice Regular" panose="020B0505000000020004" pitchFamily="34" charset="0"/>
              </a:defRPr>
            </a:lvl3pPr>
            <a:lvl4pPr marL="1376953" indent="0">
              <a:buNone/>
              <a:defRPr sz="1400">
                <a:solidFill>
                  <a:schemeClr val="bg1"/>
                </a:solidFill>
                <a:latin typeface="Matrice Regular" panose="020B0505000000020004" pitchFamily="34" charset="0"/>
              </a:defRPr>
            </a:lvl4pPr>
            <a:lvl5pPr marL="1835937" indent="0">
              <a:buNone/>
              <a:defRPr sz="1400">
                <a:solidFill>
                  <a:schemeClr val="bg1"/>
                </a:solidFill>
                <a:latin typeface="Matrice Regular" panose="020B0505000000020004" pitchFamily="34" charset="0"/>
              </a:defRPr>
            </a:lvl5pPr>
          </a:lstStyle>
          <a:p>
            <a:pPr lvl="0"/>
            <a:r>
              <a:rPr lang="en-US"/>
              <a:t>Click to edit Master text styles</a:t>
            </a:r>
          </a:p>
        </p:txBody>
      </p:sp>
      <p:sp>
        <p:nvSpPr>
          <p:cNvPr id="32" name="Title 1">
            <a:extLst>
              <a:ext uri="{FF2B5EF4-FFF2-40B4-BE49-F238E27FC236}">
                <a16:creationId xmlns:a16="http://schemas.microsoft.com/office/drawing/2014/main" id="{C5DAC435-5BE7-F6C6-5A41-18AAE3C4F046}"/>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33" name="Subtitle 2">
            <a:extLst>
              <a:ext uri="{FF2B5EF4-FFF2-40B4-BE49-F238E27FC236}">
                <a16:creationId xmlns:a16="http://schemas.microsoft.com/office/drawing/2014/main" id="{C7F82346-4FB9-DB64-41AC-8ED6BAEEEF60}"/>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1932447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Key Facts - stages -navy">
    <p:bg>
      <p:bgPr>
        <a:solidFill>
          <a:schemeClr val="accent1"/>
        </a:solidFill>
        <a:effectLst/>
      </p:bgPr>
    </p:bg>
    <p:spTree>
      <p:nvGrpSpPr>
        <p:cNvPr id="1" name=""/>
        <p:cNvGrpSpPr/>
        <p:nvPr/>
      </p:nvGrpSpPr>
      <p:grpSpPr>
        <a:xfrm>
          <a:off x="0" y="0"/>
          <a:ext cx="0" cy="0"/>
          <a:chOff x="0" y="0"/>
          <a:chExt cx="0" cy="0"/>
        </a:xfrm>
      </p:grpSpPr>
      <p:pic>
        <p:nvPicPr>
          <p:cNvPr id="48" name="Graphic 47">
            <a:extLst>
              <a:ext uri="{FF2B5EF4-FFF2-40B4-BE49-F238E27FC236}">
                <a16:creationId xmlns:a16="http://schemas.microsoft.com/office/drawing/2014/main" id="{17C5FD9B-B058-42FD-AD09-5174282A5043}"/>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dirty="0"/>
          </a:p>
        </p:txBody>
      </p:sp>
      <p:grpSp>
        <p:nvGrpSpPr>
          <p:cNvPr id="47" name="Group 46">
            <a:extLst>
              <a:ext uri="{FF2B5EF4-FFF2-40B4-BE49-F238E27FC236}">
                <a16:creationId xmlns:a16="http://schemas.microsoft.com/office/drawing/2014/main" id="{F809E440-EEBC-F090-DCF6-BEA3BAF48E53}"/>
              </a:ext>
            </a:extLst>
          </p:cNvPr>
          <p:cNvGrpSpPr>
            <a:grpSpLocks noChangeAspect="1"/>
          </p:cNvGrpSpPr>
          <p:nvPr/>
        </p:nvGrpSpPr>
        <p:grpSpPr>
          <a:xfrm>
            <a:off x="360000" y="6750000"/>
            <a:ext cx="460175" cy="108000"/>
            <a:chOff x="9091349" y="2677250"/>
            <a:chExt cx="1370738" cy="321703"/>
          </a:xfrm>
        </p:grpSpPr>
        <p:sp>
          <p:nvSpPr>
            <p:cNvPr id="49" name="Forme libre 23">
              <a:extLst>
                <a:ext uri="{FF2B5EF4-FFF2-40B4-BE49-F238E27FC236}">
                  <a16:creationId xmlns:a16="http://schemas.microsoft.com/office/drawing/2014/main" id="{4853701F-DDBF-869D-4604-F0A6B4440DC2}"/>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50" name="Forme libre 24">
              <a:extLst>
                <a:ext uri="{FF2B5EF4-FFF2-40B4-BE49-F238E27FC236}">
                  <a16:creationId xmlns:a16="http://schemas.microsoft.com/office/drawing/2014/main" id="{1C4FCF3C-1525-46C5-49B1-C9EFB329649C}"/>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51" name="Forme libre 25">
              <a:extLst>
                <a:ext uri="{FF2B5EF4-FFF2-40B4-BE49-F238E27FC236}">
                  <a16:creationId xmlns:a16="http://schemas.microsoft.com/office/drawing/2014/main" id="{A1F82C72-06B9-66EE-8BED-A766BEC777F6}"/>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52" name="Text Placeholder 12">
            <a:extLst>
              <a:ext uri="{FF2B5EF4-FFF2-40B4-BE49-F238E27FC236}">
                <a16:creationId xmlns:a16="http://schemas.microsoft.com/office/drawing/2014/main" id="{2A5C6925-A3AF-62EC-38AF-15A4044BFB93}"/>
              </a:ext>
            </a:extLst>
          </p:cNvPr>
          <p:cNvSpPr>
            <a:spLocks noGrp="1"/>
          </p:cNvSpPr>
          <p:nvPr>
            <p:ph type="body" sz="quarter" idx="69"/>
          </p:nvPr>
        </p:nvSpPr>
        <p:spPr>
          <a:xfrm>
            <a:off x="3996001" y="3693600"/>
            <a:ext cx="2448000" cy="2448000"/>
          </a:xfrm>
          <a:prstGeom prst="rect">
            <a:avLst/>
          </a:prstGeom>
          <a:solidFill>
            <a:srgbClr val="544DB7"/>
          </a:solidFill>
          <a:ln w="31750">
            <a:noFill/>
          </a:ln>
        </p:spPr>
        <p:txBody>
          <a:bodyPr lIns="144000" tIns="720000" rIns="144000" bIns="144000">
            <a:noAutofit/>
          </a:bodyPr>
          <a:lstStyle>
            <a:lvl1pPr marL="0" indent="0">
              <a:buNone/>
              <a:defRPr kumimoji="0" lang="en-US" sz="1200" b="0" i="0" u="none" strike="noStrike" cap="none" spc="0" normalizeH="0" baseline="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3" name="Text Placeholder 12">
            <a:extLst>
              <a:ext uri="{FF2B5EF4-FFF2-40B4-BE49-F238E27FC236}">
                <a16:creationId xmlns:a16="http://schemas.microsoft.com/office/drawing/2014/main" id="{D2EB570B-0434-9927-E8A5-5BDEBEC2B16D}"/>
              </a:ext>
            </a:extLst>
          </p:cNvPr>
          <p:cNvSpPr>
            <a:spLocks noGrp="1"/>
          </p:cNvSpPr>
          <p:nvPr>
            <p:ph type="body" sz="quarter" idx="67"/>
          </p:nvPr>
        </p:nvSpPr>
        <p:spPr>
          <a:xfrm>
            <a:off x="9082800" y="1152658"/>
            <a:ext cx="2448000" cy="2448000"/>
          </a:xfrm>
          <a:prstGeom prst="rect">
            <a:avLst/>
          </a:prstGeom>
          <a:solidFill>
            <a:srgbClr val="B6B3E0"/>
          </a:solidFill>
          <a:ln w="31750">
            <a:noFill/>
          </a:ln>
        </p:spPr>
        <p:txBody>
          <a:bodyPr lIns="144000" tIns="720000" rIns="144000" bIns="144000">
            <a:noAutofit/>
          </a:bodyPr>
          <a:lstStyle>
            <a:lvl1pPr marL="0" indent="0">
              <a:buNone/>
              <a:defRPr kumimoji="0" lang="en-US" sz="1200" b="0" i="0" u="none" strike="noStrike" cap="none" spc="0" normalizeH="0" baseline="0" smtClean="0">
                <a:ln>
                  <a:noFill/>
                </a:ln>
                <a:solidFill>
                  <a:srgbClr val="544DB7"/>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2pPr>
            <a:lvl3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3pPr>
            <a:lvl4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4pPr>
            <a:lvl5pPr>
              <a:defRPr kumimoji="0" lang="en-GB" sz="1200" b="0" i="0" u="none" strike="noStrike" cap="none" spc="0" normalizeH="0" baseline="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5pPr>
          </a:lstStyle>
          <a:p>
            <a:pPr lvl="0"/>
            <a:r>
              <a:rPr lang="en-US"/>
              <a:t>Click to edit Master text styles</a:t>
            </a:r>
          </a:p>
        </p:txBody>
      </p:sp>
      <p:sp>
        <p:nvSpPr>
          <p:cNvPr id="54" name="Text Placeholder 12">
            <a:extLst>
              <a:ext uri="{FF2B5EF4-FFF2-40B4-BE49-F238E27FC236}">
                <a16:creationId xmlns:a16="http://schemas.microsoft.com/office/drawing/2014/main" id="{9D1E5899-5454-F1A8-D075-096D681FBEAF}"/>
              </a:ext>
            </a:extLst>
          </p:cNvPr>
          <p:cNvSpPr>
            <a:spLocks noGrp="1"/>
          </p:cNvSpPr>
          <p:nvPr>
            <p:ph type="body" sz="quarter" idx="65"/>
          </p:nvPr>
        </p:nvSpPr>
        <p:spPr>
          <a:xfrm>
            <a:off x="6537676" y="1152658"/>
            <a:ext cx="2448000" cy="2448000"/>
          </a:xfrm>
          <a:prstGeom prst="rect">
            <a:avLst/>
          </a:prstGeom>
          <a:solidFill>
            <a:srgbClr val="544DB7"/>
          </a:solidFill>
          <a:ln w="31750">
            <a:noFill/>
          </a:ln>
        </p:spPr>
        <p:txBody>
          <a:bodyPr lIns="144000" tIns="720000" rIns="144000" bIns="144000">
            <a:noAutofit/>
          </a:bodyPr>
          <a:lstStyle>
            <a:lvl1pPr marL="0" indent="0">
              <a:buNone/>
              <a:defRPr kumimoji="0" lang="en-US" sz="1200" b="0" i="0" u="none" strike="noStrike" cap="none" spc="0" normalizeH="0" baseline="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55" name="Text Placeholder 12">
            <a:extLst>
              <a:ext uri="{FF2B5EF4-FFF2-40B4-BE49-F238E27FC236}">
                <a16:creationId xmlns:a16="http://schemas.microsoft.com/office/drawing/2014/main" id="{2DC3BB1D-6653-8675-12A2-CB85208B439F}"/>
              </a:ext>
            </a:extLst>
          </p:cNvPr>
          <p:cNvSpPr>
            <a:spLocks noGrp="1"/>
          </p:cNvSpPr>
          <p:nvPr>
            <p:ph type="body" sz="quarter" idx="53"/>
          </p:nvPr>
        </p:nvSpPr>
        <p:spPr>
          <a:xfrm>
            <a:off x="3996001" y="1152658"/>
            <a:ext cx="2448000" cy="2448000"/>
          </a:xfrm>
          <a:prstGeom prst="rect">
            <a:avLst/>
          </a:prstGeom>
          <a:solidFill>
            <a:srgbClr val="B6B3E0"/>
          </a:solidFill>
          <a:ln w="31750">
            <a:noFill/>
          </a:ln>
        </p:spPr>
        <p:txBody>
          <a:bodyPr lIns="144000" tIns="720000" rIns="144000" bIns="144000">
            <a:noAutofit/>
          </a:bodyPr>
          <a:lstStyle>
            <a:lvl1pPr marL="0" indent="0">
              <a:buNone/>
              <a:defRPr kumimoji="0" lang="en-US" sz="1200" b="0" i="0" u="none" strike="noStrike" cap="none" spc="0" normalizeH="0" baseline="0" smtClean="0">
                <a:ln>
                  <a:noFill/>
                </a:ln>
                <a:solidFill>
                  <a:srgbClr val="544DB7"/>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2pPr>
            <a:lvl3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3pPr>
            <a:lvl4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4pPr>
            <a:lvl5pPr>
              <a:defRPr kumimoji="0" lang="en-GB" sz="1200" b="0" i="0" u="none" strike="noStrike" cap="none" spc="0" normalizeH="0" baseline="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5pPr>
          </a:lstStyle>
          <a:p>
            <a:pPr lvl="0"/>
            <a:r>
              <a:rPr lang="en-US"/>
              <a:t>Click to edit Master text styles</a:t>
            </a:r>
          </a:p>
        </p:txBody>
      </p:sp>
      <p:sp>
        <p:nvSpPr>
          <p:cNvPr id="56" name="Picture Placeholder 16">
            <a:extLst>
              <a:ext uri="{FF2B5EF4-FFF2-40B4-BE49-F238E27FC236}">
                <a16:creationId xmlns:a16="http://schemas.microsoft.com/office/drawing/2014/main" id="{46165B92-94DD-D66C-1568-422D815E80B1}"/>
              </a:ext>
            </a:extLst>
          </p:cNvPr>
          <p:cNvSpPr>
            <a:spLocks noGrp="1"/>
          </p:cNvSpPr>
          <p:nvPr>
            <p:ph type="pic" sz="quarter" idx="40" hasCustomPrompt="1"/>
          </p:nvPr>
        </p:nvSpPr>
        <p:spPr>
          <a:xfrm>
            <a:off x="6537676" y="3693602"/>
            <a:ext cx="2447925" cy="2447925"/>
          </a:xfrm>
          <a:prstGeom prst="rect">
            <a:avLst/>
          </a:prstGeom>
          <a:solidFill>
            <a:srgbClr val="B6B3E0"/>
          </a:solidFill>
        </p:spPr>
        <p:txBody>
          <a:bodyPr anchor="ctr" anchorCtr="0"/>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62" name="Text Placeholder 12">
            <a:extLst>
              <a:ext uri="{FF2B5EF4-FFF2-40B4-BE49-F238E27FC236}">
                <a16:creationId xmlns:a16="http://schemas.microsoft.com/office/drawing/2014/main" id="{53E5B0EB-6BA1-1BF8-46D6-F85625E24F11}"/>
              </a:ext>
            </a:extLst>
          </p:cNvPr>
          <p:cNvSpPr>
            <a:spLocks noGrp="1"/>
          </p:cNvSpPr>
          <p:nvPr>
            <p:ph type="body" sz="quarter" idx="71"/>
          </p:nvPr>
        </p:nvSpPr>
        <p:spPr>
          <a:xfrm>
            <a:off x="9082800" y="3693600"/>
            <a:ext cx="2448000" cy="2448000"/>
          </a:xfrm>
          <a:prstGeom prst="rect">
            <a:avLst/>
          </a:prstGeom>
          <a:solidFill>
            <a:srgbClr val="544DB7"/>
          </a:solidFill>
          <a:ln w="31750">
            <a:noFill/>
          </a:ln>
        </p:spPr>
        <p:txBody>
          <a:bodyPr lIns="144000" tIns="720000" rIns="144000" bIns="144000">
            <a:noAutofit/>
          </a:bodyPr>
          <a:lstStyle>
            <a:lvl1pPr marL="0" indent="0">
              <a:buNone/>
              <a:defRPr kumimoji="0" lang="en-US" sz="1200" b="0" i="0" u="none" strike="noStrike" cap="none" spc="0" normalizeH="0" baseline="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2" name="Footer Placeholder 1">
            <a:extLst>
              <a:ext uri="{FF2B5EF4-FFF2-40B4-BE49-F238E27FC236}">
                <a16:creationId xmlns:a16="http://schemas.microsoft.com/office/drawing/2014/main" id="{DF8558D7-BCFA-C588-CADB-1C7BBDBA28A9}"/>
              </a:ext>
            </a:extLst>
          </p:cNvPr>
          <p:cNvSpPr>
            <a:spLocks noGrp="1"/>
          </p:cNvSpPr>
          <p:nvPr>
            <p:ph type="ftr" sz="quarter" idx="72"/>
          </p:nvPr>
        </p:nvSpPr>
        <p:spPr>
          <a:xfrm>
            <a:off x="973598" y="6570663"/>
            <a:ext cx="5948361" cy="384175"/>
          </a:xfrm>
          <a:prstGeom prst="rect">
            <a:avLst/>
          </a:prstGeom>
        </p:spPr>
        <p:txBody>
          <a:bodyPr/>
          <a:lstStyle>
            <a:lvl1pPr algn="l">
              <a:defRPr>
                <a:solidFill>
                  <a:schemeClr val="bg1"/>
                </a:solidFill>
              </a:defRPr>
            </a:lvl1pPr>
          </a:lstStyle>
          <a:p>
            <a:r>
              <a:rPr lang="en-US" noProof="0"/>
              <a:t>WIFI-KS 2026 - AIRTIES</a:t>
            </a:r>
          </a:p>
        </p:txBody>
      </p:sp>
      <p:sp>
        <p:nvSpPr>
          <p:cNvPr id="24" name="Text Placeholder 10">
            <a:extLst>
              <a:ext uri="{FF2B5EF4-FFF2-40B4-BE49-F238E27FC236}">
                <a16:creationId xmlns:a16="http://schemas.microsoft.com/office/drawing/2014/main" id="{15A15824-2984-D484-5D37-EF53C01602CD}"/>
              </a:ext>
            </a:extLst>
          </p:cNvPr>
          <p:cNvSpPr>
            <a:spLocks noGrp="1"/>
          </p:cNvSpPr>
          <p:nvPr>
            <p:ph type="body" sz="quarter" idx="52"/>
          </p:nvPr>
        </p:nvSpPr>
        <p:spPr>
          <a:xfrm>
            <a:off x="3992552" y="1152658"/>
            <a:ext cx="2447999" cy="468000"/>
          </a:xfrm>
          <a:prstGeom prst="rect">
            <a:avLst/>
          </a:prstGeom>
          <a:noFill/>
          <a:ln>
            <a:noFill/>
          </a:ln>
        </p:spPr>
        <p:txBody>
          <a:bodyPr lIns="0" tIns="0" rIns="0" bIns="0" anchor="ctr" anchorCtr="0"/>
          <a:lstStyle>
            <a:lvl1pPr marL="0" indent="0" algn="ctr">
              <a:buNone/>
              <a:defRPr lang="en-US" sz="1600" b="1" smtClean="0">
                <a:solidFill>
                  <a:srgbClr val="544DB7"/>
                </a:solidFill>
                <a:latin typeface="+mj-lt"/>
              </a:defRPr>
            </a:lvl1pPr>
            <a:lvl2pPr>
              <a:defRPr lang="en-US" sz="1600" b="1" smtClean="0">
                <a:solidFill>
                  <a:schemeClr val="bg2"/>
                </a:solidFill>
                <a:latin typeface="+mj-lt"/>
              </a:defRPr>
            </a:lvl2pPr>
            <a:lvl3pPr>
              <a:defRPr lang="en-US" b="1" smtClean="0">
                <a:solidFill>
                  <a:schemeClr val="bg2"/>
                </a:solidFill>
                <a:latin typeface="+mj-lt"/>
              </a:defRPr>
            </a:lvl3pPr>
            <a:lvl4pPr>
              <a:defRPr lang="en-US" sz="1600" b="1" smtClean="0">
                <a:solidFill>
                  <a:schemeClr val="bg2"/>
                </a:solidFill>
                <a:latin typeface="+mj-lt"/>
              </a:defRPr>
            </a:lvl4pPr>
            <a:lvl5pPr>
              <a:defRPr lang="en-GB" sz="1600" b="1">
                <a:solidFill>
                  <a:schemeClr val="bg2"/>
                </a:solidFill>
                <a:latin typeface="+mj-lt"/>
              </a:defRPr>
            </a:lvl5pPr>
          </a:lstStyle>
          <a:p>
            <a:pPr lvl="0"/>
            <a:r>
              <a:rPr lang="en-US"/>
              <a:t>Click to edit Master text styles</a:t>
            </a:r>
          </a:p>
        </p:txBody>
      </p:sp>
      <p:sp>
        <p:nvSpPr>
          <p:cNvPr id="25" name="Text Placeholder 10">
            <a:extLst>
              <a:ext uri="{FF2B5EF4-FFF2-40B4-BE49-F238E27FC236}">
                <a16:creationId xmlns:a16="http://schemas.microsoft.com/office/drawing/2014/main" id="{393498D1-AC16-4ECF-4DD0-C69381304E00}"/>
              </a:ext>
            </a:extLst>
          </p:cNvPr>
          <p:cNvSpPr>
            <a:spLocks noGrp="1"/>
          </p:cNvSpPr>
          <p:nvPr>
            <p:ph type="body" sz="quarter" idx="64"/>
          </p:nvPr>
        </p:nvSpPr>
        <p:spPr>
          <a:xfrm>
            <a:off x="6541124" y="1152658"/>
            <a:ext cx="2437776" cy="468000"/>
          </a:xfrm>
          <a:prstGeom prst="rect">
            <a:avLst/>
          </a:prstGeom>
          <a:noFill/>
          <a:ln>
            <a:noFill/>
          </a:ln>
        </p:spPr>
        <p:txBody>
          <a:bodyPr lIns="0" tIns="0" rIns="0" bIns="0" anchor="ctr" anchorCtr="0"/>
          <a:lstStyle>
            <a:lvl1pPr marL="0" indent="0" algn="ctr">
              <a:buNone/>
              <a:defRPr lang="en-GB" sz="1600" b="1" dirty="0">
                <a:solidFill>
                  <a:schemeClr val="bg1"/>
                </a:solidFill>
                <a:latin typeface="+mj-lt"/>
              </a:defRPr>
            </a:lvl1pPr>
          </a:lstStyle>
          <a:p>
            <a:pPr lvl="0"/>
            <a:r>
              <a:rPr lang="en-US"/>
              <a:t>Click to edit Master text styles</a:t>
            </a:r>
          </a:p>
        </p:txBody>
      </p:sp>
      <p:sp>
        <p:nvSpPr>
          <p:cNvPr id="26" name="Text Placeholder 10">
            <a:extLst>
              <a:ext uri="{FF2B5EF4-FFF2-40B4-BE49-F238E27FC236}">
                <a16:creationId xmlns:a16="http://schemas.microsoft.com/office/drawing/2014/main" id="{28FBD851-D53C-932C-1D7A-45B44D2CD2B9}"/>
              </a:ext>
            </a:extLst>
          </p:cNvPr>
          <p:cNvSpPr>
            <a:spLocks noGrp="1"/>
          </p:cNvSpPr>
          <p:nvPr>
            <p:ph type="body" sz="quarter" idx="66"/>
          </p:nvPr>
        </p:nvSpPr>
        <p:spPr>
          <a:xfrm>
            <a:off x="9082799" y="1152658"/>
            <a:ext cx="2447999" cy="468000"/>
          </a:xfrm>
          <a:prstGeom prst="rect">
            <a:avLst/>
          </a:prstGeom>
          <a:noFill/>
          <a:ln>
            <a:noFill/>
          </a:ln>
        </p:spPr>
        <p:txBody>
          <a:bodyPr lIns="0" tIns="0" rIns="0" bIns="0" anchor="ctr" anchorCtr="0"/>
          <a:lstStyle>
            <a:lvl1pPr marL="0" indent="0" algn="ctr">
              <a:buNone/>
              <a:defRPr lang="en-US" sz="1600" b="1" smtClean="0">
                <a:solidFill>
                  <a:srgbClr val="544DB7"/>
                </a:solidFill>
                <a:latin typeface="+mj-lt"/>
              </a:defRPr>
            </a:lvl1pPr>
            <a:lvl2pPr>
              <a:defRPr lang="en-US" sz="1600" b="1" smtClean="0">
                <a:solidFill>
                  <a:schemeClr val="bg2"/>
                </a:solidFill>
                <a:latin typeface="+mj-lt"/>
              </a:defRPr>
            </a:lvl2pPr>
            <a:lvl3pPr>
              <a:defRPr lang="en-US" b="1" smtClean="0">
                <a:solidFill>
                  <a:schemeClr val="bg2"/>
                </a:solidFill>
                <a:latin typeface="+mj-lt"/>
              </a:defRPr>
            </a:lvl3pPr>
            <a:lvl4pPr>
              <a:defRPr lang="en-US" sz="1600" b="1" smtClean="0">
                <a:solidFill>
                  <a:schemeClr val="bg2"/>
                </a:solidFill>
                <a:latin typeface="+mj-lt"/>
              </a:defRPr>
            </a:lvl4pPr>
            <a:lvl5pPr>
              <a:defRPr lang="en-GB" sz="1600" b="1">
                <a:solidFill>
                  <a:schemeClr val="bg2"/>
                </a:solidFill>
                <a:latin typeface="+mj-lt"/>
              </a:defRPr>
            </a:lvl5pPr>
          </a:lstStyle>
          <a:p>
            <a:pPr lvl="0"/>
            <a:r>
              <a:rPr lang="en-US"/>
              <a:t>Click to edit Master text styles</a:t>
            </a:r>
          </a:p>
        </p:txBody>
      </p:sp>
      <p:sp>
        <p:nvSpPr>
          <p:cNvPr id="27" name="Text Placeholder 10">
            <a:extLst>
              <a:ext uri="{FF2B5EF4-FFF2-40B4-BE49-F238E27FC236}">
                <a16:creationId xmlns:a16="http://schemas.microsoft.com/office/drawing/2014/main" id="{18F4D75B-646A-5388-4E66-5792F0987DA0}"/>
              </a:ext>
            </a:extLst>
          </p:cNvPr>
          <p:cNvSpPr>
            <a:spLocks noGrp="1"/>
          </p:cNvSpPr>
          <p:nvPr>
            <p:ph type="body" sz="quarter" idx="68"/>
          </p:nvPr>
        </p:nvSpPr>
        <p:spPr>
          <a:xfrm>
            <a:off x="3992477" y="3693600"/>
            <a:ext cx="2448000" cy="468000"/>
          </a:xfrm>
          <a:prstGeom prst="rect">
            <a:avLst/>
          </a:prstGeom>
          <a:solidFill>
            <a:srgbClr val="544DB7"/>
          </a:solidFill>
          <a:ln>
            <a:noFill/>
          </a:ln>
        </p:spPr>
        <p:txBody>
          <a:bodyPr lIns="0" tIns="0" rIns="0" bIns="0" anchor="ctr" anchorCtr="0"/>
          <a:lstStyle>
            <a:lvl1pPr marL="0" indent="0" algn="ctr">
              <a:buNone/>
              <a:defRPr lang="en-GB" sz="1600" b="1" dirty="0">
                <a:solidFill>
                  <a:schemeClr val="bg1"/>
                </a:solidFill>
                <a:latin typeface="+mj-lt"/>
              </a:defRPr>
            </a:lvl1pPr>
          </a:lstStyle>
          <a:p>
            <a:pPr lvl="0"/>
            <a:r>
              <a:rPr lang="en-US"/>
              <a:t>Click to edit Master text styles</a:t>
            </a:r>
          </a:p>
        </p:txBody>
      </p:sp>
      <p:sp>
        <p:nvSpPr>
          <p:cNvPr id="28" name="Text Placeholder 10">
            <a:extLst>
              <a:ext uri="{FF2B5EF4-FFF2-40B4-BE49-F238E27FC236}">
                <a16:creationId xmlns:a16="http://schemas.microsoft.com/office/drawing/2014/main" id="{2F480634-2BEB-1171-DEE0-A0122B83F520}"/>
              </a:ext>
            </a:extLst>
          </p:cNvPr>
          <p:cNvSpPr>
            <a:spLocks noGrp="1"/>
          </p:cNvSpPr>
          <p:nvPr>
            <p:ph type="body" sz="quarter" idx="70"/>
          </p:nvPr>
        </p:nvSpPr>
        <p:spPr>
          <a:xfrm>
            <a:off x="9079276" y="3693600"/>
            <a:ext cx="2447924" cy="468000"/>
          </a:xfrm>
          <a:prstGeom prst="rect">
            <a:avLst/>
          </a:prstGeom>
          <a:solidFill>
            <a:srgbClr val="544DB7"/>
          </a:solidFill>
          <a:ln>
            <a:noFill/>
          </a:ln>
        </p:spPr>
        <p:txBody>
          <a:bodyPr lIns="0" tIns="0" rIns="0" bIns="0" anchor="ctr" anchorCtr="0"/>
          <a:lstStyle>
            <a:lvl1pPr marL="0" indent="0" algn="ctr">
              <a:buNone/>
              <a:defRPr lang="en-GB" sz="1600" b="1" dirty="0">
                <a:solidFill>
                  <a:schemeClr val="bg1"/>
                </a:solidFill>
                <a:latin typeface="+mj-lt"/>
              </a:defRPr>
            </a:lvl1pPr>
          </a:lstStyle>
          <a:p>
            <a:pPr lvl="0"/>
            <a:r>
              <a:rPr lang="en-US"/>
              <a:t>Click to edit Master text styles</a:t>
            </a:r>
          </a:p>
        </p:txBody>
      </p:sp>
      <p:sp>
        <p:nvSpPr>
          <p:cNvPr id="29" name="Title 1">
            <a:extLst>
              <a:ext uri="{FF2B5EF4-FFF2-40B4-BE49-F238E27FC236}">
                <a16:creationId xmlns:a16="http://schemas.microsoft.com/office/drawing/2014/main" id="{9BB3EAC5-0527-F701-8F9A-9A5E64D779B9}"/>
              </a:ext>
            </a:extLst>
          </p:cNvPr>
          <p:cNvSpPr>
            <a:spLocks noGrp="1"/>
          </p:cNvSpPr>
          <p:nvPr>
            <p:ph type="ctrTitle"/>
          </p:nvPr>
        </p:nvSpPr>
        <p:spPr>
          <a:xfrm>
            <a:off x="342900" y="2385960"/>
            <a:ext cx="3238034" cy="824753"/>
          </a:xfrm>
          <a:prstGeom prst="rect">
            <a:avLst/>
          </a:prstGeom>
        </p:spPr>
        <p:txBody>
          <a:bodyPr lIns="0" tIns="0" rIns="0" bIns="0" anchor="b" anchorCtr="0">
            <a:noAutofit/>
          </a:bodyPr>
          <a:lstStyle>
            <a:lvl1pPr algn="r">
              <a:defRPr sz="2800" b="1">
                <a:solidFill>
                  <a:schemeClr val="bg2"/>
                </a:solidFill>
              </a:defRPr>
            </a:lvl1pPr>
          </a:lstStyle>
          <a:p>
            <a:r>
              <a:rPr lang="en-US"/>
              <a:t>Click to edit Master title style</a:t>
            </a:r>
          </a:p>
        </p:txBody>
      </p:sp>
      <p:sp>
        <p:nvSpPr>
          <p:cNvPr id="30" name="Subtitle 2">
            <a:extLst>
              <a:ext uri="{FF2B5EF4-FFF2-40B4-BE49-F238E27FC236}">
                <a16:creationId xmlns:a16="http://schemas.microsoft.com/office/drawing/2014/main" id="{3254763F-D142-204D-AA0B-78E0FF0AA8A0}"/>
              </a:ext>
            </a:extLst>
          </p:cNvPr>
          <p:cNvSpPr>
            <a:spLocks noGrp="1"/>
          </p:cNvSpPr>
          <p:nvPr>
            <p:ph type="subTitle" idx="1"/>
          </p:nvPr>
        </p:nvSpPr>
        <p:spPr>
          <a:xfrm>
            <a:off x="342898" y="3245031"/>
            <a:ext cx="3238033" cy="671613"/>
          </a:xfrm>
          <a:prstGeom prst="rect">
            <a:avLst/>
          </a:prstGeom>
        </p:spPr>
        <p:txBody>
          <a:bodyPr lIns="0" tIns="0" rIns="0" bIns="0" anchor="t" anchorCtr="0">
            <a:noAutofit/>
          </a:bodyPr>
          <a:lstStyle>
            <a:lvl1pPr marL="0" indent="0" algn="r">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163331052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Key facts - stages - whit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AEEC8601-D477-4BAA-A277-6164AC496574}"/>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103" name="Text Placeholder 12">
            <a:extLst>
              <a:ext uri="{FF2B5EF4-FFF2-40B4-BE49-F238E27FC236}">
                <a16:creationId xmlns:a16="http://schemas.microsoft.com/office/drawing/2014/main" id="{90C646B7-93CA-4C92-8647-87C139E4E47D}"/>
              </a:ext>
            </a:extLst>
          </p:cNvPr>
          <p:cNvSpPr>
            <a:spLocks noGrp="1"/>
          </p:cNvSpPr>
          <p:nvPr>
            <p:ph type="body" sz="quarter" idx="69"/>
          </p:nvPr>
        </p:nvSpPr>
        <p:spPr>
          <a:xfrm>
            <a:off x="3996001" y="3693600"/>
            <a:ext cx="2448000" cy="2448000"/>
          </a:xfrm>
          <a:prstGeom prst="rect">
            <a:avLst/>
          </a:prstGeom>
          <a:solidFill>
            <a:srgbClr val="544DB7"/>
          </a:solidFill>
          <a:ln w="31750">
            <a:noFill/>
          </a:ln>
        </p:spPr>
        <p:txBody>
          <a:bodyPr lIns="144000" tIns="720000" rIns="144000" bIns="144000">
            <a:noAutofit/>
          </a:bodyPr>
          <a:lstStyle>
            <a:lvl1pPr marL="0" indent="0">
              <a:buNone/>
              <a:defRPr kumimoji="0" lang="en-US" sz="1200" b="0" i="0" u="none" strike="noStrike" cap="none" spc="0" normalizeH="0" baseline="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101" name="Text Placeholder 12">
            <a:extLst>
              <a:ext uri="{FF2B5EF4-FFF2-40B4-BE49-F238E27FC236}">
                <a16:creationId xmlns:a16="http://schemas.microsoft.com/office/drawing/2014/main" id="{87B7AFF5-627F-934E-DD23-CCD6FC475FEA}"/>
              </a:ext>
            </a:extLst>
          </p:cNvPr>
          <p:cNvSpPr>
            <a:spLocks noGrp="1"/>
          </p:cNvSpPr>
          <p:nvPr>
            <p:ph type="body" sz="quarter" idx="67"/>
          </p:nvPr>
        </p:nvSpPr>
        <p:spPr>
          <a:xfrm>
            <a:off x="9082800" y="1152658"/>
            <a:ext cx="2448000" cy="2448000"/>
          </a:xfrm>
          <a:prstGeom prst="rect">
            <a:avLst/>
          </a:prstGeom>
          <a:solidFill>
            <a:srgbClr val="B6B3E0"/>
          </a:solidFill>
          <a:ln w="31750">
            <a:noFill/>
          </a:ln>
        </p:spPr>
        <p:txBody>
          <a:bodyPr lIns="144000" tIns="720000" rIns="144000" bIns="144000">
            <a:noAutofit/>
          </a:bodyPr>
          <a:lstStyle>
            <a:lvl1pPr marL="0" indent="0">
              <a:buNone/>
              <a:defRPr kumimoji="0" lang="en-US" sz="1200" b="0" i="0" u="none" strike="noStrike" cap="none" spc="0" normalizeH="0" baseline="0" smtClean="0">
                <a:ln>
                  <a:noFill/>
                </a:ln>
                <a:solidFill>
                  <a:srgbClr val="544DB7"/>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2pPr>
            <a:lvl3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3pPr>
            <a:lvl4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4pPr>
            <a:lvl5pPr>
              <a:defRPr kumimoji="0" lang="en-GB" sz="1200" b="0" i="0" u="none" strike="noStrike" cap="none" spc="0" normalizeH="0" baseline="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5pPr>
          </a:lstStyle>
          <a:p>
            <a:pPr lvl="0"/>
            <a:r>
              <a:rPr lang="en-US"/>
              <a:t>Click to edit Master text styles</a:t>
            </a:r>
          </a:p>
        </p:txBody>
      </p:sp>
      <p:sp>
        <p:nvSpPr>
          <p:cNvPr id="98" name="Text Placeholder 12">
            <a:extLst>
              <a:ext uri="{FF2B5EF4-FFF2-40B4-BE49-F238E27FC236}">
                <a16:creationId xmlns:a16="http://schemas.microsoft.com/office/drawing/2014/main" id="{89948067-96AE-7C12-EBE7-EE481DB43AA3}"/>
              </a:ext>
            </a:extLst>
          </p:cNvPr>
          <p:cNvSpPr>
            <a:spLocks noGrp="1"/>
          </p:cNvSpPr>
          <p:nvPr>
            <p:ph type="body" sz="quarter" idx="65"/>
          </p:nvPr>
        </p:nvSpPr>
        <p:spPr>
          <a:xfrm>
            <a:off x="6537676" y="1152658"/>
            <a:ext cx="2448000" cy="2448000"/>
          </a:xfrm>
          <a:prstGeom prst="rect">
            <a:avLst/>
          </a:prstGeom>
          <a:solidFill>
            <a:srgbClr val="544DB7"/>
          </a:solidFill>
          <a:ln w="31750">
            <a:noFill/>
          </a:ln>
        </p:spPr>
        <p:txBody>
          <a:bodyPr lIns="144000" tIns="720000" rIns="144000" bIns="144000">
            <a:noAutofit/>
          </a:bodyPr>
          <a:lstStyle>
            <a:lvl1pPr marL="0" indent="0">
              <a:buNone/>
              <a:defRPr kumimoji="0" lang="en-US" sz="1200" b="0" i="0" u="none" strike="noStrike" cap="none" spc="0" normalizeH="0" baseline="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13" name="Text Placeholder 12">
            <a:extLst>
              <a:ext uri="{FF2B5EF4-FFF2-40B4-BE49-F238E27FC236}">
                <a16:creationId xmlns:a16="http://schemas.microsoft.com/office/drawing/2014/main" id="{727F5DB3-CD44-1B17-29BA-95140F43152C}"/>
              </a:ext>
            </a:extLst>
          </p:cNvPr>
          <p:cNvSpPr>
            <a:spLocks noGrp="1"/>
          </p:cNvSpPr>
          <p:nvPr>
            <p:ph type="body" sz="quarter" idx="53"/>
          </p:nvPr>
        </p:nvSpPr>
        <p:spPr>
          <a:xfrm>
            <a:off x="3996001" y="1152658"/>
            <a:ext cx="2448000" cy="2448000"/>
          </a:xfrm>
          <a:prstGeom prst="rect">
            <a:avLst/>
          </a:prstGeom>
          <a:solidFill>
            <a:schemeClr val="accent3"/>
          </a:solidFill>
          <a:ln w="31750">
            <a:noFill/>
          </a:ln>
        </p:spPr>
        <p:txBody>
          <a:bodyPr lIns="144000" tIns="720000" rIns="144000" bIns="144000">
            <a:noAutofit/>
          </a:bodyPr>
          <a:lstStyle>
            <a:lvl1pPr marL="0" indent="0">
              <a:buNone/>
              <a:defRPr kumimoji="0" lang="en-US" sz="1200" b="0" i="0" u="none" strike="noStrike" cap="none" spc="0" normalizeH="0" baseline="0" smtClean="0">
                <a:ln>
                  <a:noFill/>
                </a:ln>
                <a:solidFill>
                  <a:srgbClr val="544DB7"/>
                </a:solidFill>
                <a:effectLst/>
                <a:uLnTx/>
                <a:uFillTx/>
                <a:latin typeface="Open Sans" panose="020B0606030504020204" pitchFamily="34" charset="0"/>
                <a:ea typeface="Open Sans" panose="020B0606030504020204" pitchFamily="34" charset="0"/>
                <a:cs typeface="Open Sans" panose="020B0606030504020204" pitchFamily="34" charset="0"/>
              </a:defRPr>
            </a:lvl1pPr>
            <a:lvl2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2pPr>
            <a:lvl3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3pPr>
            <a:lvl4pPr>
              <a:defRPr kumimoji="0" lang="en-US" sz="1200" b="0" i="0" u="none" strike="noStrike" cap="none" spc="0" normalizeH="0" baseline="0" smtClean="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4pPr>
            <a:lvl5pPr>
              <a:defRPr kumimoji="0" lang="en-GB" sz="1200" b="0" i="0" u="none" strike="noStrike" cap="none" spc="0" normalizeH="0" baseline="0">
                <a:ln>
                  <a:noFill/>
                </a:ln>
                <a:solidFill>
                  <a:schemeClr val="bg1"/>
                </a:solidFill>
                <a:effectLst/>
                <a:uLnTx/>
                <a:uFillTx/>
                <a:latin typeface="Verdana" panose="020B0604030504040204" pitchFamily="34" charset="0"/>
                <a:ea typeface="Verdana" panose="020B0604030504040204" pitchFamily="34" charset="0"/>
                <a:cs typeface="Meta Offc" panose="020B0504030101020102" pitchFamily="34" charset="0"/>
              </a:defRPr>
            </a:lvl5pPr>
          </a:lstStyle>
          <a:p>
            <a:pPr lvl="0"/>
            <a:r>
              <a:rPr lang="en-US"/>
              <a:t>Click to edit Master text styles</a:t>
            </a:r>
          </a:p>
        </p:txBody>
      </p:sp>
      <p:sp>
        <p:nvSpPr>
          <p:cNvPr id="5" name="Slide Number Placeholder 4"/>
          <p:cNvSpPr>
            <a:spLocks noGrp="1"/>
          </p:cNvSpPr>
          <p:nvPr>
            <p:ph type="sldNum" sz="quarter" idx="12"/>
          </p:nvPr>
        </p:nvSpPr>
        <p:spPr/>
        <p:txBody>
          <a:bodyPr/>
          <a:lstStyle>
            <a:lvl1pPr algn="ctr">
              <a:defRPr/>
            </a:lvl1pPr>
          </a:lstStyle>
          <a:p>
            <a:fld id="{D6FA463F-00D8-4206-82A1-F4BAA7D765D9}" type="slidenum">
              <a:rPr lang="en-US" noProof="0" smtClean="0"/>
              <a:pPr/>
              <a:t>‹#›</a:t>
            </a:fld>
            <a:endParaRPr lang="en-US" noProof="0" dirty="0"/>
          </a:p>
        </p:txBody>
      </p:sp>
      <p:sp>
        <p:nvSpPr>
          <p:cNvPr id="57" name="Picture Placeholder 16">
            <a:extLst>
              <a:ext uri="{FF2B5EF4-FFF2-40B4-BE49-F238E27FC236}">
                <a16:creationId xmlns:a16="http://schemas.microsoft.com/office/drawing/2014/main" id="{541991A6-51F3-CB9A-7654-A6DA656A3663}"/>
              </a:ext>
            </a:extLst>
          </p:cNvPr>
          <p:cNvSpPr>
            <a:spLocks noGrp="1"/>
          </p:cNvSpPr>
          <p:nvPr>
            <p:ph type="pic" sz="quarter" idx="40" hasCustomPrompt="1"/>
          </p:nvPr>
        </p:nvSpPr>
        <p:spPr>
          <a:xfrm>
            <a:off x="6537676" y="3693602"/>
            <a:ext cx="2447925" cy="2447925"/>
          </a:xfrm>
          <a:prstGeom prst="rect">
            <a:avLst/>
          </a:prstGeom>
          <a:solidFill>
            <a:srgbClr val="B6B3E0"/>
          </a:solidFill>
        </p:spPr>
        <p:txBody>
          <a:bodyPr anchor="ctr" anchorCtr="0"/>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11" name="Text Placeholder 10">
            <a:extLst>
              <a:ext uri="{FF2B5EF4-FFF2-40B4-BE49-F238E27FC236}">
                <a16:creationId xmlns:a16="http://schemas.microsoft.com/office/drawing/2014/main" id="{D955E07F-D039-3F57-5719-F5FE26A71963}"/>
              </a:ext>
            </a:extLst>
          </p:cNvPr>
          <p:cNvSpPr>
            <a:spLocks noGrp="1"/>
          </p:cNvSpPr>
          <p:nvPr>
            <p:ph type="body" sz="quarter" idx="52"/>
          </p:nvPr>
        </p:nvSpPr>
        <p:spPr>
          <a:xfrm>
            <a:off x="3992552" y="1152658"/>
            <a:ext cx="2447999" cy="468000"/>
          </a:xfrm>
          <a:prstGeom prst="rect">
            <a:avLst/>
          </a:prstGeom>
          <a:noFill/>
          <a:ln>
            <a:noFill/>
          </a:ln>
        </p:spPr>
        <p:txBody>
          <a:bodyPr lIns="0" tIns="0" rIns="0" bIns="0" anchor="ctr" anchorCtr="0"/>
          <a:lstStyle>
            <a:lvl1pPr marL="0" indent="0" algn="ctr">
              <a:buNone/>
              <a:defRPr lang="en-US" sz="1600" b="1" smtClean="0">
                <a:solidFill>
                  <a:srgbClr val="544DB7"/>
                </a:solidFill>
                <a:latin typeface="+mj-lt"/>
              </a:defRPr>
            </a:lvl1pPr>
            <a:lvl2pPr>
              <a:defRPr lang="en-US" sz="1600" b="1" smtClean="0">
                <a:solidFill>
                  <a:schemeClr val="bg2"/>
                </a:solidFill>
                <a:latin typeface="+mj-lt"/>
              </a:defRPr>
            </a:lvl2pPr>
            <a:lvl3pPr>
              <a:defRPr lang="en-US" b="1" smtClean="0">
                <a:solidFill>
                  <a:schemeClr val="bg2"/>
                </a:solidFill>
                <a:latin typeface="+mj-lt"/>
              </a:defRPr>
            </a:lvl3pPr>
            <a:lvl4pPr>
              <a:defRPr lang="en-US" sz="1600" b="1" smtClean="0">
                <a:solidFill>
                  <a:schemeClr val="bg2"/>
                </a:solidFill>
                <a:latin typeface="+mj-lt"/>
              </a:defRPr>
            </a:lvl4pPr>
            <a:lvl5pPr>
              <a:defRPr lang="en-GB" sz="1600" b="1">
                <a:solidFill>
                  <a:schemeClr val="bg2"/>
                </a:solidFill>
                <a:latin typeface="+mj-lt"/>
              </a:defRPr>
            </a:lvl5pPr>
          </a:lstStyle>
          <a:p>
            <a:pPr lvl="0"/>
            <a:r>
              <a:rPr lang="en-US"/>
              <a:t>Click to edit Master text styles</a:t>
            </a:r>
          </a:p>
        </p:txBody>
      </p:sp>
      <p:sp>
        <p:nvSpPr>
          <p:cNvPr id="97" name="Text Placeholder 10">
            <a:extLst>
              <a:ext uri="{FF2B5EF4-FFF2-40B4-BE49-F238E27FC236}">
                <a16:creationId xmlns:a16="http://schemas.microsoft.com/office/drawing/2014/main" id="{BB514306-7CC2-0C8E-02BD-693E49D68E9B}"/>
              </a:ext>
            </a:extLst>
          </p:cNvPr>
          <p:cNvSpPr>
            <a:spLocks noGrp="1"/>
          </p:cNvSpPr>
          <p:nvPr>
            <p:ph type="body" sz="quarter" idx="64"/>
          </p:nvPr>
        </p:nvSpPr>
        <p:spPr>
          <a:xfrm>
            <a:off x="6541124" y="1152658"/>
            <a:ext cx="2437776" cy="468000"/>
          </a:xfrm>
          <a:prstGeom prst="rect">
            <a:avLst/>
          </a:prstGeom>
          <a:noFill/>
          <a:ln>
            <a:noFill/>
          </a:ln>
        </p:spPr>
        <p:txBody>
          <a:bodyPr lIns="0" tIns="0" rIns="0" bIns="0" anchor="ctr" anchorCtr="0"/>
          <a:lstStyle>
            <a:lvl1pPr marL="0" indent="0" algn="ctr">
              <a:buNone/>
              <a:defRPr lang="en-GB" sz="1600" b="1" dirty="0">
                <a:solidFill>
                  <a:schemeClr val="bg1"/>
                </a:solidFill>
                <a:latin typeface="+mj-lt"/>
              </a:defRPr>
            </a:lvl1pPr>
          </a:lstStyle>
          <a:p>
            <a:pPr lvl="0"/>
            <a:r>
              <a:rPr lang="en-US"/>
              <a:t>Click to edit Master text styles</a:t>
            </a:r>
          </a:p>
        </p:txBody>
      </p:sp>
      <p:sp>
        <p:nvSpPr>
          <p:cNvPr id="100" name="Text Placeholder 10">
            <a:extLst>
              <a:ext uri="{FF2B5EF4-FFF2-40B4-BE49-F238E27FC236}">
                <a16:creationId xmlns:a16="http://schemas.microsoft.com/office/drawing/2014/main" id="{C17D8B25-FE8B-1374-4A01-4B32891EC47E}"/>
              </a:ext>
            </a:extLst>
          </p:cNvPr>
          <p:cNvSpPr>
            <a:spLocks noGrp="1"/>
          </p:cNvSpPr>
          <p:nvPr>
            <p:ph type="body" sz="quarter" idx="66"/>
          </p:nvPr>
        </p:nvSpPr>
        <p:spPr>
          <a:xfrm>
            <a:off x="9082799" y="1152658"/>
            <a:ext cx="2447999" cy="468000"/>
          </a:xfrm>
          <a:prstGeom prst="rect">
            <a:avLst/>
          </a:prstGeom>
          <a:noFill/>
          <a:ln>
            <a:noFill/>
          </a:ln>
        </p:spPr>
        <p:txBody>
          <a:bodyPr lIns="0" tIns="0" rIns="0" bIns="0" anchor="ctr" anchorCtr="0"/>
          <a:lstStyle>
            <a:lvl1pPr marL="0" indent="0" algn="ctr">
              <a:buNone/>
              <a:defRPr lang="en-US" sz="1600" b="1" smtClean="0">
                <a:solidFill>
                  <a:srgbClr val="544DB7"/>
                </a:solidFill>
                <a:latin typeface="+mj-lt"/>
              </a:defRPr>
            </a:lvl1pPr>
            <a:lvl2pPr>
              <a:defRPr lang="en-US" sz="1600" b="1" smtClean="0">
                <a:solidFill>
                  <a:schemeClr val="bg2"/>
                </a:solidFill>
                <a:latin typeface="+mj-lt"/>
              </a:defRPr>
            </a:lvl2pPr>
            <a:lvl3pPr>
              <a:defRPr lang="en-US" b="1" smtClean="0">
                <a:solidFill>
                  <a:schemeClr val="bg2"/>
                </a:solidFill>
                <a:latin typeface="+mj-lt"/>
              </a:defRPr>
            </a:lvl3pPr>
            <a:lvl4pPr>
              <a:defRPr lang="en-US" sz="1600" b="1" smtClean="0">
                <a:solidFill>
                  <a:schemeClr val="bg2"/>
                </a:solidFill>
                <a:latin typeface="+mj-lt"/>
              </a:defRPr>
            </a:lvl4pPr>
            <a:lvl5pPr>
              <a:defRPr lang="en-GB" sz="1600" b="1">
                <a:solidFill>
                  <a:schemeClr val="bg2"/>
                </a:solidFill>
                <a:latin typeface="+mj-lt"/>
              </a:defRPr>
            </a:lvl5pPr>
          </a:lstStyle>
          <a:p>
            <a:pPr lvl="0"/>
            <a:r>
              <a:rPr lang="en-US"/>
              <a:t>Click to edit Master text styles</a:t>
            </a:r>
          </a:p>
        </p:txBody>
      </p:sp>
      <p:sp>
        <p:nvSpPr>
          <p:cNvPr id="102" name="Text Placeholder 10">
            <a:extLst>
              <a:ext uri="{FF2B5EF4-FFF2-40B4-BE49-F238E27FC236}">
                <a16:creationId xmlns:a16="http://schemas.microsoft.com/office/drawing/2014/main" id="{0DB45C64-1FF5-CBEB-77E6-D90BAFDFD7C2}"/>
              </a:ext>
            </a:extLst>
          </p:cNvPr>
          <p:cNvSpPr>
            <a:spLocks noGrp="1"/>
          </p:cNvSpPr>
          <p:nvPr>
            <p:ph type="body" sz="quarter" idx="68"/>
          </p:nvPr>
        </p:nvSpPr>
        <p:spPr>
          <a:xfrm>
            <a:off x="3992477" y="3693600"/>
            <a:ext cx="2448000" cy="468000"/>
          </a:xfrm>
          <a:prstGeom prst="rect">
            <a:avLst/>
          </a:prstGeom>
          <a:solidFill>
            <a:srgbClr val="544DB7"/>
          </a:solidFill>
          <a:ln>
            <a:noFill/>
          </a:ln>
        </p:spPr>
        <p:txBody>
          <a:bodyPr lIns="0" tIns="0" rIns="0" bIns="0" anchor="ctr" anchorCtr="0"/>
          <a:lstStyle>
            <a:lvl1pPr marL="0" indent="0" algn="ctr">
              <a:buNone/>
              <a:defRPr lang="en-GB" sz="1600" b="1" dirty="0">
                <a:solidFill>
                  <a:schemeClr val="bg1"/>
                </a:solidFill>
                <a:latin typeface="+mj-lt"/>
              </a:defRPr>
            </a:lvl1pPr>
          </a:lstStyle>
          <a:p>
            <a:pPr lvl="0"/>
            <a:r>
              <a:rPr lang="en-US"/>
              <a:t>Click to edit Master text styles</a:t>
            </a:r>
          </a:p>
        </p:txBody>
      </p:sp>
      <p:sp>
        <p:nvSpPr>
          <p:cNvPr id="105" name="Text Placeholder 12">
            <a:extLst>
              <a:ext uri="{FF2B5EF4-FFF2-40B4-BE49-F238E27FC236}">
                <a16:creationId xmlns:a16="http://schemas.microsoft.com/office/drawing/2014/main" id="{BDA4D56F-17E8-3B5C-AA10-5BCB23F457A3}"/>
              </a:ext>
            </a:extLst>
          </p:cNvPr>
          <p:cNvSpPr>
            <a:spLocks noGrp="1"/>
          </p:cNvSpPr>
          <p:nvPr>
            <p:ph type="body" sz="quarter" idx="71"/>
          </p:nvPr>
        </p:nvSpPr>
        <p:spPr>
          <a:xfrm>
            <a:off x="9082800" y="3693600"/>
            <a:ext cx="2448000" cy="2448000"/>
          </a:xfrm>
          <a:prstGeom prst="rect">
            <a:avLst/>
          </a:prstGeom>
          <a:solidFill>
            <a:srgbClr val="544DB7"/>
          </a:solidFill>
          <a:ln w="31750">
            <a:noFill/>
          </a:ln>
        </p:spPr>
        <p:txBody>
          <a:bodyPr lIns="144000" tIns="720000" rIns="144000" bIns="144000">
            <a:noAutofit/>
          </a:bodyPr>
          <a:lstStyle>
            <a:lvl1pPr marL="0" indent="0">
              <a:buNone/>
              <a:defRPr kumimoji="0" lang="en-US" sz="1200" b="0" i="0" u="none" strike="noStrike" cap="none" spc="0" normalizeH="0" baseline="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defRPr>
            </a:lvl1pPr>
          </a:lstStyle>
          <a:p>
            <a:pPr lvl="0"/>
            <a:r>
              <a:rPr lang="en-US"/>
              <a:t>Click to edit Master text styles</a:t>
            </a:r>
          </a:p>
        </p:txBody>
      </p:sp>
      <p:sp>
        <p:nvSpPr>
          <p:cNvPr id="104" name="Text Placeholder 10">
            <a:extLst>
              <a:ext uri="{FF2B5EF4-FFF2-40B4-BE49-F238E27FC236}">
                <a16:creationId xmlns:a16="http://schemas.microsoft.com/office/drawing/2014/main" id="{5AE56F61-6FCD-5460-254C-7ABB8997EC7B}"/>
              </a:ext>
            </a:extLst>
          </p:cNvPr>
          <p:cNvSpPr>
            <a:spLocks noGrp="1"/>
          </p:cNvSpPr>
          <p:nvPr>
            <p:ph type="body" sz="quarter" idx="70"/>
          </p:nvPr>
        </p:nvSpPr>
        <p:spPr>
          <a:xfrm>
            <a:off x="9079276" y="3693600"/>
            <a:ext cx="2447924" cy="468000"/>
          </a:xfrm>
          <a:prstGeom prst="rect">
            <a:avLst/>
          </a:prstGeom>
          <a:solidFill>
            <a:srgbClr val="544DB7"/>
          </a:solidFill>
          <a:ln>
            <a:noFill/>
          </a:ln>
        </p:spPr>
        <p:txBody>
          <a:bodyPr lIns="0" tIns="0" rIns="0" bIns="0" anchor="ctr" anchorCtr="0"/>
          <a:lstStyle>
            <a:lvl1pPr marL="0" indent="0" algn="ctr">
              <a:buNone/>
              <a:defRPr lang="en-GB" sz="1600" b="1" dirty="0">
                <a:solidFill>
                  <a:schemeClr val="bg1"/>
                </a:solidFill>
                <a:latin typeface="+mj-lt"/>
              </a:defRPr>
            </a:lvl1pPr>
          </a:lstStyle>
          <a:p>
            <a:pPr lvl="0"/>
            <a:r>
              <a:rPr lang="en-US"/>
              <a:t>Click to edit Master text styles</a:t>
            </a:r>
          </a:p>
        </p:txBody>
      </p:sp>
      <p:sp>
        <p:nvSpPr>
          <p:cNvPr id="2" name="Footer Placeholder 1">
            <a:extLst>
              <a:ext uri="{FF2B5EF4-FFF2-40B4-BE49-F238E27FC236}">
                <a16:creationId xmlns:a16="http://schemas.microsoft.com/office/drawing/2014/main" id="{331FBAC3-E6BE-AEA6-5F25-9EA18E5A91E0}"/>
              </a:ext>
            </a:extLst>
          </p:cNvPr>
          <p:cNvSpPr>
            <a:spLocks noGrp="1"/>
          </p:cNvSpPr>
          <p:nvPr>
            <p:ph type="ftr" sz="quarter" idx="72"/>
          </p:nvPr>
        </p:nvSpPr>
        <p:spPr>
          <a:xfrm>
            <a:off x="964390" y="6570663"/>
            <a:ext cx="5948361" cy="384175"/>
          </a:xfrm>
          <a:prstGeom prst="rect">
            <a:avLst/>
          </a:prstGeom>
        </p:spPr>
        <p:txBody>
          <a:bodyPr/>
          <a:lstStyle>
            <a:lvl1pPr algn="l">
              <a:defRPr/>
            </a:lvl1pPr>
          </a:lstStyle>
          <a:p>
            <a:r>
              <a:rPr lang="en-US" noProof="0"/>
              <a:t>WIFI-KS 2026 - AIRTIES</a:t>
            </a:r>
          </a:p>
        </p:txBody>
      </p:sp>
      <p:sp>
        <p:nvSpPr>
          <p:cNvPr id="20" name="Title 1">
            <a:extLst>
              <a:ext uri="{FF2B5EF4-FFF2-40B4-BE49-F238E27FC236}">
                <a16:creationId xmlns:a16="http://schemas.microsoft.com/office/drawing/2014/main" id="{BF55E014-22F0-DBBA-8EC2-7CF4DBE2F6A5}"/>
              </a:ext>
            </a:extLst>
          </p:cNvPr>
          <p:cNvSpPr>
            <a:spLocks noGrp="1"/>
          </p:cNvSpPr>
          <p:nvPr>
            <p:ph type="ctrTitle"/>
          </p:nvPr>
        </p:nvSpPr>
        <p:spPr>
          <a:xfrm>
            <a:off x="342900" y="2385960"/>
            <a:ext cx="3238034" cy="824753"/>
          </a:xfrm>
          <a:prstGeom prst="rect">
            <a:avLst/>
          </a:prstGeom>
        </p:spPr>
        <p:txBody>
          <a:bodyPr lIns="0" tIns="0" rIns="0" bIns="0" anchor="b" anchorCtr="0">
            <a:noAutofit/>
          </a:bodyPr>
          <a:lstStyle>
            <a:lvl1pPr algn="r">
              <a:defRPr sz="2800" b="1">
                <a:solidFill>
                  <a:schemeClr val="accent1"/>
                </a:solidFill>
              </a:defRPr>
            </a:lvl1pPr>
          </a:lstStyle>
          <a:p>
            <a:r>
              <a:rPr lang="en-US"/>
              <a:t>Click to edit Master title style</a:t>
            </a:r>
          </a:p>
        </p:txBody>
      </p:sp>
      <p:sp>
        <p:nvSpPr>
          <p:cNvPr id="21" name="Subtitle 2">
            <a:extLst>
              <a:ext uri="{FF2B5EF4-FFF2-40B4-BE49-F238E27FC236}">
                <a16:creationId xmlns:a16="http://schemas.microsoft.com/office/drawing/2014/main" id="{0BC4BBB7-D7D9-DBFD-00EE-BFD9810F5DBA}"/>
              </a:ext>
            </a:extLst>
          </p:cNvPr>
          <p:cNvSpPr>
            <a:spLocks noGrp="1"/>
          </p:cNvSpPr>
          <p:nvPr>
            <p:ph type="subTitle" idx="1"/>
          </p:nvPr>
        </p:nvSpPr>
        <p:spPr>
          <a:xfrm>
            <a:off x="342898" y="3245031"/>
            <a:ext cx="3238033" cy="671613"/>
          </a:xfrm>
          <a:prstGeom prst="rect">
            <a:avLst/>
          </a:prstGeom>
        </p:spPr>
        <p:txBody>
          <a:bodyPr lIns="0" tIns="0" rIns="0" bIns="0" anchor="t" anchorCtr="0">
            <a:noAutofit/>
          </a:bodyPr>
          <a:lstStyle>
            <a:lvl1pPr marL="0" indent="0" algn="r">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3412198784"/>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Header - navy">
    <p:bg>
      <p:bgPr>
        <a:solidFill>
          <a:schemeClr val="accent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a:p>
        </p:txBody>
      </p:sp>
      <p:grpSp>
        <p:nvGrpSpPr>
          <p:cNvPr id="7" name="Group 6">
            <a:extLst>
              <a:ext uri="{FF2B5EF4-FFF2-40B4-BE49-F238E27FC236}">
                <a16:creationId xmlns:a16="http://schemas.microsoft.com/office/drawing/2014/main" id="{771188B1-84E5-43B5-B9DB-C9771F5BF9DA}"/>
              </a:ext>
            </a:extLst>
          </p:cNvPr>
          <p:cNvGrpSpPr>
            <a:grpSpLocks noChangeAspect="1"/>
          </p:cNvGrpSpPr>
          <p:nvPr/>
        </p:nvGrpSpPr>
        <p:grpSpPr>
          <a:xfrm>
            <a:off x="374478" y="6623392"/>
            <a:ext cx="460175" cy="108000"/>
            <a:chOff x="9091349" y="2677250"/>
            <a:chExt cx="1370738" cy="321703"/>
          </a:xfrm>
          <a:solidFill>
            <a:schemeClr val="accent1"/>
          </a:solidFill>
        </p:grpSpPr>
        <p:sp>
          <p:nvSpPr>
            <p:cNvPr id="8" name="Forme libre 23">
              <a:extLst>
                <a:ext uri="{FF2B5EF4-FFF2-40B4-BE49-F238E27FC236}">
                  <a16:creationId xmlns:a16="http://schemas.microsoft.com/office/drawing/2014/main" id="{7517F349-337C-42E9-8A9B-91C4A0B1EBD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sp>
          <p:nvSpPr>
            <p:cNvPr id="9" name="Forme libre 24">
              <a:extLst>
                <a:ext uri="{FF2B5EF4-FFF2-40B4-BE49-F238E27FC236}">
                  <a16:creationId xmlns:a16="http://schemas.microsoft.com/office/drawing/2014/main" id="{AD976390-471E-42CB-BDA5-5960BF5D3A9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10" name="Forme libre 25">
              <a:extLst>
                <a:ext uri="{FF2B5EF4-FFF2-40B4-BE49-F238E27FC236}">
                  <a16:creationId xmlns:a16="http://schemas.microsoft.com/office/drawing/2014/main" id="{58AC874D-3D60-4150-B6F9-8C10A9DE84B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grpSp>
      <p:grpSp>
        <p:nvGrpSpPr>
          <p:cNvPr id="12" name="Group 11">
            <a:extLst>
              <a:ext uri="{FF2B5EF4-FFF2-40B4-BE49-F238E27FC236}">
                <a16:creationId xmlns:a16="http://schemas.microsoft.com/office/drawing/2014/main" id="{1E57C87D-CEC6-4E26-9DA5-1DE0B6515587}"/>
              </a:ext>
            </a:extLst>
          </p:cNvPr>
          <p:cNvGrpSpPr>
            <a:grpSpLocks noChangeAspect="1"/>
          </p:cNvGrpSpPr>
          <p:nvPr/>
        </p:nvGrpSpPr>
        <p:grpSpPr>
          <a:xfrm>
            <a:off x="360000" y="6750000"/>
            <a:ext cx="460175" cy="108000"/>
            <a:chOff x="9091349" y="2677250"/>
            <a:chExt cx="1370738" cy="321703"/>
          </a:xfrm>
        </p:grpSpPr>
        <p:sp>
          <p:nvSpPr>
            <p:cNvPr id="13" name="Forme libre 23">
              <a:extLst>
                <a:ext uri="{FF2B5EF4-FFF2-40B4-BE49-F238E27FC236}">
                  <a16:creationId xmlns:a16="http://schemas.microsoft.com/office/drawing/2014/main" id="{50B5F866-412F-FDA5-A9C9-91789D1B02A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12D69E7-D5E5-FA08-7F60-41126934B02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0C8B32FD-03FE-6E41-A05F-06515E5AB9D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 name="Footer Placeholder 1">
            <a:extLst>
              <a:ext uri="{FF2B5EF4-FFF2-40B4-BE49-F238E27FC236}">
                <a16:creationId xmlns:a16="http://schemas.microsoft.com/office/drawing/2014/main" id="{7AB252E2-3E8F-06EF-7DC5-AE8F72B596CB}"/>
              </a:ext>
            </a:extLst>
          </p:cNvPr>
          <p:cNvSpPr>
            <a:spLocks noGrp="1"/>
          </p:cNvSpPr>
          <p:nvPr>
            <p:ph type="ftr" sz="quarter" idx="13"/>
          </p:nvPr>
        </p:nvSpPr>
        <p:spPr>
          <a:xfrm>
            <a:off x="973598" y="6570663"/>
            <a:ext cx="5948361" cy="384175"/>
          </a:xfrm>
          <a:prstGeom prst="rect">
            <a:avLst/>
          </a:prstGeom>
        </p:spPr>
        <p:txBody>
          <a:bodyPr/>
          <a:lstStyle>
            <a:lvl1pPr algn="l">
              <a:defRPr>
                <a:solidFill>
                  <a:schemeClr val="bg1"/>
                </a:solidFill>
              </a:defRPr>
            </a:lvl1pPr>
          </a:lstStyle>
          <a:p>
            <a:r>
              <a:rPr lang="en-US" noProof="0"/>
              <a:t>WIFI-KS 2026 - AIRTIES</a:t>
            </a:r>
          </a:p>
        </p:txBody>
      </p:sp>
      <p:sp>
        <p:nvSpPr>
          <p:cNvPr id="16" name="Title 1">
            <a:extLst>
              <a:ext uri="{FF2B5EF4-FFF2-40B4-BE49-F238E27FC236}">
                <a16:creationId xmlns:a16="http://schemas.microsoft.com/office/drawing/2014/main" id="{F115AEB7-0663-0988-E628-184377A0A239}"/>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endParaRPr lang="en-US" dirty="0"/>
          </a:p>
        </p:txBody>
      </p:sp>
      <p:sp>
        <p:nvSpPr>
          <p:cNvPr id="17" name="Subtitle 2">
            <a:extLst>
              <a:ext uri="{FF2B5EF4-FFF2-40B4-BE49-F238E27FC236}">
                <a16:creationId xmlns:a16="http://schemas.microsoft.com/office/drawing/2014/main" id="{41C4DA5E-D9D9-357E-5083-57749A66B68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Tree>
    <p:extLst>
      <p:ext uri="{BB962C8B-B14F-4D97-AF65-F5344CB8AC3E}">
        <p14:creationId xmlns:p14="http://schemas.microsoft.com/office/powerpoint/2010/main" val="372678072"/>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Header - white">
    <p:bg>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lvl1pPr>
          </a:lstStyle>
          <a:p>
            <a:fld id="{D6FA463F-00D8-4206-82A1-F4BAA7D765D9}" type="slidenum">
              <a:rPr lang="en-US" noProof="0" smtClean="0"/>
              <a:pPr/>
              <a:t>‹#›</a:t>
            </a:fld>
            <a:endParaRPr lang="en-US" noProof="0"/>
          </a:p>
        </p:txBody>
      </p:sp>
      <p:sp>
        <p:nvSpPr>
          <p:cNvPr id="3" name="Footer Placeholder 2">
            <a:extLst>
              <a:ext uri="{FF2B5EF4-FFF2-40B4-BE49-F238E27FC236}">
                <a16:creationId xmlns:a16="http://schemas.microsoft.com/office/drawing/2014/main" id="{DE34E823-A97D-86C3-37CA-7463FAAA0AE5}"/>
              </a:ext>
            </a:extLst>
          </p:cNvPr>
          <p:cNvSpPr>
            <a:spLocks noGrp="1"/>
          </p:cNvSpPr>
          <p:nvPr>
            <p:ph type="ftr" sz="quarter" idx="13"/>
          </p:nvPr>
        </p:nvSpPr>
        <p:spPr>
          <a:xfrm>
            <a:off x="964390" y="6570663"/>
            <a:ext cx="5948361" cy="384175"/>
          </a:xfrm>
          <a:prstGeom prst="rect">
            <a:avLst/>
          </a:prstGeom>
        </p:spPr>
        <p:txBody>
          <a:bodyPr/>
          <a:lstStyle>
            <a:lvl1pPr algn="l">
              <a:defRPr/>
            </a:lvl1pPr>
          </a:lstStyle>
          <a:p>
            <a:r>
              <a:rPr lang="en-US" noProof="0"/>
              <a:t>WIFI-KS 2026 - AIRTIES</a:t>
            </a:r>
          </a:p>
        </p:txBody>
      </p:sp>
      <p:sp>
        <p:nvSpPr>
          <p:cNvPr id="6" name="Title 1">
            <a:extLst>
              <a:ext uri="{FF2B5EF4-FFF2-40B4-BE49-F238E27FC236}">
                <a16:creationId xmlns:a16="http://schemas.microsoft.com/office/drawing/2014/main" id="{E25BE31F-521C-9081-B59D-F180AB3C76E9}"/>
              </a:ext>
            </a:extLst>
          </p:cNvPr>
          <p:cNvSpPr>
            <a:spLocks noGrp="1"/>
          </p:cNvSpPr>
          <p:nvPr>
            <p:ph type="ctrTitle"/>
          </p:nvPr>
        </p:nvSpPr>
        <p:spPr>
          <a:xfrm>
            <a:off x="828001" y="378198"/>
            <a:ext cx="10784879"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7" name="Subtitle 2">
            <a:extLst>
              <a:ext uri="{FF2B5EF4-FFF2-40B4-BE49-F238E27FC236}">
                <a16:creationId xmlns:a16="http://schemas.microsoft.com/office/drawing/2014/main" id="{BA910C5F-3963-F55F-7468-4BD552BC70F6}"/>
              </a:ext>
            </a:extLst>
          </p:cNvPr>
          <p:cNvSpPr>
            <a:spLocks noGrp="1"/>
          </p:cNvSpPr>
          <p:nvPr>
            <p:ph type="subTitle" idx="1"/>
          </p:nvPr>
        </p:nvSpPr>
        <p:spPr>
          <a:xfrm>
            <a:off x="828000" y="1237269"/>
            <a:ext cx="10784878"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Tree>
    <p:extLst>
      <p:ext uri="{BB962C8B-B14F-4D97-AF65-F5344CB8AC3E}">
        <p14:creationId xmlns:p14="http://schemas.microsoft.com/office/powerpoint/2010/main" val="233097148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ustom table 1 - navy">
    <p:bg>
      <p:bgPr>
        <a:solidFill>
          <a:schemeClr val="accent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a:p>
        </p:txBody>
      </p:sp>
      <p:grpSp>
        <p:nvGrpSpPr>
          <p:cNvPr id="7" name="Group 6">
            <a:extLst>
              <a:ext uri="{FF2B5EF4-FFF2-40B4-BE49-F238E27FC236}">
                <a16:creationId xmlns:a16="http://schemas.microsoft.com/office/drawing/2014/main" id="{771188B1-84E5-43B5-B9DB-C9771F5BF9DA}"/>
              </a:ext>
            </a:extLst>
          </p:cNvPr>
          <p:cNvGrpSpPr>
            <a:grpSpLocks noChangeAspect="1"/>
          </p:cNvGrpSpPr>
          <p:nvPr/>
        </p:nvGrpSpPr>
        <p:grpSpPr>
          <a:xfrm>
            <a:off x="374478" y="6623392"/>
            <a:ext cx="460175" cy="108000"/>
            <a:chOff x="9091349" y="2677250"/>
            <a:chExt cx="1370738" cy="321703"/>
          </a:xfrm>
          <a:solidFill>
            <a:schemeClr val="accent1"/>
          </a:solidFill>
        </p:grpSpPr>
        <p:sp>
          <p:nvSpPr>
            <p:cNvPr id="8" name="Forme libre 23">
              <a:extLst>
                <a:ext uri="{FF2B5EF4-FFF2-40B4-BE49-F238E27FC236}">
                  <a16:creationId xmlns:a16="http://schemas.microsoft.com/office/drawing/2014/main" id="{7517F349-337C-42E9-8A9B-91C4A0B1EBD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sp>
          <p:nvSpPr>
            <p:cNvPr id="9" name="Forme libre 24">
              <a:extLst>
                <a:ext uri="{FF2B5EF4-FFF2-40B4-BE49-F238E27FC236}">
                  <a16:creationId xmlns:a16="http://schemas.microsoft.com/office/drawing/2014/main" id="{AD976390-471E-42CB-BDA5-5960BF5D3A9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10" name="Forme libre 25">
              <a:extLst>
                <a:ext uri="{FF2B5EF4-FFF2-40B4-BE49-F238E27FC236}">
                  <a16:creationId xmlns:a16="http://schemas.microsoft.com/office/drawing/2014/main" id="{58AC874D-3D60-4150-B6F9-8C10A9DE84B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grpSp>
      <p:grpSp>
        <p:nvGrpSpPr>
          <p:cNvPr id="12" name="Group 11">
            <a:extLst>
              <a:ext uri="{FF2B5EF4-FFF2-40B4-BE49-F238E27FC236}">
                <a16:creationId xmlns:a16="http://schemas.microsoft.com/office/drawing/2014/main" id="{1E57C87D-CEC6-4E26-9DA5-1DE0B6515587}"/>
              </a:ext>
            </a:extLst>
          </p:cNvPr>
          <p:cNvGrpSpPr>
            <a:grpSpLocks noChangeAspect="1"/>
          </p:cNvGrpSpPr>
          <p:nvPr/>
        </p:nvGrpSpPr>
        <p:grpSpPr>
          <a:xfrm>
            <a:off x="360000" y="6750000"/>
            <a:ext cx="460175" cy="108000"/>
            <a:chOff x="9091349" y="2677250"/>
            <a:chExt cx="1370738" cy="321703"/>
          </a:xfrm>
        </p:grpSpPr>
        <p:sp>
          <p:nvSpPr>
            <p:cNvPr id="13" name="Forme libre 23">
              <a:extLst>
                <a:ext uri="{FF2B5EF4-FFF2-40B4-BE49-F238E27FC236}">
                  <a16:creationId xmlns:a16="http://schemas.microsoft.com/office/drawing/2014/main" id="{50B5F866-412F-FDA5-A9C9-91789D1B02A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12D69E7-D5E5-FA08-7F60-41126934B02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0C8B32FD-03FE-6E41-A05F-06515E5AB9D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 name="Footer Placeholder 1">
            <a:extLst>
              <a:ext uri="{FF2B5EF4-FFF2-40B4-BE49-F238E27FC236}">
                <a16:creationId xmlns:a16="http://schemas.microsoft.com/office/drawing/2014/main" id="{7AB252E2-3E8F-06EF-7DC5-AE8F72B596CB}"/>
              </a:ext>
            </a:extLst>
          </p:cNvPr>
          <p:cNvSpPr>
            <a:spLocks noGrp="1"/>
          </p:cNvSpPr>
          <p:nvPr>
            <p:ph type="ftr" sz="quarter" idx="13"/>
          </p:nvPr>
        </p:nvSpPr>
        <p:spPr>
          <a:xfrm>
            <a:off x="964390" y="6570663"/>
            <a:ext cx="5948361" cy="384175"/>
          </a:xfrm>
          <a:prstGeom prst="rect">
            <a:avLst/>
          </a:prstGeom>
        </p:spPr>
        <p:txBody>
          <a:bodyPr/>
          <a:lstStyle>
            <a:lvl1pPr algn="l">
              <a:defRPr>
                <a:solidFill>
                  <a:schemeClr val="bg1"/>
                </a:solidFill>
              </a:defRPr>
            </a:lvl1pPr>
          </a:lstStyle>
          <a:p>
            <a:r>
              <a:rPr lang="en-US" noProof="0"/>
              <a:t>WIFI-KS 2026 - AIRTIES</a:t>
            </a:r>
          </a:p>
        </p:txBody>
      </p:sp>
      <p:sp>
        <p:nvSpPr>
          <p:cNvPr id="16" name="Title 1">
            <a:extLst>
              <a:ext uri="{FF2B5EF4-FFF2-40B4-BE49-F238E27FC236}">
                <a16:creationId xmlns:a16="http://schemas.microsoft.com/office/drawing/2014/main" id="{F115AEB7-0663-0988-E628-184377A0A239}"/>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endParaRPr lang="en-US" dirty="0"/>
          </a:p>
        </p:txBody>
      </p:sp>
      <p:sp>
        <p:nvSpPr>
          <p:cNvPr id="17" name="Subtitle 2">
            <a:extLst>
              <a:ext uri="{FF2B5EF4-FFF2-40B4-BE49-F238E27FC236}">
                <a16:creationId xmlns:a16="http://schemas.microsoft.com/office/drawing/2014/main" id="{41C4DA5E-D9D9-357E-5083-57749A66B68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graphicFrame>
        <p:nvGraphicFramePr>
          <p:cNvPr id="18" name="Table 25">
            <a:extLst>
              <a:ext uri="{FF2B5EF4-FFF2-40B4-BE49-F238E27FC236}">
                <a16:creationId xmlns:a16="http://schemas.microsoft.com/office/drawing/2014/main" id="{D12C351C-57DA-0BCE-DEE3-DC44C714D6BE}"/>
              </a:ext>
            </a:extLst>
          </p:cNvPr>
          <p:cNvGraphicFramePr>
            <a:graphicFrameLocks noGrp="1"/>
          </p:cNvGraphicFramePr>
          <p:nvPr>
            <p:extLst>
              <p:ext uri="{D42A27DB-BD31-4B8C-83A1-F6EECF244321}">
                <p14:modId xmlns:p14="http://schemas.microsoft.com/office/powerpoint/2010/main" val="4201431110"/>
              </p:ext>
            </p:extLst>
          </p:nvPr>
        </p:nvGraphicFramePr>
        <p:xfrm>
          <a:off x="834654" y="1941316"/>
          <a:ext cx="10800122" cy="4377420"/>
        </p:xfrm>
        <a:graphic>
          <a:graphicData uri="http://schemas.openxmlformats.org/drawingml/2006/table">
            <a:tbl>
              <a:tblPr firstRow="1" bandRow="1">
                <a:tableStyleId>{5C22544A-7EE6-4342-B048-85BDC9FD1C3A}</a:tableStyleId>
              </a:tblPr>
              <a:tblGrid>
                <a:gridCol w="1518433">
                  <a:extLst>
                    <a:ext uri="{9D8B030D-6E8A-4147-A177-3AD203B41FA5}">
                      <a16:colId xmlns:a16="http://schemas.microsoft.com/office/drawing/2014/main" val="952372714"/>
                    </a:ext>
                  </a:extLst>
                </a:gridCol>
                <a:gridCol w="338112">
                  <a:extLst>
                    <a:ext uri="{9D8B030D-6E8A-4147-A177-3AD203B41FA5}">
                      <a16:colId xmlns:a16="http://schemas.microsoft.com/office/drawing/2014/main" val="2934572935"/>
                    </a:ext>
                  </a:extLst>
                </a:gridCol>
                <a:gridCol w="1518433">
                  <a:extLst>
                    <a:ext uri="{9D8B030D-6E8A-4147-A177-3AD203B41FA5}">
                      <a16:colId xmlns:a16="http://schemas.microsoft.com/office/drawing/2014/main" val="2651340852"/>
                    </a:ext>
                  </a:extLst>
                </a:gridCol>
                <a:gridCol w="338112">
                  <a:extLst>
                    <a:ext uri="{9D8B030D-6E8A-4147-A177-3AD203B41FA5}">
                      <a16:colId xmlns:a16="http://schemas.microsoft.com/office/drawing/2014/main" val="4082971288"/>
                    </a:ext>
                  </a:extLst>
                </a:gridCol>
                <a:gridCol w="1518433">
                  <a:extLst>
                    <a:ext uri="{9D8B030D-6E8A-4147-A177-3AD203B41FA5}">
                      <a16:colId xmlns:a16="http://schemas.microsoft.com/office/drawing/2014/main" val="779627227"/>
                    </a:ext>
                  </a:extLst>
                </a:gridCol>
                <a:gridCol w="338112">
                  <a:extLst>
                    <a:ext uri="{9D8B030D-6E8A-4147-A177-3AD203B41FA5}">
                      <a16:colId xmlns:a16="http://schemas.microsoft.com/office/drawing/2014/main" val="3500086865"/>
                    </a:ext>
                  </a:extLst>
                </a:gridCol>
                <a:gridCol w="1517397">
                  <a:extLst>
                    <a:ext uri="{9D8B030D-6E8A-4147-A177-3AD203B41FA5}">
                      <a16:colId xmlns:a16="http://schemas.microsoft.com/office/drawing/2014/main" val="3543134704"/>
                    </a:ext>
                  </a:extLst>
                </a:gridCol>
                <a:gridCol w="338112">
                  <a:extLst>
                    <a:ext uri="{9D8B030D-6E8A-4147-A177-3AD203B41FA5}">
                      <a16:colId xmlns:a16="http://schemas.microsoft.com/office/drawing/2014/main" val="949373081"/>
                    </a:ext>
                  </a:extLst>
                </a:gridCol>
                <a:gridCol w="1518433">
                  <a:extLst>
                    <a:ext uri="{9D8B030D-6E8A-4147-A177-3AD203B41FA5}">
                      <a16:colId xmlns:a16="http://schemas.microsoft.com/office/drawing/2014/main" val="681943210"/>
                    </a:ext>
                  </a:extLst>
                </a:gridCol>
                <a:gridCol w="338112">
                  <a:extLst>
                    <a:ext uri="{9D8B030D-6E8A-4147-A177-3AD203B41FA5}">
                      <a16:colId xmlns:a16="http://schemas.microsoft.com/office/drawing/2014/main" val="580545341"/>
                    </a:ext>
                  </a:extLst>
                </a:gridCol>
                <a:gridCol w="1518433">
                  <a:extLst>
                    <a:ext uri="{9D8B030D-6E8A-4147-A177-3AD203B41FA5}">
                      <a16:colId xmlns:a16="http://schemas.microsoft.com/office/drawing/2014/main" val="2633691277"/>
                    </a:ext>
                  </a:extLst>
                </a:gridCol>
              </a:tblGrid>
              <a:tr h="1094355">
                <a:tc>
                  <a:txBody>
                    <a:bodyPr/>
                    <a:lstStyle/>
                    <a:p>
                      <a:pPr>
                        <a:spcBef>
                          <a:spcPts val="0"/>
                        </a:spcBef>
                      </a:pPr>
                      <a:r>
                        <a:rPr lang="en-US" sz="1200"/>
                        <a:t>Table heading and</a:t>
                      </a: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554DB7"/>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4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554DB7"/>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554DB7"/>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554DB7"/>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2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2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554DB7"/>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dirty="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554DB7"/>
                    </a:solidFill>
                  </a:tcPr>
                </a:tc>
                <a:extLst>
                  <a:ext uri="{0D108BD9-81ED-4DB2-BD59-A6C34878D82A}">
                    <a16:rowId xmlns:a16="http://schemas.microsoft.com/office/drawing/2014/main" val="2810706056"/>
                  </a:ext>
                </a:extLst>
              </a:tr>
              <a:tr h="1094355">
                <a:tc>
                  <a:txBody>
                    <a:bodyPr/>
                    <a:lstStyle/>
                    <a:p>
                      <a:pPr algn="l"/>
                      <a:r>
                        <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Cell data</a:t>
                      </a: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4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579262378"/>
                  </a:ext>
                </a:extLst>
              </a:tr>
              <a:tr h="1094355">
                <a:tc>
                  <a:txBody>
                    <a:bodyPr/>
                    <a:lstStyle/>
                    <a:p>
                      <a:pPr algn="l"/>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4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3043261056"/>
                  </a:ext>
                </a:extLst>
              </a:tr>
              <a:tr h="1094355">
                <a:tc>
                  <a:txBody>
                    <a:bodyPr/>
                    <a:lstStyle/>
                    <a:p>
                      <a:pPr algn="l"/>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4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1221998165"/>
                  </a:ext>
                </a:extLst>
              </a:tr>
            </a:tbl>
          </a:graphicData>
        </a:graphic>
      </p:graphicFrame>
    </p:spTree>
    <p:extLst>
      <p:ext uri="{BB962C8B-B14F-4D97-AF65-F5344CB8AC3E}">
        <p14:creationId xmlns:p14="http://schemas.microsoft.com/office/powerpoint/2010/main" val="1700219805"/>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ustom table 1 - white">
    <p:bg>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noProof="0" smtClean="0"/>
              <a:pPr/>
              <a:t>‹#›</a:t>
            </a:fld>
            <a:endParaRPr lang="en-US" noProof="0"/>
          </a:p>
        </p:txBody>
      </p:sp>
      <p:grpSp>
        <p:nvGrpSpPr>
          <p:cNvPr id="12" name="Group 11">
            <a:extLst>
              <a:ext uri="{FF2B5EF4-FFF2-40B4-BE49-F238E27FC236}">
                <a16:creationId xmlns:a16="http://schemas.microsoft.com/office/drawing/2014/main" id="{1E57C87D-CEC6-4E26-9DA5-1DE0B6515587}"/>
              </a:ext>
            </a:extLst>
          </p:cNvPr>
          <p:cNvGrpSpPr>
            <a:grpSpLocks noChangeAspect="1"/>
          </p:cNvGrpSpPr>
          <p:nvPr/>
        </p:nvGrpSpPr>
        <p:grpSpPr>
          <a:xfrm>
            <a:off x="360000" y="6750000"/>
            <a:ext cx="460175" cy="108000"/>
            <a:chOff x="9091349" y="2677250"/>
            <a:chExt cx="1370738" cy="321703"/>
          </a:xfrm>
        </p:grpSpPr>
        <p:sp>
          <p:nvSpPr>
            <p:cNvPr id="13" name="Forme libre 23">
              <a:extLst>
                <a:ext uri="{FF2B5EF4-FFF2-40B4-BE49-F238E27FC236}">
                  <a16:creationId xmlns:a16="http://schemas.microsoft.com/office/drawing/2014/main" id="{50B5F866-412F-FDA5-A9C9-91789D1B02A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12D69E7-D5E5-FA08-7F60-41126934B02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0C8B32FD-03FE-6E41-A05F-06515E5AB9D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 name="Footer Placeholder 1">
            <a:extLst>
              <a:ext uri="{FF2B5EF4-FFF2-40B4-BE49-F238E27FC236}">
                <a16:creationId xmlns:a16="http://schemas.microsoft.com/office/drawing/2014/main" id="{7AB252E2-3E8F-06EF-7DC5-AE8F72B596CB}"/>
              </a:ext>
            </a:extLst>
          </p:cNvPr>
          <p:cNvSpPr>
            <a:spLocks noGrp="1"/>
          </p:cNvSpPr>
          <p:nvPr>
            <p:ph type="ftr" sz="quarter" idx="13"/>
          </p:nvPr>
        </p:nvSpPr>
        <p:spPr>
          <a:xfrm>
            <a:off x="964200" y="6570662"/>
            <a:ext cx="5948361" cy="384175"/>
          </a:xfrm>
          <a:prstGeom prst="rect">
            <a:avLst/>
          </a:prstGeom>
        </p:spPr>
        <p:txBody>
          <a:bodyPr/>
          <a:lstStyle>
            <a:lvl1pPr algn="l">
              <a:defRPr>
                <a:solidFill>
                  <a:schemeClr val="tx1"/>
                </a:solidFill>
              </a:defRPr>
            </a:lvl1pPr>
          </a:lstStyle>
          <a:p>
            <a:r>
              <a:rPr lang="en-US" noProof="0"/>
              <a:t>WIFI-KS 2026 - AIRTIES</a:t>
            </a:r>
          </a:p>
        </p:txBody>
      </p:sp>
      <p:sp>
        <p:nvSpPr>
          <p:cNvPr id="16" name="Title 1">
            <a:extLst>
              <a:ext uri="{FF2B5EF4-FFF2-40B4-BE49-F238E27FC236}">
                <a16:creationId xmlns:a16="http://schemas.microsoft.com/office/drawing/2014/main" id="{F115AEB7-0663-0988-E628-184377A0A239}"/>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17" name="Subtitle 2">
            <a:extLst>
              <a:ext uri="{FF2B5EF4-FFF2-40B4-BE49-F238E27FC236}">
                <a16:creationId xmlns:a16="http://schemas.microsoft.com/office/drawing/2014/main" id="{41C4DA5E-D9D9-357E-5083-57749A66B68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graphicFrame>
        <p:nvGraphicFramePr>
          <p:cNvPr id="19" name="Table 25">
            <a:extLst>
              <a:ext uri="{FF2B5EF4-FFF2-40B4-BE49-F238E27FC236}">
                <a16:creationId xmlns:a16="http://schemas.microsoft.com/office/drawing/2014/main" id="{C1CBE2C0-9FAD-0969-28F5-BB266C0943C9}"/>
              </a:ext>
            </a:extLst>
          </p:cNvPr>
          <p:cNvGraphicFramePr>
            <a:graphicFrameLocks noGrp="1"/>
          </p:cNvGraphicFramePr>
          <p:nvPr>
            <p:extLst>
              <p:ext uri="{D42A27DB-BD31-4B8C-83A1-F6EECF244321}">
                <p14:modId xmlns:p14="http://schemas.microsoft.com/office/powerpoint/2010/main" val="3985159232"/>
              </p:ext>
            </p:extLst>
          </p:nvPr>
        </p:nvGraphicFramePr>
        <p:xfrm>
          <a:off x="834654" y="1941316"/>
          <a:ext cx="10808060" cy="4377420"/>
        </p:xfrm>
        <a:graphic>
          <a:graphicData uri="http://schemas.openxmlformats.org/drawingml/2006/table">
            <a:tbl>
              <a:tblPr firstRow="1" bandRow="1">
                <a:tableStyleId>{5C22544A-7EE6-4342-B048-85BDC9FD1C3A}</a:tableStyleId>
              </a:tblPr>
              <a:tblGrid>
                <a:gridCol w="1518433">
                  <a:extLst>
                    <a:ext uri="{9D8B030D-6E8A-4147-A177-3AD203B41FA5}">
                      <a16:colId xmlns:a16="http://schemas.microsoft.com/office/drawing/2014/main" val="952372714"/>
                    </a:ext>
                  </a:extLst>
                </a:gridCol>
                <a:gridCol w="338112">
                  <a:extLst>
                    <a:ext uri="{9D8B030D-6E8A-4147-A177-3AD203B41FA5}">
                      <a16:colId xmlns:a16="http://schemas.microsoft.com/office/drawing/2014/main" val="2934572935"/>
                    </a:ext>
                  </a:extLst>
                </a:gridCol>
                <a:gridCol w="1518433">
                  <a:extLst>
                    <a:ext uri="{9D8B030D-6E8A-4147-A177-3AD203B41FA5}">
                      <a16:colId xmlns:a16="http://schemas.microsoft.com/office/drawing/2014/main" val="2651340852"/>
                    </a:ext>
                  </a:extLst>
                </a:gridCol>
                <a:gridCol w="338112">
                  <a:extLst>
                    <a:ext uri="{9D8B030D-6E8A-4147-A177-3AD203B41FA5}">
                      <a16:colId xmlns:a16="http://schemas.microsoft.com/office/drawing/2014/main" val="4082971288"/>
                    </a:ext>
                  </a:extLst>
                </a:gridCol>
                <a:gridCol w="1543145">
                  <a:extLst>
                    <a:ext uri="{9D8B030D-6E8A-4147-A177-3AD203B41FA5}">
                      <a16:colId xmlns:a16="http://schemas.microsoft.com/office/drawing/2014/main" val="779627227"/>
                    </a:ext>
                  </a:extLst>
                </a:gridCol>
                <a:gridCol w="321338">
                  <a:extLst>
                    <a:ext uri="{9D8B030D-6E8A-4147-A177-3AD203B41FA5}">
                      <a16:colId xmlns:a16="http://schemas.microsoft.com/office/drawing/2014/main" val="3500086865"/>
                    </a:ext>
                  </a:extLst>
                </a:gridCol>
                <a:gridCol w="1517397">
                  <a:extLst>
                    <a:ext uri="{9D8B030D-6E8A-4147-A177-3AD203B41FA5}">
                      <a16:colId xmlns:a16="http://schemas.microsoft.com/office/drawing/2014/main" val="3543134704"/>
                    </a:ext>
                  </a:extLst>
                </a:gridCol>
                <a:gridCol w="338112">
                  <a:extLst>
                    <a:ext uri="{9D8B030D-6E8A-4147-A177-3AD203B41FA5}">
                      <a16:colId xmlns:a16="http://schemas.microsoft.com/office/drawing/2014/main" val="949373081"/>
                    </a:ext>
                  </a:extLst>
                </a:gridCol>
                <a:gridCol w="1518433">
                  <a:extLst>
                    <a:ext uri="{9D8B030D-6E8A-4147-A177-3AD203B41FA5}">
                      <a16:colId xmlns:a16="http://schemas.microsoft.com/office/drawing/2014/main" val="681943210"/>
                    </a:ext>
                  </a:extLst>
                </a:gridCol>
                <a:gridCol w="338112">
                  <a:extLst>
                    <a:ext uri="{9D8B030D-6E8A-4147-A177-3AD203B41FA5}">
                      <a16:colId xmlns:a16="http://schemas.microsoft.com/office/drawing/2014/main" val="580545341"/>
                    </a:ext>
                  </a:extLst>
                </a:gridCol>
                <a:gridCol w="1518433">
                  <a:extLst>
                    <a:ext uri="{9D8B030D-6E8A-4147-A177-3AD203B41FA5}">
                      <a16:colId xmlns:a16="http://schemas.microsoft.com/office/drawing/2014/main" val="2633691277"/>
                    </a:ext>
                  </a:extLst>
                </a:gridCol>
              </a:tblGrid>
              <a:tr h="1094355">
                <a:tc>
                  <a:txBody>
                    <a:bodyPr/>
                    <a:lstStyle/>
                    <a:p>
                      <a:pPr>
                        <a:spcBef>
                          <a:spcPts val="0"/>
                        </a:spcBef>
                      </a:pPr>
                      <a:r>
                        <a:rPr lang="en-US" sz="1200"/>
                        <a:t>Table heading and</a:t>
                      </a: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4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2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2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810706056"/>
                  </a:ext>
                </a:extLst>
              </a:tr>
              <a:tr h="1094355">
                <a:tc>
                  <a:txBody>
                    <a:bodyPr/>
                    <a:lstStyle/>
                    <a:p>
                      <a:pPr algn="l"/>
                      <a:r>
                        <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rPr>
                        <a:t>Cell data</a:t>
                      </a: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4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579262378"/>
                  </a:ext>
                </a:extLst>
              </a:tr>
              <a:tr h="1094355">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4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43261056"/>
                  </a:ext>
                </a:extLst>
              </a:tr>
              <a:tr h="1094355">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4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221998165"/>
                  </a:ext>
                </a:extLst>
              </a:tr>
            </a:tbl>
          </a:graphicData>
        </a:graphic>
      </p:graphicFrame>
      <p:grpSp>
        <p:nvGrpSpPr>
          <p:cNvPr id="7" name="Group 6">
            <a:extLst>
              <a:ext uri="{FF2B5EF4-FFF2-40B4-BE49-F238E27FC236}">
                <a16:creationId xmlns:a16="http://schemas.microsoft.com/office/drawing/2014/main" id="{771188B1-84E5-43B5-B9DB-C9771F5BF9DA}"/>
              </a:ext>
            </a:extLst>
          </p:cNvPr>
          <p:cNvGrpSpPr>
            <a:grpSpLocks noChangeAspect="1"/>
          </p:cNvGrpSpPr>
          <p:nvPr/>
        </p:nvGrpSpPr>
        <p:grpSpPr>
          <a:xfrm>
            <a:off x="359873" y="6750705"/>
            <a:ext cx="460175" cy="108000"/>
            <a:chOff x="9091349" y="2677250"/>
            <a:chExt cx="1370738" cy="321703"/>
          </a:xfrm>
          <a:solidFill>
            <a:schemeClr val="accent5"/>
          </a:solidFill>
        </p:grpSpPr>
        <p:sp>
          <p:nvSpPr>
            <p:cNvPr id="8" name="Forme libre 23">
              <a:extLst>
                <a:ext uri="{FF2B5EF4-FFF2-40B4-BE49-F238E27FC236}">
                  <a16:creationId xmlns:a16="http://schemas.microsoft.com/office/drawing/2014/main" id="{7517F349-337C-42E9-8A9B-91C4A0B1EBD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sp>
          <p:nvSpPr>
            <p:cNvPr id="9" name="Forme libre 24">
              <a:extLst>
                <a:ext uri="{FF2B5EF4-FFF2-40B4-BE49-F238E27FC236}">
                  <a16:creationId xmlns:a16="http://schemas.microsoft.com/office/drawing/2014/main" id="{AD976390-471E-42CB-BDA5-5960BF5D3A9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10" name="Forme libre 25">
              <a:extLst>
                <a:ext uri="{FF2B5EF4-FFF2-40B4-BE49-F238E27FC236}">
                  <a16:creationId xmlns:a16="http://schemas.microsoft.com/office/drawing/2014/main" id="{58AC874D-3D60-4150-B6F9-8C10A9DE84B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grpSp>
    </p:spTree>
    <p:extLst>
      <p:ext uri="{BB962C8B-B14F-4D97-AF65-F5344CB8AC3E}">
        <p14:creationId xmlns:p14="http://schemas.microsoft.com/office/powerpoint/2010/main" val="339566150"/>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ustom table 2- navy">
    <p:bg>
      <p:bgPr>
        <a:solidFill>
          <a:schemeClr val="accent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a:p>
        </p:txBody>
      </p:sp>
      <p:grpSp>
        <p:nvGrpSpPr>
          <p:cNvPr id="7" name="Group 6">
            <a:extLst>
              <a:ext uri="{FF2B5EF4-FFF2-40B4-BE49-F238E27FC236}">
                <a16:creationId xmlns:a16="http://schemas.microsoft.com/office/drawing/2014/main" id="{771188B1-84E5-43B5-B9DB-C9771F5BF9DA}"/>
              </a:ext>
            </a:extLst>
          </p:cNvPr>
          <p:cNvGrpSpPr>
            <a:grpSpLocks noChangeAspect="1"/>
          </p:cNvGrpSpPr>
          <p:nvPr/>
        </p:nvGrpSpPr>
        <p:grpSpPr>
          <a:xfrm>
            <a:off x="374478" y="6623392"/>
            <a:ext cx="460175" cy="108000"/>
            <a:chOff x="9091349" y="2677250"/>
            <a:chExt cx="1370738" cy="321703"/>
          </a:xfrm>
          <a:solidFill>
            <a:schemeClr val="accent1"/>
          </a:solidFill>
        </p:grpSpPr>
        <p:sp>
          <p:nvSpPr>
            <p:cNvPr id="8" name="Forme libre 23">
              <a:extLst>
                <a:ext uri="{FF2B5EF4-FFF2-40B4-BE49-F238E27FC236}">
                  <a16:creationId xmlns:a16="http://schemas.microsoft.com/office/drawing/2014/main" id="{7517F349-337C-42E9-8A9B-91C4A0B1EBD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sp>
          <p:nvSpPr>
            <p:cNvPr id="9" name="Forme libre 24">
              <a:extLst>
                <a:ext uri="{FF2B5EF4-FFF2-40B4-BE49-F238E27FC236}">
                  <a16:creationId xmlns:a16="http://schemas.microsoft.com/office/drawing/2014/main" id="{AD976390-471E-42CB-BDA5-5960BF5D3A9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10" name="Forme libre 25">
              <a:extLst>
                <a:ext uri="{FF2B5EF4-FFF2-40B4-BE49-F238E27FC236}">
                  <a16:creationId xmlns:a16="http://schemas.microsoft.com/office/drawing/2014/main" id="{58AC874D-3D60-4150-B6F9-8C10A9DE84B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grpSp>
      <p:grpSp>
        <p:nvGrpSpPr>
          <p:cNvPr id="12" name="Group 11">
            <a:extLst>
              <a:ext uri="{FF2B5EF4-FFF2-40B4-BE49-F238E27FC236}">
                <a16:creationId xmlns:a16="http://schemas.microsoft.com/office/drawing/2014/main" id="{1E57C87D-CEC6-4E26-9DA5-1DE0B6515587}"/>
              </a:ext>
            </a:extLst>
          </p:cNvPr>
          <p:cNvGrpSpPr>
            <a:grpSpLocks noChangeAspect="1"/>
          </p:cNvGrpSpPr>
          <p:nvPr/>
        </p:nvGrpSpPr>
        <p:grpSpPr>
          <a:xfrm>
            <a:off x="360000" y="6750000"/>
            <a:ext cx="460175" cy="108000"/>
            <a:chOff x="9091349" y="2677250"/>
            <a:chExt cx="1370738" cy="321703"/>
          </a:xfrm>
        </p:grpSpPr>
        <p:sp>
          <p:nvSpPr>
            <p:cNvPr id="13" name="Forme libre 23">
              <a:extLst>
                <a:ext uri="{FF2B5EF4-FFF2-40B4-BE49-F238E27FC236}">
                  <a16:creationId xmlns:a16="http://schemas.microsoft.com/office/drawing/2014/main" id="{50B5F866-412F-FDA5-A9C9-91789D1B02A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12D69E7-D5E5-FA08-7F60-41126934B02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0C8B32FD-03FE-6E41-A05F-06515E5AB9D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 name="Footer Placeholder 1">
            <a:extLst>
              <a:ext uri="{FF2B5EF4-FFF2-40B4-BE49-F238E27FC236}">
                <a16:creationId xmlns:a16="http://schemas.microsoft.com/office/drawing/2014/main" id="{7AB252E2-3E8F-06EF-7DC5-AE8F72B596CB}"/>
              </a:ext>
            </a:extLst>
          </p:cNvPr>
          <p:cNvSpPr>
            <a:spLocks noGrp="1"/>
          </p:cNvSpPr>
          <p:nvPr>
            <p:ph type="ftr" sz="quarter" idx="13"/>
          </p:nvPr>
        </p:nvSpPr>
        <p:spPr>
          <a:xfrm>
            <a:off x="973598" y="6570663"/>
            <a:ext cx="5948361" cy="384175"/>
          </a:xfrm>
          <a:prstGeom prst="rect">
            <a:avLst/>
          </a:prstGeom>
        </p:spPr>
        <p:txBody>
          <a:bodyPr/>
          <a:lstStyle>
            <a:lvl1pPr algn="l">
              <a:defRPr>
                <a:solidFill>
                  <a:schemeClr val="bg1"/>
                </a:solidFill>
              </a:defRPr>
            </a:lvl1pPr>
          </a:lstStyle>
          <a:p>
            <a:r>
              <a:rPr lang="en-US" noProof="0"/>
              <a:t>WIFI-KS 2026 - AIRTIES</a:t>
            </a:r>
          </a:p>
        </p:txBody>
      </p:sp>
      <p:sp>
        <p:nvSpPr>
          <p:cNvPr id="16" name="Title 1">
            <a:extLst>
              <a:ext uri="{FF2B5EF4-FFF2-40B4-BE49-F238E27FC236}">
                <a16:creationId xmlns:a16="http://schemas.microsoft.com/office/drawing/2014/main" id="{F115AEB7-0663-0988-E628-184377A0A239}"/>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17" name="Subtitle 2">
            <a:extLst>
              <a:ext uri="{FF2B5EF4-FFF2-40B4-BE49-F238E27FC236}">
                <a16:creationId xmlns:a16="http://schemas.microsoft.com/office/drawing/2014/main" id="{41C4DA5E-D9D9-357E-5083-57749A66B68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graphicFrame>
        <p:nvGraphicFramePr>
          <p:cNvPr id="18" name="Table 25">
            <a:extLst>
              <a:ext uri="{FF2B5EF4-FFF2-40B4-BE49-F238E27FC236}">
                <a16:creationId xmlns:a16="http://schemas.microsoft.com/office/drawing/2014/main" id="{D12C351C-57DA-0BCE-DEE3-DC44C714D6BE}"/>
              </a:ext>
            </a:extLst>
          </p:cNvPr>
          <p:cNvGraphicFramePr>
            <a:graphicFrameLocks noGrp="1"/>
          </p:cNvGraphicFramePr>
          <p:nvPr>
            <p:extLst>
              <p:ext uri="{D42A27DB-BD31-4B8C-83A1-F6EECF244321}">
                <p14:modId xmlns:p14="http://schemas.microsoft.com/office/powerpoint/2010/main" val="1372887777"/>
              </p:ext>
            </p:extLst>
          </p:nvPr>
        </p:nvGraphicFramePr>
        <p:xfrm>
          <a:off x="834653" y="1941316"/>
          <a:ext cx="10800118" cy="4377420"/>
        </p:xfrm>
        <a:graphic>
          <a:graphicData uri="http://schemas.openxmlformats.org/drawingml/2006/table">
            <a:tbl>
              <a:tblPr firstRow="1" bandRow="1">
                <a:tableStyleId>{5C22544A-7EE6-4342-B048-85BDC9FD1C3A}</a:tableStyleId>
              </a:tblPr>
              <a:tblGrid>
                <a:gridCol w="1795354">
                  <a:extLst>
                    <a:ext uri="{9D8B030D-6E8A-4147-A177-3AD203B41FA5}">
                      <a16:colId xmlns:a16="http://schemas.microsoft.com/office/drawing/2014/main" val="952372714"/>
                    </a:ext>
                  </a:extLst>
                </a:gridCol>
                <a:gridCol w="1824573">
                  <a:extLst>
                    <a:ext uri="{9D8B030D-6E8A-4147-A177-3AD203B41FA5}">
                      <a16:colId xmlns:a16="http://schemas.microsoft.com/office/drawing/2014/main" val="2651340852"/>
                    </a:ext>
                  </a:extLst>
                </a:gridCol>
                <a:gridCol w="1795354">
                  <a:extLst>
                    <a:ext uri="{9D8B030D-6E8A-4147-A177-3AD203B41FA5}">
                      <a16:colId xmlns:a16="http://schemas.microsoft.com/office/drawing/2014/main" val="779627227"/>
                    </a:ext>
                  </a:extLst>
                </a:gridCol>
                <a:gridCol w="1794129">
                  <a:extLst>
                    <a:ext uri="{9D8B030D-6E8A-4147-A177-3AD203B41FA5}">
                      <a16:colId xmlns:a16="http://schemas.microsoft.com/office/drawing/2014/main" val="3543134704"/>
                    </a:ext>
                  </a:extLst>
                </a:gridCol>
                <a:gridCol w="1795354">
                  <a:extLst>
                    <a:ext uri="{9D8B030D-6E8A-4147-A177-3AD203B41FA5}">
                      <a16:colId xmlns:a16="http://schemas.microsoft.com/office/drawing/2014/main" val="681943210"/>
                    </a:ext>
                  </a:extLst>
                </a:gridCol>
                <a:gridCol w="1795354">
                  <a:extLst>
                    <a:ext uri="{9D8B030D-6E8A-4147-A177-3AD203B41FA5}">
                      <a16:colId xmlns:a16="http://schemas.microsoft.com/office/drawing/2014/main" val="2633691277"/>
                    </a:ext>
                  </a:extLst>
                </a:gridCol>
              </a:tblGrid>
              <a:tr h="1094355">
                <a:tc>
                  <a:txBody>
                    <a:bodyPr/>
                    <a:lstStyle/>
                    <a:p>
                      <a:pPr>
                        <a:spcBef>
                          <a:spcPts val="0"/>
                        </a:spcBef>
                      </a:pPr>
                      <a:endParaRPr lang="en-US" sz="1200"/>
                    </a:p>
                  </a:txBody>
                  <a:tcPr marL="144000" marR="144000" marT="144000" marB="144000">
                    <a:lnL w="76200" cap="flat" cmpd="sng" algn="ctr">
                      <a:solidFill>
                        <a:schemeClr val="accent2"/>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2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810706056"/>
                  </a:ext>
                </a:extLst>
              </a:tr>
              <a:tr h="1094355">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2"/>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579262378"/>
                  </a:ext>
                </a:extLst>
              </a:tr>
              <a:tr h="1094355">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2"/>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3043261056"/>
                  </a:ext>
                </a:extLst>
              </a:tr>
              <a:tr h="1094355">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2"/>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1221998165"/>
                  </a:ext>
                </a:extLst>
              </a:tr>
            </a:tbl>
          </a:graphicData>
        </a:graphic>
      </p:graphicFrame>
    </p:spTree>
    <p:extLst>
      <p:ext uri="{BB962C8B-B14F-4D97-AF65-F5344CB8AC3E}">
        <p14:creationId xmlns:p14="http://schemas.microsoft.com/office/powerpoint/2010/main" val="782886456"/>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ustom table 2 - white">
    <p:bg>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noProof="0" smtClean="0"/>
              <a:pPr/>
              <a:t>‹#›</a:t>
            </a:fld>
            <a:endParaRPr lang="en-US" noProof="0"/>
          </a:p>
        </p:txBody>
      </p:sp>
      <p:grpSp>
        <p:nvGrpSpPr>
          <p:cNvPr id="12" name="Group 11">
            <a:extLst>
              <a:ext uri="{FF2B5EF4-FFF2-40B4-BE49-F238E27FC236}">
                <a16:creationId xmlns:a16="http://schemas.microsoft.com/office/drawing/2014/main" id="{1E57C87D-CEC6-4E26-9DA5-1DE0B6515587}"/>
              </a:ext>
            </a:extLst>
          </p:cNvPr>
          <p:cNvGrpSpPr>
            <a:grpSpLocks noChangeAspect="1"/>
          </p:cNvGrpSpPr>
          <p:nvPr/>
        </p:nvGrpSpPr>
        <p:grpSpPr>
          <a:xfrm>
            <a:off x="360000" y="6750000"/>
            <a:ext cx="460175" cy="108000"/>
            <a:chOff x="9091349" y="2677250"/>
            <a:chExt cx="1370738" cy="321703"/>
          </a:xfrm>
        </p:grpSpPr>
        <p:sp>
          <p:nvSpPr>
            <p:cNvPr id="13" name="Forme libre 23">
              <a:extLst>
                <a:ext uri="{FF2B5EF4-FFF2-40B4-BE49-F238E27FC236}">
                  <a16:creationId xmlns:a16="http://schemas.microsoft.com/office/drawing/2014/main" id="{50B5F866-412F-FDA5-A9C9-91789D1B02A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12D69E7-D5E5-FA08-7F60-41126934B02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0C8B32FD-03FE-6E41-A05F-06515E5AB9D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 name="Footer Placeholder 1">
            <a:extLst>
              <a:ext uri="{FF2B5EF4-FFF2-40B4-BE49-F238E27FC236}">
                <a16:creationId xmlns:a16="http://schemas.microsoft.com/office/drawing/2014/main" id="{7AB252E2-3E8F-06EF-7DC5-AE8F72B596CB}"/>
              </a:ext>
            </a:extLst>
          </p:cNvPr>
          <p:cNvSpPr>
            <a:spLocks noGrp="1"/>
          </p:cNvSpPr>
          <p:nvPr>
            <p:ph type="ftr" sz="quarter" idx="13"/>
          </p:nvPr>
        </p:nvSpPr>
        <p:spPr>
          <a:xfrm>
            <a:off x="964200" y="6570663"/>
            <a:ext cx="5948361" cy="384175"/>
          </a:xfrm>
          <a:prstGeom prst="rect">
            <a:avLst/>
          </a:prstGeom>
        </p:spPr>
        <p:txBody>
          <a:bodyPr/>
          <a:lstStyle>
            <a:lvl1pPr algn="l">
              <a:defRPr>
                <a:solidFill>
                  <a:schemeClr val="tx1"/>
                </a:solidFill>
              </a:defRPr>
            </a:lvl1pPr>
          </a:lstStyle>
          <a:p>
            <a:r>
              <a:rPr lang="en-US" noProof="0"/>
              <a:t>WIFI-KS 2026 - AIRTIES</a:t>
            </a:r>
            <a:endParaRPr lang="en-US" noProof="0" dirty="0"/>
          </a:p>
        </p:txBody>
      </p:sp>
      <p:sp>
        <p:nvSpPr>
          <p:cNvPr id="16" name="Title 1">
            <a:extLst>
              <a:ext uri="{FF2B5EF4-FFF2-40B4-BE49-F238E27FC236}">
                <a16:creationId xmlns:a16="http://schemas.microsoft.com/office/drawing/2014/main" id="{F115AEB7-0663-0988-E628-184377A0A239}"/>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7" name="Subtitle 2">
            <a:extLst>
              <a:ext uri="{FF2B5EF4-FFF2-40B4-BE49-F238E27FC236}">
                <a16:creationId xmlns:a16="http://schemas.microsoft.com/office/drawing/2014/main" id="{41C4DA5E-D9D9-357E-5083-57749A66B68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graphicFrame>
        <p:nvGraphicFramePr>
          <p:cNvPr id="18" name="Table 25">
            <a:extLst>
              <a:ext uri="{FF2B5EF4-FFF2-40B4-BE49-F238E27FC236}">
                <a16:creationId xmlns:a16="http://schemas.microsoft.com/office/drawing/2014/main" id="{D12C351C-57DA-0BCE-DEE3-DC44C714D6BE}"/>
              </a:ext>
            </a:extLst>
          </p:cNvPr>
          <p:cNvGraphicFramePr>
            <a:graphicFrameLocks noGrp="1"/>
          </p:cNvGraphicFramePr>
          <p:nvPr>
            <p:extLst>
              <p:ext uri="{D42A27DB-BD31-4B8C-83A1-F6EECF244321}">
                <p14:modId xmlns:p14="http://schemas.microsoft.com/office/powerpoint/2010/main" val="1461855761"/>
              </p:ext>
            </p:extLst>
          </p:nvPr>
        </p:nvGraphicFramePr>
        <p:xfrm>
          <a:off x="834653" y="1941316"/>
          <a:ext cx="10800118" cy="4377420"/>
        </p:xfrm>
        <a:graphic>
          <a:graphicData uri="http://schemas.openxmlformats.org/drawingml/2006/table">
            <a:tbl>
              <a:tblPr firstRow="1" bandRow="1">
                <a:tableStyleId>{5C22544A-7EE6-4342-B048-85BDC9FD1C3A}</a:tableStyleId>
              </a:tblPr>
              <a:tblGrid>
                <a:gridCol w="1795354">
                  <a:extLst>
                    <a:ext uri="{9D8B030D-6E8A-4147-A177-3AD203B41FA5}">
                      <a16:colId xmlns:a16="http://schemas.microsoft.com/office/drawing/2014/main" val="952372714"/>
                    </a:ext>
                  </a:extLst>
                </a:gridCol>
                <a:gridCol w="1824573">
                  <a:extLst>
                    <a:ext uri="{9D8B030D-6E8A-4147-A177-3AD203B41FA5}">
                      <a16:colId xmlns:a16="http://schemas.microsoft.com/office/drawing/2014/main" val="2651340852"/>
                    </a:ext>
                  </a:extLst>
                </a:gridCol>
                <a:gridCol w="1795354">
                  <a:extLst>
                    <a:ext uri="{9D8B030D-6E8A-4147-A177-3AD203B41FA5}">
                      <a16:colId xmlns:a16="http://schemas.microsoft.com/office/drawing/2014/main" val="779627227"/>
                    </a:ext>
                  </a:extLst>
                </a:gridCol>
                <a:gridCol w="1794129">
                  <a:extLst>
                    <a:ext uri="{9D8B030D-6E8A-4147-A177-3AD203B41FA5}">
                      <a16:colId xmlns:a16="http://schemas.microsoft.com/office/drawing/2014/main" val="3543134704"/>
                    </a:ext>
                  </a:extLst>
                </a:gridCol>
                <a:gridCol w="1795354">
                  <a:extLst>
                    <a:ext uri="{9D8B030D-6E8A-4147-A177-3AD203B41FA5}">
                      <a16:colId xmlns:a16="http://schemas.microsoft.com/office/drawing/2014/main" val="681943210"/>
                    </a:ext>
                  </a:extLst>
                </a:gridCol>
                <a:gridCol w="1795354">
                  <a:extLst>
                    <a:ext uri="{9D8B030D-6E8A-4147-A177-3AD203B41FA5}">
                      <a16:colId xmlns:a16="http://schemas.microsoft.com/office/drawing/2014/main" val="2633691277"/>
                    </a:ext>
                  </a:extLst>
                </a:gridCol>
              </a:tblGrid>
              <a:tr h="1094355">
                <a:tc>
                  <a:txBody>
                    <a:bodyPr/>
                    <a:lstStyle/>
                    <a:p>
                      <a:pPr>
                        <a:spcBef>
                          <a:spcPts val="0"/>
                        </a:spcBef>
                      </a:pPr>
                      <a:r>
                        <a:rPr lang="en-US" sz="1200">
                          <a:solidFill>
                            <a:schemeClr val="accent1"/>
                          </a:solidFill>
                        </a:rPr>
                        <a:t>Heading</a:t>
                      </a: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accent1"/>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200" b="1" i="0" u="none" strike="noStrike" kern="1200" cap="none" spc="0" normalizeH="0" baseline="0" noProof="0">
                        <a:ln>
                          <a:noFill/>
                        </a:ln>
                        <a:solidFill>
                          <a:schemeClr val="accent1"/>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accent1"/>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810706056"/>
                  </a:ext>
                </a:extLst>
              </a:tr>
              <a:tr h="1094355">
                <a:tc>
                  <a:txBody>
                    <a:bodyPr/>
                    <a:lstStyle/>
                    <a:p>
                      <a:pPr algn="l"/>
                      <a:r>
                        <a:rPr lang="en-GB" sz="1000" dirty="0">
                          <a:solidFill>
                            <a:schemeClr val="tx2"/>
                          </a:solidFill>
                          <a:latin typeface="Open Sans" panose="020B0606030504020204" pitchFamily="34" charset="0"/>
                          <a:ea typeface="Open Sans" panose="020B0606030504020204" pitchFamily="34" charset="0"/>
                          <a:cs typeface="Open Sans" panose="020B0606030504020204" pitchFamily="34" charset="0"/>
                        </a:rPr>
                        <a:t>Cell content</a:t>
                      </a: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579262378"/>
                  </a:ext>
                </a:extLst>
              </a:tr>
              <a:tr h="1094355">
                <a:tc>
                  <a:txBody>
                    <a:bodyPr/>
                    <a:lstStyle/>
                    <a:p>
                      <a:pPr algn="l"/>
                      <a:endParaRPr lang="en-GB" sz="10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43261056"/>
                  </a:ext>
                </a:extLst>
              </a:tr>
              <a:tr h="1094355">
                <a:tc>
                  <a:txBody>
                    <a:bodyPr/>
                    <a:lstStyle/>
                    <a:p>
                      <a:pPr algn="l"/>
                      <a:endParaRPr lang="en-GB" sz="1000" dirty="0">
                        <a:solidFill>
                          <a:schemeClr val="tx2"/>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221998165"/>
                  </a:ext>
                </a:extLst>
              </a:tr>
            </a:tbl>
          </a:graphicData>
        </a:graphic>
      </p:graphicFrame>
      <p:grpSp>
        <p:nvGrpSpPr>
          <p:cNvPr id="7" name="Group 6">
            <a:extLst>
              <a:ext uri="{FF2B5EF4-FFF2-40B4-BE49-F238E27FC236}">
                <a16:creationId xmlns:a16="http://schemas.microsoft.com/office/drawing/2014/main" id="{771188B1-84E5-43B5-B9DB-C9771F5BF9DA}"/>
              </a:ext>
            </a:extLst>
          </p:cNvPr>
          <p:cNvGrpSpPr>
            <a:grpSpLocks noChangeAspect="1"/>
          </p:cNvGrpSpPr>
          <p:nvPr/>
        </p:nvGrpSpPr>
        <p:grpSpPr>
          <a:xfrm>
            <a:off x="369398" y="6744355"/>
            <a:ext cx="460175" cy="108000"/>
            <a:chOff x="9091349" y="2677250"/>
            <a:chExt cx="1370738" cy="321703"/>
          </a:xfrm>
          <a:solidFill>
            <a:schemeClr val="accent5"/>
          </a:solidFill>
        </p:grpSpPr>
        <p:sp>
          <p:nvSpPr>
            <p:cNvPr id="8" name="Forme libre 23">
              <a:extLst>
                <a:ext uri="{FF2B5EF4-FFF2-40B4-BE49-F238E27FC236}">
                  <a16:creationId xmlns:a16="http://schemas.microsoft.com/office/drawing/2014/main" id="{7517F349-337C-42E9-8A9B-91C4A0B1EBD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sp>
          <p:nvSpPr>
            <p:cNvPr id="9" name="Forme libre 24">
              <a:extLst>
                <a:ext uri="{FF2B5EF4-FFF2-40B4-BE49-F238E27FC236}">
                  <a16:creationId xmlns:a16="http://schemas.microsoft.com/office/drawing/2014/main" id="{AD976390-471E-42CB-BDA5-5960BF5D3A9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10" name="Forme libre 25">
              <a:extLst>
                <a:ext uri="{FF2B5EF4-FFF2-40B4-BE49-F238E27FC236}">
                  <a16:creationId xmlns:a16="http://schemas.microsoft.com/office/drawing/2014/main" id="{58AC874D-3D60-4150-B6F9-8C10A9DE84B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grpSp>
    </p:spTree>
    <p:extLst>
      <p:ext uri="{BB962C8B-B14F-4D97-AF65-F5344CB8AC3E}">
        <p14:creationId xmlns:p14="http://schemas.microsoft.com/office/powerpoint/2010/main" val="2289083009"/>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ustom table 3 - navy">
    <p:bg>
      <p:bgPr>
        <a:solidFill>
          <a:schemeClr val="accent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a:p>
        </p:txBody>
      </p:sp>
      <p:grpSp>
        <p:nvGrpSpPr>
          <p:cNvPr id="7" name="Group 6">
            <a:extLst>
              <a:ext uri="{FF2B5EF4-FFF2-40B4-BE49-F238E27FC236}">
                <a16:creationId xmlns:a16="http://schemas.microsoft.com/office/drawing/2014/main" id="{771188B1-84E5-43B5-B9DB-C9771F5BF9DA}"/>
              </a:ext>
            </a:extLst>
          </p:cNvPr>
          <p:cNvGrpSpPr>
            <a:grpSpLocks noChangeAspect="1"/>
          </p:cNvGrpSpPr>
          <p:nvPr/>
        </p:nvGrpSpPr>
        <p:grpSpPr>
          <a:xfrm>
            <a:off x="374478" y="6623392"/>
            <a:ext cx="460175" cy="108000"/>
            <a:chOff x="9091349" y="2677250"/>
            <a:chExt cx="1370738" cy="321703"/>
          </a:xfrm>
          <a:solidFill>
            <a:schemeClr val="accent1"/>
          </a:solidFill>
        </p:grpSpPr>
        <p:sp>
          <p:nvSpPr>
            <p:cNvPr id="8" name="Forme libre 23">
              <a:extLst>
                <a:ext uri="{FF2B5EF4-FFF2-40B4-BE49-F238E27FC236}">
                  <a16:creationId xmlns:a16="http://schemas.microsoft.com/office/drawing/2014/main" id="{7517F349-337C-42E9-8A9B-91C4A0B1EBD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sp>
          <p:nvSpPr>
            <p:cNvPr id="9" name="Forme libre 24">
              <a:extLst>
                <a:ext uri="{FF2B5EF4-FFF2-40B4-BE49-F238E27FC236}">
                  <a16:creationId xmlns:a16="http://schemas.microsoft.com/office/drawing/2014/main" id="{AD976390-471E-42CB-BDA5-5960BF5D3A9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10" name="Forme libre 25">
              <a:extLst>
                <a:ext uri="{FF2B5EF4-FFF2-40B4-BE49-F238E27FC236}">
                  <a16:creationId xmlns:a16="http://schemas.microsoft.com/office/drawing/2014/main" id="{58AC874D-3D60-4150-B6F9-8C10A9DE84B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grpSp>
      <p:grpSp>
        <p:nvGrpSpPr>
          <p:cNvPr id="12" name="Group 11">
            <a:extLst>
              <a:ext uri="{FF2B5EF4-FFF2-40B4-BE49-F238E27FC236}">
                <a16:creationId xmlns:a16="http://schemas.microsoft.com/office/drawing/2014/main" id="{1E57C87D-CEC6-4E26-9DA5-1DE0B6515587}"/>
              </a:ext>
            </a:extLst>
          </p:cNvPr>
          <p:cNvGrpSpPr>
            <a:grpSpLocks noChangeAspect="1"/>
          </p:cNvGrpSpPr>
          <p:nvPr/>
        </p:nvGrpSpPr>
        <p:grpSpPr>
          <a:xfrm>
            <a:off x="360000" y="6750000"/>
            <a:ext cx="460175" cy="108000"/>
            <a:chOff x="9091349" y="2677250"/>
            <a:chExt cx="1370738" cy="321703"/>
          </a:xfrm>
        </p:grpSpPr>
        <p:sp>
          <p:nvSpPr>
            <p:cNvPr id="13" name="Forme libre 23">
              <a:extLst>
                <a:ext uri="{FF2B5EF4-FFF2-40B4-BE49-F238E27FC236}">
                  <a16:creationId xmlns:a16="http://schemas.microsoft.com/office/drawing/2014/main" id="{50B5F866-412F-FDA5-A9C9-91789D1B02A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12D69E7-D5E5-FA08-7F60-41126934B02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0C8B32FD-03FE-6E41-A05F-06515E5AB9D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 name="Footer Placeholder 1">
            <a:extLst>
              <a:ext uri="{FF2B5EF4-FFF2-40B4-BE49-F238E27FC236}">
                <a16:creationId xmlns:a16="http://schemas.microsoft.com/office/drawing/2014/main" id="{7AB252E2-3E8F-06EF-7DC5-AE8F72B596CB}"/>
              </a:ext>
            </a:extLst>
          </p:cNvPr>
          <p:cNvSpPr>
            <a:spLocks noGrp="1"/>
          </p:cNvSpPr>
          <p:nvPr>
            <p:ph type="ftr" sz="quarter" idx="13"/>
          </p:nvPr>
        </p:nvSpPr>
        <p:spPr>
          <a:xfrm>
            <a:off x="964390" y="6570663"/>
            <a:ext cx="5948361" cy="384175"/>
          </a:xfrm>
          <a:prstGeom prst="rect">
            <a:avLst/>
          </a:prstGeom>
        </p:spPr>
        <p:txBody>
          <a:bodyPr/>
          <a:lstStyle>
            <a:lvl1pPr algn="l">
              <a:defRPr>
                <a:solidFill>
                  <a:schemeClr val="bg1"/>
                </a:solidFill>
              </a:defRPr>
            </a:lvl1pPr>
          </a:lstStyle>
          <a:p>
            <a:r>
              <a:rPr lang="en-US" noProof="0"/>
              <a:t>WIFI-KS 2026 - AIRTIES</a:t>
            </a:r>
          </a:p>
        </p:txBody>
      </p:sp>
      <p:sp>
        <p:nvSpPr>
          <p:cNvPr id="16" name="Title 1">
            <a:extLst>
              <a:ext uri="{FF2B5EF4-FFF2-40B4-BE49-F238E27FC236}">
                <a16:creationId xmlns:a16="http://schemas.microsoft.com/office/drawing/2014/main" id="{F115AEB7-0663-0988-E628-184377A0A239}"/>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17" name="Subtitle 2">
            <a:extLst>
              <a:ext uri="{FF2B5EF4-FFF2-40B4-BE49-F238E27FC236}">
                <a16:creationId xmlns:a16="http://schemas.microsoft.com/office/drawing/2014/main" id="{41C4DA5E-D9D9-357E-5083-57749A66B68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graphicFrame>
        <p:nvGraphicFramePr>
          <p:cNvPr id="18" name="Table 25">
            <a:extLst>
              <a:ext uri="{FF2B5EF4-FFF2-40B4-BE49-F238E27FC236}">
                <a16:creationId xmlns:a16="http://schemas.microsoft.com/office/drawing/2014/main" id="{D12C351C-57DA-0BCE-DEE3-DC44C714D6BE}"/>
              </a:ext>
            </a:extLst>
          </p:cNvPr>
          <p:cNvGraphicFramePr>
            <a:graphicFrameLocks noGrp="1"/>
          </p:cNvGraphicFramePr>
          <p:nvPr>
            <p:extLst>
              <p:ext uri="{D42A27DB-BD31-4B8C-83A1-F6EECF244321}">
                <p14:modId xmlns:p14="http://schemas.microsoft.com/office/powerpoint/2010/main" val="708855712"/>
              </p:ext>
            </p:extLst>
          </p:nvPr>
        </p:nvGraphicFramePr>
        <p:xfrm>
          <a:off x="834653" y="1941316"/>
          <a:ext cx="10800118" cy="4377420"/>
        </p:xfrm>
        <a:graphic>
          <a:graphicData uri="http://schemas.openxmlformats.org/drawingml/2006/table">
            <a:tbl>
              <a:tblPr firstRow="1" bandRow="1">
                <a:tableStyleId>{5C22544A-7EE6-4342-B048-85BDC9FD1C3A}</a:tableStyleId>
              </a:tblPr>
              <a:tblGrid>
                <a:gridCol w="1795354">
                  <a:extLst>
                    <a:ext uri="{9D8B030D-6E8A-4147-A177-3AD203B41FA5}">
                      <a16:colId xmlns:a16="http://schemas.microsoft.com/office/drawing/2014/main" val="952372714"/>
                    </a:ext>
                  </a:extLst>
                </a:gridCol>
                <a:gridCol w="1824573">
                  <a:extLst>
                    <a:ext uri="{9D8B030D-6E8A-4147-A177-3AD203B41FA5}">
                      <a16:colId xmlns:a16="http://schemas.microsoft.com/office/drawing/2014/main" val="2651340852"/>
                    </a:ext>
                  </a:extLst>
                </a:gridCol>
                <a:gridCol w="1795354">
                  <a:extLst>
                    <a:ext uri="{9D8B030D-6E8A-4147-A177-3AD203B41FA5}">
                      <a16:colId xmlns:a16="http://schemas.microsoft.com/office/drawing/2014/main" val="779627227"/>
                    </a:ext>
                  </a:extLst>
                </a:gridCol>
                <a:gridCol w="1794129">
                  <a:extLst>
                    <a:ext uri="{9D8B030D-6E8A-4147-A177-3AD203B41FA5}">
                      <a16:colId xmlns:a16="http://schemas.microsoft.com/office/drawing/2014/main" val="3543134704"/>
                    </a:ext>
                  </a:extLst>
                </a:gridCol>
                <a:gridCol w="1795354">
                  <a:extLst>
                    <a:ext uri="{9D8B030D-6E8A-4147-A177-3AD203B41FA5}">
                      <a16:colId xmlns:a16="http://schemas.microsoft.com/office/drawing/2014/main" val="681943210"/>
                    </a:ext>
                  </a:extLst>
                </a:gridCol>
                <a:gridCol w="1795354">
                  <a:extLst>
                    <a:ext uri="{9D8B030D-6E8A-4147-A177-3AD203B41FA5}">
                      <a16:colId xmlns:a16="http://schemas.microsoft.com/office/drawing/2014/main" val="2633691277"/>
                    </a:ext>
                  </a:extLst>
                </a:gridCol>
              </a:tblGrid>
              <a:tr h="1094355">
                <a:tc>
                  <a:txBody>
                    <a:bodyPr/>
                    <a:lstStyle/>
                    <a:p>
                      <a:pPr>
                        <a:spcBef>
                          <a:spcPts val="0"/>
                        </a:spcBef>
                      </a:pPr>
                      <a:endParaRPr lang="en-US" sz="1200"/>
                    </a:p>
                  </a:txBody>
                  <a:tcPr marL="144000" marR="144000" marT="144000" marB="144000">
                    <a:lnL w="76200" cap="flat" cmpd="sng" algn="ctr">
                      <a:solidFill>
                        <a:schemeClr val="accent2"/>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2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810706056"/>
                  </a:ext>
                </a:extLst>
              </a:tr>
              <a:tr h="1094355">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2"/>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579262378"/>
                  </a:ext>
                </a:extLst>
              </a:tr>
              <a:tr h="1094355">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2"/>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3043261056"/>
                  </a:ext>
                </a:extLst>
              </a:tr>
              <a:tr h="1094355">
                <a:tc>
                  <a:txBody>
                    <a:bodyPr/>
                    <a:lstStyle/>
                    <a:p>
                      <a:pPr algn="l"/>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2"/>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44DB7"/>
                      </a:solidFill>
                      <a:prstDash val="solid"/>
                      <a:round/>
                      <a:headEnd type="none" w="med" len="med"/>
                      <a:tailEnd type="none" w="med" len="med"/>
                    </a:lnL>
                    <a:lnR w="76200" cap="flat" cmpd="sng" algn="ctr">
                      <a:solidFill>
                        <a:srgbClr val="544DB7"/>
                      </a:solidFill>
                      <a:prstDash val="solid"/>
                      <a:round/>
                      <a:headEnd type="none" w="med" len="med"/>
                      <a:tailEnd type="none" w="med" len="med"/>
                    </a:lnR>
                    <a:lnT w="76200" cap="flat" cmpd="sng" algn="ctr">
                      <a:solidFill>
                        <a:srgbClr val="544DB7"/>
                      </a:solidFill>
                      <a:prstDash val="solid"/>
                      <a:round/>
                      <a:headEnd type="none" w="med" len="med"/>
                      <a:tailEnd type="none" w="med" len="med"/>
                    </a:lnT>
                    <a:lnB w="76200" cap="flat" cmpd="sng" algn="ctr">
                      <a:solidFill>
                        <a:srgbClr val="54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1221998165"/>
                  </a:ext>
                </a:extLst>
              </a:tr>
            </a:tbl>
          </a:graphicData>
        </a:graphic>
      </p:graphicFrame>
    </p:spTree>
    <p:extLst>
      <p:ext uri="{BB962C8B-B14F-4D97-AF65-F5344CB8AC3E}">
        <p14:creationId xmlns:p14="http://schemas.microsoft.com/office/powerpoint/2010/main" val="2930052235"/>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table 3 - white">
    <p:bg>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noProof="0" smtClean="0"/>
              <a:pPr/>
              <a:t>‹#›</a:t>
            </a:fld>
            <a:endParaRPr lang="en-US" noProof="0"/>
          </a:p>
        </p:txBody>
      </p:sp>
      <p:grpSp>
        <p:nvGrpSpPr>
          <p:cNvPr id="12" name="Group 11">
            <a:extLst>
              <a:ext uri="{FF2B5EF4-FFF2-40B4-BE49-F238E27FC236}">
                <a16:creationId xmlns:a16="http://schemas.microsoft.com/office/drawing/2014/main" id="{1E57C87D-CEC6-4E26-9DA5-1DE0B6515587}"/>
              </a:ext>
            </a:extLst>
          </p:cNvPr>
          <p:cNvGrpSpPr>
            <a:grpSpLocks noChangeAspect="1"/>
          </p:cNvGrpSpPr>
          <p:nvPr/>
        </p:nvGrpSpPr>
        <p:grpSpPr>
          <a:xfrm>
            <a:off x="360000" y="6750000"/>
            <a:ext cx="460175" cy="108000"/>
            <a:chOff x="9091349" y="2677250"/>
            <a:chExt cx="1370738" cy="321703"/>
          </a:xfrm>
        </p:grpSpPr>
        <p:sp>
          <p:nvSpPr>
            <p:cNvPr id="13" name="Forme libre 23">
              <a:extLst>
                <a:ext uri="{FF2B5EF4-FFF2-40B4-BE49-F238E27FC236}">
                  <a16:creationId xmlns:a16="http://schemas.microsoft.com/office/drawing/2014/main" id="{50B5F866-412F-FDA5-A9C9-91789D1B02A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12D69E7-D5E5-FA08-7F60-41126934B02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0C8B32FD-03FE-6E41-A05F-06515E5AB9D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 name="Footer Placeholder 1">
            <a:extLst>
              <a:ext uri="{FF2B5EF4-FFF2-40B4-BE49-F238E27FC236}">
                <a16:creationId xmlns:a16="http://schemas.microsoft.com/office/drawing/2014/main" id="{7AB252E2-3E8F-06EF-7DC5-AE8F72B596CB}"/>
              </a:ext>
            </a:extLst>
          </p:cNvPr>
          <p:cNvSpPr>
            <a:spLocks noGrp="1"/>
          </p:cNvSpPr>
          <p:nvPr>
            <p:ph type="ftr" sz="quarter" idx="13"/>
          </p:nvPr>
        </p:nvSpPr>
        <p:spPr>
          <a:xfrm>
            <a:off x="959120" y="6570663"/>
            <a:ext cx="5948361" cy="384175"/>
          </a:xfrm>
          <a:prstGeom prst="rect">
            <a:avLst/>
          </a:prstGeom>
        </p:spPr>
        <p:txBody>
          <a:bodyPr/>
          <a:lstStyle>
            <a:lvl1pPr algn="l">
              <a:defRPr>
                <a:solidFill>
                  <a:schemeClr val="tx1"/>
                </a:solidFill>
              </a:defRPr>
            </a:lvl1pPr>
          </a:lstStyle>
          <a:p>
            <a:r>
              <a:rPr lang="en-US" noProof="0"/>
              <a:t>WIFI-KS 2026 - AIRTIES</a:t>
            </a:r>
          </a:p>
        </p:txBody>
      </p:sp>
      <p:sp>
        <p:nvSpPr>
          <p:cNvPr id="16" name="Title 1">
            <a:extLst>
              <a:ext uri="{FF2B5EF4-FFF2-40B4-BE49-F238E27FC236}">
                <a16:creationId xmlns:a16="http://schemas.microsoft.com/office/drawing/2014/main" id="{F115AEB7-0663-0988-E628-184377A0A239}"/>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7" name="Subtitle 2">
            <a:extLst>
              <a:ext uri="{FF2B5EF4-FFF2-40B4-BE49-F238E27FC236}">
                <a16:creationId xmlns:a16="http://schemas.microsoft.com/office/drawing/2014/main" id="{41C4DA5E-D9D9-357E-5083-57749A66B68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graphicFrame>
        <p:nvGraphicFramePr>
          <p:cNvPr id="18" name="Table 25">
            <a:extLst>
              <a:ext uri="{FF2B5EF4-FFF2-40B4-BE49-F238E27FC236}">
                <a16:creationId xmlns:a16="http://schemas.microsoft.com/office/drawing/2014/main" id="{D12C351C-57DA-0BCE-DEE3-DC44C714D6BE}"/>
              </a:ext>
            </a:extLst>
          </p:cNvPr>
          <p:cNvGraphicFramePr>
            <a:graphicFrameLocks noGrp="1"/>
          </p:cNvGraphicFramePr>
          <p:nvPr>
            <p:extLst>
              <p:ext uri="{D42A27DB-BD31-4B8C-83A1-F6EECF244321}">
                <p14:modId xmlns:p14="http://schemas.microsoft.com/office/powerpoint/2010/main" val="3780157606"/>
              </p:ext>
            </p:extLst>
          </p:nvPr>
        </p:nvGraphicFramePr>
        <p:xfrm>
          <a:off x="834653" y="1941316"/>
          <a:ext cx="10800118" cy="4377420"/>
        </p:xfrm>
        <a:graphic>
          <a:graphicData uri="http://schemas.openxmlformats.org/drawingml/2006/table">
            <a:tbl>
              <a:tblPr firstRow="1" bandRow="1">
                <a:tableStyleId>{5C22544A-7EE6-4342-B048-85BDC9FD1C3A}</a:tableStyleId>
              </a:tblPr>
              <a:tblGrid>
                <a:gridCol w="1795354">
                  <a:extLst>
                    <a:ext uri="{9D8B030D-6E8A-4147-A177-3AD203B41FA5}">
                      <a16:colId xmlns:a16="http://schemas.microsoft.com/office/drawing/2014/main" val="952372714"/>
                    </a:ext>
                  </a:extLst>
                </a:gridCol>
                <a:gridCol w="1824573">
                  <a:extLst>
                    <a:ext uri="{9D8B030D-6E8A-4147-A177-3AD203B41FA5}">
                      <a16:colId xmlns:a16="http://schemas.microsoft.com/office/drawing/2014/main" val="2651340852"/>
                    </a:ext>
                  </a:extLst>
                </a:gridCol>
                <a:gridCol w="1795354">
                  <a:extLst>
                    <a:ext uri="{9D8B030D-6E8A-4147-A177-3AD203B41FA5}">
                      <a16:colId xmlns:a16="http://schemas.microsoft.com/office/drawing/2014/main" val="779627227"/>
                    </a:ext>
                  </a:extLst>
                </a:gridCol>
                <a:gridCol w="1794129">
                  <a:extLst>
                    <a:ext uri="{9D8B030D-6E8A-4147-A177-3AD203B41FA5}">
                      <a16:colId xmlns:a16="http://schemas.microsoft.com/office/drawing/2014/main" val="3543134704"/>
                    </a:ext>
                  </a:extLst>
                </a:gridCol>
                <a:gridCol w="1795354">
                  <a:extLst>
                    <a:ext uri="{9D8B030D-6E8A-4147-A177-3AD203B41FA5}">
                      <a16:colId xmlns:a16="http://schemas.microsoft.com/office/drawing/2014/main" val="681943210"/>
                    </a:ext>
                  </a:extLst>
                </a:gridCol>
                <a:gridCol w="1795354">
                  <a:extLst>
                    <a:ext uri="{9D8B030D-6E8A-4147-A177-3AD203B41FA5}">
                      <a16:colId xmlns:a16="http://schemas.microsoft.com/office/drawing/2014/main" val="2633691277"/>
                    </a:ext>
                  </a:extLst>
                </a:gridCol>
              </a:tblGrid>
              <a:tr h="1094355">
                <a:tc>
                  <a:txBody>
                    <a:bodyPr/>
                    <a:lstStyle/>
                    <a:p>
                      <a:pPr>
                        <a:spcBef>
                          <a:spcPts val="0"/>
                        </a:spcBef>
                      </a:pPr>
                      <a:r>
                        <a:rPr lang="en-US" sz="1200">
                          <a:solidFill>
                            <a:schemeClr val="accent1"/>
                          </a:solidFill>
                        </a:rPr>
                        <a:t>Heading</a:t>
                      </a: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noProof="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accent1"/>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200" b="1" i="0" u="none" strike="noStrike" kern="1200" cap="none" spc="0" normalizeH="0" baseline="0" noProof="0">
                        <a:ln>
                          <a:noFill/>
                        </a:ln>
                        <a:solidFill>
                          <a:schemeClr val="accent1"/>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accent1"/>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10706056"/>
                  </a:ext>
                </a:extLst>
              </a:tr>
              <a:tr h="1094355">
                <a:tc>
                  <a:txBody>
                    <a:bodyPr/>
                    <a:lstStyle/>
                    <a:p>
                      <a:pPr algn="l"/>
                      <a:r>
                        <a:rPr lang="en-GB" sz="1000">
                          <a:solidFill>
                            <a:schemeClr val="tx2"/>
                          </a:solidFill>
                          <a:latin typeface="Open Sans" panose="020B0606030504020204" pitchFamily="34" charset="0"/>
                          <a:ea typeface="Open Sans" panose="020B0606030504020204" pitchFamily="34" charset="0"/>
                          <a:cs typeface="Open Sans" panose="020B0606030504020204" pitchFamily="34" charset="0"/>
                        </a:rPr>
                        <a:t>Cell content</a:t>
                      </a: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579262378"/>
                  </a:ext>
                </a:extLst>
              </a:tr>
              <a:tr h="1094355">
                <a:tc>
                  <a:txBody>
                    <a:bodyPr/>
                    <a:lstStyle/>
                    <a:p>
                      <a:pPr algn="l"/>
                      <a:endParaRPr lang="en-GB"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43261056"/>
                  </a:ext>
                </a:extLst>
              </a:tr>
              <a:tr h="1094355">
                <a:tc>
                  <a:txBody>
                    <a:bodyPr/>
                    <a:lstStyle/>
                    <a:p>
                      <a:pPr algn="l"/>
                      <a:endParaRPr lang="en-GB" sz="1000">
                        <a:solidFill>
                          <a:schemeClr val="tx2"/>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chemeClr val="tx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chemeClr val="accent3"/>
                      </a:solidFill>
                      <a:prstDash val="solid"/>
                      <a:round/>
                      <a:headEnd type="none" w="med" len="med"/>
                      <a:tailEnd type="none" w="med" len="med"/>
                    </a:lnL>
                    <a:lnR w="76200" cap="flat" cmpd="sng" algn="ctr">
                      <a:solidFill>
                        <a:schemeClr val="accent3"/>
                      </a:solidFill>
                      <a:prstDash val="solid"/>
                      <a:round/>
                      <a:headEnd type="none" w="med" len="med"/>
                      <a:tailEnd type="none" w="med" len="med"/>
                    </a:lnR>
                    <a:lnT w="76200" cap="flat" cmpd="sng" algn="ctr">
                      <a:solidFill>
                        <a:schemeClr val="accent3"/>
                      </a:solidFill>
                      <a:prstDash val="solid"/>
                      <a:round/>
                      <a:headEnd type="none" w="med" len="med"/>
                      <a:tailEnd type="none" w="med" len="med"/>
                    </a:lnT>
                    <a:lnB w="76200"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221998165"/>
                  </a:ext>
                </a:extLst>
              </a:tr>
            </a:tbl>
          </a:graphicData>
        </a:graphic>
      </p:graphicFrame>
      <p:grpSp>
        <p:nvGrpSpPr>
          <p:cNvPr id="7" name="Group 6">
            <a:extLst>
              <a:ext uri="{FF2B5EF4-FFF2-40B4-BE49-F238E27FC236}">
                <a16:creationId xmlns:a16="http://schemas.microsoft.com/office/drawing/2014/main" id="{771188B1-84E5-43B5-B9DB-C9771F5BF9DA}"/>
              </a:ext>
            </a:extLst>
          </p:cNvPr>
          <p:cNvGrpSpPr>
            <a:grpSpLocks noChangeAspect="1"/>
          </p:cNvGrpSpPr>
          <p:nvPr/>
        </p:nvGrpSpPr>
        <p:grpSpPr>
          <a:xfrm>
            <a:off x="358603" y="6748800"/>
            <a:ext cx="460175" cy="108000"/>
            <a:chOff x="9091349" y="2677250"/>
            <a:chExt cx="1370738" cy="321703"/>
          </a:xfrm>
          <a:solidFill>
            <a:schemeClr val="accent5"/>
          </a:solidFill>
        </p:grpSpPr>
        <p:sp>
          <p:nvSpPr>
            <p:cNvPr id="9" name="Forme libre 24">
              <a:extLst>
                <a:ext uri="{FF2B5EF4-FFF2-40B4-BE49-F238E27FC236}">
                  <a16:creationId xmlns:a16="http://schemas.microsoft.com/office/drawing/2014/main" id="{AD976390-471E-42CB-BDA5-5960BF5D3A9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10" name="Forme libre 25">
              <a:extLst>
                <a:ext uri="{FF2B5EF4-FFF2-40B4-BE49-F238E27FC236}">
                  <a16:creationId xmlns:a16="http://schemas.microsoft.com/office/drawing/2014/main" id="{58AC874D-3D60-4150-B6F9-8C10A9DE84B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sp>
          <p:nvSpPr>
            <p:cNvPr id="8" name="Forme libre 23">
              <a:extLst>
                <a:ext uri="{FF2B5EF4-FFF2-40B4-BE49-F238E27FC236}">
                  <a16:creationId xmlns:a16="http://schemas.microsoft.com/office/drawing/2014/main" id="{7517F349-337C-42E9-8A9B-91C4A0B1EBD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grpSp>
    </p:spTree>
    <p:extLst>
      <p:ext uri="{BB962C8B-B14F-4D97-AF65-F5344CB8AC3E}">
        <p14:creationId xmlns:p14="http://schemas.microsoft.com/office/powerpoint/2010/main" val="3311683003"/>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ver slide - /w background 2">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4895927-DEB9-4853-A43B-728FB6EE244C}"/>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rightnessContrast bright="-10000"/>
                    </a14:imgEffect>
                  </a14:imgLayer>
                </a14:imgProps>
              </a:ext>
              <a:ext uri="{28A0092B-C50C-407E-A947-70E740481C1C}">
                <a14:useLocalDpi xmlns:a14="http://schemas.microsoft.com/office/drawing/2010/main"/>
              </a:ext>
            </a:extLst>
          </a:blip>
          <a:srcRect/>
          <a:stretch/>
        </p:blipFill>
        <p:spPr>
          <a:xfrm>
            <a:off x="1080663" y="1912"/>
            <a:ext cx="11158962" cy="7199313"/>
          </a:xfrm>
          <a:prstGeom prst="rect">
            <a:avLst/>
          </a:prstGeom>
          <a:noFill/>
        </p:spPr>
      </p:pic>
      <p:sp>
        <p:nvSpPr>
          <p:cNvPr id="8" name="Rectangle 7">
            <a:extLst>
              <a:ext uri="{FF2B5EF4-FFF2-40B4-BE49-F238E27FC236}">
                <a16:creationId xmlns:a16="http://schemas.microsoft.com/office/drawing/2014/main" id="{D8FCDF74-E76E-4775-9DD2-DE1A753329B5}"/>
              </a:ext>
            </a:extLst>
          </p:cNvPr>
          <p:cNvSpPr/>
          <p:nvPr/>
        </p:nvSpPr>
        <p:spPr>
          <a:xfrm>
            <a:off x="0" y="794"/>
            <a:ext cx="9640152" cy="7199313"/>
          </a:xfrm>
          <a:prstGeom prst="rect">
            <a:avLst/>
          </a:prstGeom>
          <a:gradFill>
            <a:gsLst>
              <a:gs pos="41000">
                <a:srgbClr val="0A0098"/>
              </a:gs>
              <a:gs pos="83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800" dirty="0"/>
          </a:p>
        </p:txBody>
      </p:sp>
      <p:pic>
        <p:nvPicPr>
          <p:cNvPr id="7" name="Graphic 6">
            <a:extLst>
              <a:ext uri="{FF2B5EF4-FFF2-40B4-BE49-F238E27FC236}">
                <a16:creationId xmlns:a16="http://schemas.microsoft.com/office/drawing/2014/main" id="{D36BA81B-8F3D-4554-BC7A-8A25A17A99D0}"/>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4"/>
              </a:ext>
            </a:extLst>
          </a:blip>
          <a:srcRect r="14971" b="15596"/>
          <a:stretch/>
        </p:blipFill>
        <p:spPr>
          <a:xfrm>
            <a:off x="2599475" y="3477942"/>
            <a:ext cx="9640151" cy="3721373"/>
          </a:xfrm>
          <a:prstGeom prst="rect">
            <a:avLst/>
          </a:prstGeom>
        </p:spPr>
      </p:pic>
      <p:grpSp>
        <p:nvGrpSpPr>
          <p:cNvPr id="20" name="Group 19">
            <a:extLst>
              <a:ext uri="{FF2B5EF4-FFF2-40B4-BE49-F238E27FC236}">
                <a16:creationId xmlns:a16="http://schemas.microsoft.com/office/drawing/2014/main" id="{62D1AF3B-C94E-BABE-8ADD-970F6B27C0DA}"/>
              </a:ext>
            </a:extLst>
          </p:cNvPr>
          <p:cNvGrpSpPr>
            <a:grpSpLocks noChangeAspect="1"/>
          </p:cNvGrpSpPr>
          <p:nvPr/>
        </p:nvGrpSpPr>
        <p:grpSpPr>
          <a:xfrm>
            <a:off x="360000" y="6750000"/>
            <a:ext cx="460175" cy="108000"/>
            <a:chOff x="9091349" y="2677250"/>
            <a:chExt cx="1370738" cy="321703"/>
          </a:xfrm>
        </p:grpSpPr>
        <p:sp>
          <p:nvSpPr>
            <p:cNvPr id="21" name="Forme libre 23">
              <a:extLst>
                <a:ext uri="{FF2B5EF4-FFF2-40B4-BE49-F238E27FC236}">
                  <a16:creationId xmlns:a16="http://schemas.microsoft.com/office/drawing/2014/main" id="{82702714-B789-B5AF-57D1-4FF9484EB2FD}"/>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22" name="Forme libre 24">
              <a:extLst>
                <a:ext uri="{FF2B5EF4-FFF2-40B4-BE49-F238E27FC236}">
                  <a16:creationId xmlns:a16="http://schemas.microsoft.com/office/drawing/2014/main" id="{163B948A-0E3B-3284-71E9-F79F5AAD4AEA}"/>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23" name="Forme libre 25">
              <a:extLst>
                <a:ext uri="{FF2B5EF4-FFF2-40B4-BE49-F238E27FC236}">
                  <a16:creationId xmlns:a16="http://schemas.microsoft.com/office/drawing/2014/main" id="{1C1C1E51-AB60-5D69-D915-5DF8B115FE35}"/>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grpSp>
        <p:nvGrpSpPr>
          <p:cNvPr id="24" name="Graphique 20">
            <a:extLst>
              <a:ext uri="{FF2B5EF4-FFF2-40B4-BE49-F238E27FC236}">
                <a16:creationId xmlns:a16="http://schemas.microsoft.com/office/drawing/2014/main" id="{F3AA199B-BF2F-FDED-0DE8-5C75EF8F5BA8}"/>
              </a:ext>
            </a:extLst>
          </p:cNvPr>
          <p:cNvGrpSpPr/>
          <p:nvPr/>
        </p:nvGrpSpPr>
        <p:grpSpPr>
          <a:xfrm>
            <a:off x="827088" y="1346024"/>
            <a:ext cx="2482528" cy="491822"/>
            <a:chOff x="587374" y="1605282"/>
            <a:chExt cx="3753275" cy="743573"/>
          </a:xfrm>
          <a:solidFill>
            <a:schemeClr val="bg1"/>
          </a:solidFill>
        </p:grpSpPr>
        <p:sp>
          <p:nvSpPr>
            <p:cNvPr id="25" name="Forme libre 22">
              <a:extLst>
                <a:ext uri="{FF2B5EF4-FFF2-40B4-BE49-F238E27FC236}">
                  <a16:creationId xmlns:a16="http://schemas.microsoft.com/office/drawing/2014/main" id="{CD437BEB-F34B-A193-0845-F2F1DDC32C3A}"/>
                </a:ext>
              </a:extLst>
            </p:cNvPr>
            <p:cNvSpPr/>
            <p:nvPr/>
          </p:nvSpPr>
          <p:spPr>
            <a:xfrm>
              <a:off x="607197" y="1844287"/>
              <a:ext cx="2276813" cy="441629"/>
            </a:xfrm>
            <a:custGeom>
              <a:avLst/>
              <a:gdLst>
                <a:gd name="connsiteX0" fmla="*/ 1654877 w 2276813"/>
                <a:gd name="connsiteY0" fmla="*/ 104897 h 441629"/>
                <a:gd name="connsiteX1" fmla="*/ 1440782 w 2276813"/>
                <a:gd name="connsiteY1" fmla="*/ 242192 h 441629"/>
                <a:gd name="connsiteX2" fmla="*/ 1440782 w 2276813"/>
                <a:gd name="connsiteY2" fmla="*/ 304068 h 441629"/>
                <a:gd name="connsiteX3" fmla="*/ 1667300 w 2276813"/>
                <a:gd name="connsiteY3" fmla="*/ 441364 h 441629"/>
                <a:gd name="connsiteX4" fmla="*/ 1820867 w 2276813"/>
                <a:gd name="connsiteY4" fmla="*/ 421447 h 441629"/>
                <a:gd name="connsiteX5" fmla="*/ 1820867 w 2276813"/>
                <a:gd name="connsiteY5" fmla="*/ 341247 h 441629"/>
                <a:gd name="connsiteX6" fmla="*/ 1693996 w 2276813"/>
                <a:gd name="connsiteY6" fmla="*/ 363554 h 441629"/>
                <a:gd name="connsiteX7" fmla="*/ 1556816 w 2276813"/>
                <a:gd name="connsiteY7" fmla="*/ 299023 h 441629"/>
                <a:gd name="connsiteX8" fmla="*/ 1556816 w 2276813"/>
                <a:gd name="connsiteY8" fmla="*/ 246972 h 441629"/>
                <a:gd name="connsiteX9" fmla="*/ 1651705 w 2276813"/>
                <a:gd name="connsiteY9" fmla="*/ 176599 h 441629"/>
                <a:gd name="connsiteX10" fmla="*/ 1733114 w 2276813"/>
                <a:gd name="connsiteY10" fmla="*/ 233694 h 441629"/>
                <a:gd name="connsiteX11" fmla="*/ 1733114 w 2276813"/>
                <a:gd name="connsiteY11" fmla="*/ 239006 h 441629"/>
                <a:gd name="connsiteX12" fmla="*/ 1604657 w 2276813"/>
                <a:gd name="connsiteY12" fmla="*/ 239006 h 441629"/>
                <a:gd name="connsiteX13" fmla="*/ 1604657 w 2276813"/>
                <a:gd name="connsiteY13" fmla="*/ 300085 h 441629"/>
                <a:gd name="connsiteX14" fmla="*/ 1701132 w 2276813"/>
                <a:gd name="connsiteY14" fmla="*/ 317346 h 441629"/>
                <a:gd name="connsiteX15" fmla="*/ 1846241 w 2276813"/>
                <a:gd name="connsiteY15" fmla="*/ 229711 h 441629"/>
                <a:gd name="connsiteX16" fmla="*/ 1654877 w 2276813"/>
                <a:gd name="connsiteY16" fmla="*/ 104897 h 441629"/>
                <a:gd name="connsiteX17" fmla="*/ 2087561 w 2276813"/>
                <a:gd name="connsiteY17" fmla="*/ 225728 h 441629"/>
                <a:gd name="connsiteX18" fmla="*/ 1998222 w 2276813"/>
                <a:gd name="connsiteY18" fmla="*/ 205810 h 441629"/>
                <a:gd name="connsiteX19" fmla="*/ 2075667 w 2276813"/>
                <a:gd name="connsiteY19" fmla="*/ 182707 h 441629"/>
                <a:gd name="connsiteX20" fmla="*/ 2250379 w 2276813"/>
                <a:gd name="connsiteY20" fmla="*/ 215902 h 441629"/>
                <a:gd name="connsiteX21" fmla="*/ 2250379 w 2276813"/>
                <a:gd name="connsiteY21" fmla="*/ 132250 h 441629"/>
                <a:gd name="connsiteX22" fmla="*/ 2082539 w 2276813"/>
                <a:gd name="connsiteY22" fmla="*/ 104897 h 441629"/>
                <a:gd name="connsiteX23" fmla="*/ 1891175 w 2276813"/>
                <a:gd name="connsiteY23" fmla="*/ 214839 h 441629"/>
                <a:gd name="connsiteX24" fmla="*/ 2080160 w 2276813"/>
                <a:gd name="connsiteY24" fmla="*/ 315753 h 441629"/>
                <a:gd name="connsiteX25" fmla="*/ 2170292 w 2276813"/>
                <a:gd name="connsiteY25" fmla="*/ 336467 h 441629"/>
                <a:gd name="connsiteX26" fmla="*/ 2081746 w 2276813"/>
                <a:gd name="connsiteY26" fmla="*/ 362226 h 441629"/>
                <a:gd name="connsiteX27" fmla="*/ 1890382 w 2276813"/>
                <a:gd name="connsiteY27" fmla="*/ 332483 h 441629"/>
                <a:gd name="connsiteX28" fmla="*/ 1890382 w 2276813"/>
                <a:gd name="connsiteY28" fmla="*/ 415870 h 441629"/>
                <a:gd name="connsiteX29" fmla="*/ 2072231 w 2276813"/>
                <a:gd name="connsiteY29" fmla="*/ 441629 h 441629"/>
                <a:gd name="connsiteX30" fmla="*/ 2276811 w 2276813"/>
                <a:gd name="connsiteY30" fmla="*/ 326641 h 441629"/>
                <a:gd name="connsiteX31" fmla="*/ 2087561 w 2276813"/>
                <a:gd name="connsiteY31" fmla="*/ 225728 h 441629"/>
                <a:gd name="connsiteX32" fmla="*/ 182642 w 2276813"/>
                <a:gd name="connsiteY32" fmla="*/ 104897 h 441629"/>
                <a:gd name="connsiteX33" fmla="*/ 40705 w 2276813"/>
                <a:gd name="connsiteY33" fmla="*/ 124814 h 441629"/>
                <a:gd name="connsiteX34" fmla="*/ 40705 w 2276813"/>
                <a:gd name="connsiteY34" fmla="*/ 205014 h 441629"/>
                <a:gd name="connsiteX35" fmla="*/ 155946 w 2276813"/>
                <a:gd name="connsiteY35" fmla="*/ 184300 h 441629"/>
                <a:gd name="connsiteX36" fmla="*/ 292333 w 2276813"/>
                <a:gd name="connsiteY36" fmla="*/ 247238 h 441629"/>
                <a:gd name="connsiteX37" fmla="*/ 292333 w 2276813"/>
                <a:gd name="connsiteY37" fmla="*/ 299288 h 441629"/>
                <a:gd name="connsiteX38" fmla="*/ 194272 w 2276813"/>
                <a:gd name="connsiteY38" fmla="*/ 369662 h 441629"/>
                <a:gd name="connsiteX39" fmla="*/ 112863 w 2276813"/>
                <a:gd name="connsiteY39" fmla="*/ 312566 h 441629"/>
                <a:gd name="connsiteX40" fmla="*/ 112863 w 2276813"/>
                <a:gd name="connsiteY40" fmla="*/ 307521 h 441629"/>
                <a:gd name="connsiteX41" fmla="*/ 241320 w 2276813"/>
                <a:gd name="connsiteY41" fmla="*/ 307521 h 441629"/>
                <a:gd name="connsiteX42" fmla="*/ 241320 w 2276813"/>
                <a:gd name="connsiteY42" fmla="*/ 246441 h 441629"/>
                <a:gd name="connsiteX43" fmla="*/ 144845 w 2276813"/>
                <a:gd name="connsiteY43" fmla="*/ 229180 h 441629"/>
                <a:gd name="connsiteX44" fmla="*/ 0 w 2276813"/>
                <a:gd name="connsiteY44" fmla="*/ 316815 h 441629"/>
                <a:gd name="connsiteX45" fmla="*/ 183435 w 2276813"/>
                <a:gd name="connsiteY45" fmla="*/ 441629 h 441629"/>
                <a:gd name="connsiteX46" fmla="*/ 313742 w 2276813"/>
                <a:gd name="connsiteY46" fmla="*/ 405513 h 441629"/>
                <a:gd name="connsiteX47" fmla="*/ 405459 w 2276813"/>
                <a:gd name="connsiteY47" fmla="*/ 441629 h 441629"/>
                <a:gd name="connsiteX48" fmla="*/ 405459 w 2276813"/>
                <a:gd name="connsiteY48" fmla="*/ 242458 h 441629"/>
                <a:gd name="connsiteX49" fmla="*/ 182642 w 2276813"/>
                <a:gd name="connsiteY49" fmla="*/ 104897 h 441629"/>
                <a:gd name="connsiteX50" fmla="*/ 475239 w 2276813"/>
                <a:gd name="connsiteY50" fmla="*/ 433131 h 441629"/>
                <a:gd name="connsiteX51" fmla="*/ 588101 w 2276813"/>
                <a:gd name="connsiteY51" fmla="*/ 433131 h 441629"/>
                <a:gd name="connsiteX52" fmla="*/ 588101 w 2276813"/>
                <a:gd name="connsiteY52" fmla="*/ 112333 h 441629"/>
                <a:gd name="connsiteX53" fmla="*/ 475239 w 2276813"/>
                <a:gd name="connsiteY53" fmla="*/ 112333 h 441629"/>
                <a:gd name="connsiteX54" fmla="*/ 475239 w 2276813"/>
                <a:gd name="connsiteY54" fmla="*/ 433131 h 441629"/>
                <a:gd name="connsiteX55" fmla="*/ 772593 w 2276813"/>
                <a:gd name="connsiteY55" fmla="*/ 112333 h 441629"/>
                <a:gd name="connsiteX56" fmla="*/ 659731 w 2276813"/>
                <a:gd name="connsiteY56" fmla="*/ 112333 h 441629"/>
                <a:gd name="connsiteX57" fmla="*/ 659731 w 2276813"/>
                <a:gd name="connsiteY57" fmla="*/ 433131 h 441629"/>
                <a:gd name="connsiteX58" fmla="*/ 772593 w 2276813"/>
                <a:gd name="connsiteY58" fmla="*/ 433131 h 441629"/>
                <a:gd name="connsiteX59" fmla="*/ 772593 w 2276813"/>
                <a:gd name="connsiteY59" fmla="*/ 208200 h 441629"/>
                <a:gd name="connsiteX60" fmla="*/ 903429 w 2276813"/>
                <a:gd name="connsiteY60" fmla="*/ 208200 h 441629"/>
                <a:gd name="connsiteX61" fmla="*/ 903429 w 2276813"/>
                <a:gd name="connsiteY61" fmla="*/ 104897 h 441629"/>
                <a:gd name="connsiteX62" fmla="*/ 772593 w 2276813"/>
                <a:gd name="connsiteY62" fmla="*/ 164117 h 441629"/>
                <a:gd name="connsiteX63" fmla="*/ 772593 w 2276813"/>
                <a:gd name="connsiteY63" fmla="*/ 112333 h 441629"/>
                <a:gd name="connsiteX64" fmla="*/ 1067569 w 2276813"/>
                <a:gd name="connsiteY64" fmla="*/ 273529 h 441629"/>
                <a:gd name="connsiteX65" fmla="*/ 1067569 w 2276813"/>
                <a:gd name="connsiteY65" fmla="*/ 208200 h 441629"/>
                <a:gd name="connsiteX66" fmla="*/ 1192061 w 2276813"/>
                <a:gd name="connsiteY66" fmla="*/ 208200 h 441629"/>
                <a:gd name="connsiteX67" fmla="*/ 1192061 w 2276813"/>
                <a:gd name="connsiteY67" fmla="*/ 112333 h 441629"/>
                <a:gd name="connsiteX68" fmla="*/ 1067569 w 2276813"/>
                <a:gd name="connsiteY68" fmla="*/ 112333 h 441629"/>
                <a:gd name="connsiteX69" fmla="*/ 1067569 w 2276813"/>
                <a:gd name="connsiteY69" fmla="*/ 0 h 441629"/>
                <a:gd name="connsiteX70" fmla="*/ 953913 w 2276813"/>
                <a:gd name="connsiteY70" fmla="*/ 99320 h 441629"/>
                <a:gd name="connsiteX71" fmla="*/ 953913 w 2276813"/>
                <a:gd name="connsiteY71" fmla="*/ 278840 h 441629"/>
                <a:gd name="connsiteX72" fmla="*/ 1109859 w 2276813"/>
                <a:gd name="connsiteY72" fmla="*/ 441629 h 441629"/>
                <a:gd name="connsiteX73" fmla="*/ 1203163 w 2276813"/>
                <a:gd name="connsiteY73" fmla="*/ 428351 h 441629"/>
                <a:gd name="connsiteX74" fmla="*/ 1203163 w 2276813"/>
                <a:gd name="connsiteY74" fmla="*/ 352401 h 441629"/>
                <a:gd name="connsiteX75" fmla="*/ 1138934 w 2276813"/>
                <a:gd name="connsiteY75" fmla="*/ 361430 h 441629"/>
                <a:gd name="connsiteX76" fmla="*/ 1067569 w 2276813"/>
                <a:gd name="connsiteY76" fmla="*/ 273529 h 441629"/>
                <a:gd name="connsiteX77" fmla="*/ 1257612 w 2276813"/>
                <a:gd name="connsiteY77" fmla="*/ 433131 h 441629"/>
                <a:gd name="connsiteX78" fmla="*/ 1370474 w 2276813"/>
                <a:gd name="connsiteY78" fmla="*/ 433131 h 441629"/>
                <a:gd name="connsiteX79" fmla="*/ 1370474 w 2276813"/>
                <a:gd name="connsiteY79" fmla="*/ 112333 h 441629"/>
                <a:gd name="connsiteX80" fmla="*/ 1257612 w 2276813"/>
                <a:gd name="connsiteY80" fmla="*/ 112333 h 441629"/>
                <a:gd name="connsiteX81" fmla="*/ 1257612 w 2276813"/>
                <a:gd name="connsiteY81" fmla="*/ 433131 h 44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276813" h="441629">
                  <a:moveTo>
                    <a:pt x="1654877" y="104897"/>
                  </a:moveTo>
                  <a:cubicBezTo>
                    <a:pt x="1529592" y="104897"/>
                    <a:pt x="1440782" y="161196"/>
                    <a:pt x="1440782" y="242192"/>
                  </a:cubicBezTo>
                  <a:lnTo>
                    <a:pt x="1440782" y="304068"/>
                  </a:lnTo>
                  <a:cubicBezTo>
                    <a:pt x="1440782" y="390110"/>
                    <a:pt x="1523777" y="441364"/>
                    <a:pt x="1667300" y="441364"/>
                  </a:cubicBezTo>
                  <a:cubicBezTo>
                    <a:pt x="1719106" y="441364"/>
                    <a:pt x="1772233" y="434725"/>
                    <a:pt x="1820867" y="421447"/>
                  </a:cubicBezTo>
                  <a:lnTo>
                    <a:pt x="1820867" y="341247"/>
                  </a:lnTo>
                  <a:cubicBezTo>
                    <a:pt x="1788621" y="355322"/>
                    <a:pt x="1741837" y="363554"/>
                    <a:pt x="1693996" y="363554"/>
                  </a:cubicBezTo>
                  <a:cubicBezTo>
                    <a:pt x="1608622" y="363554"/>
                    <a:pt x="1556816" y="338857"/>
                    <a:pt x="1556816" y="299023"/>
                  </a:cubicBezTo>
                  <a:lnTo>
                    <a:pt x="1556816" y="246972"/>
                  </a:lnTo>
                  <a:cubicBezTo>
                    <a:pt x="1556816" y="203951"/>
                    <a:pt x="1593556" y="176599"/>
                    <a:pt x="1651705" y="176599"/>
                  </a:cubicBezTo>
                  <a:cubicBezTo>
                    <a:pt x="1702718" y="176599"/>
                    <a:pt x="1733114" y="198109"/>
                    <a:pt x="1733114" y="233694"/>
                  </a:cubicBezTo>
                  <a:lnTo>
                    <a:pt x="1733114" y="239006"/>
                  </a:lnTo>
                  <a:lnTo>
                    <a:pt x="1604657" y="239006"/>
                  </a:lnTo>
                  <a:lnTo>
                    <a:pt x="1604657" y="300085"/>
                  </a:lnTo>
                  <a:cubicBezTo>
                    <a:pt x="1632939" y="312566"/>
                    <a:pt x="1659370" y="317346"/>
                    <a:pt x="1701132" y="317346"/>
                  </a:cubicBezTo>
                  <a:cubicBezTo>
                    <a:pt x="1800779" y="317346"/>
                    <a:pt x="1846241" y="289197"/>
                    <a:pt x="1846241" y="229711"/>
                  </a:cubicBezTo>
                  <a:cubicBezTo>
                    <a:pt x="1846241" y="153760"/>
                    <a:pt x="1772497" y="104897"/>
                    <a:pt x="1654877" y="104897"/>
                  </a:cubicBezTo>
                  <a:moveTo>
                    <a:pt x="2087561" y="225728"/>
                  </a:moveTo>
                  <a:cubicBezTo>
                    <a:pt x="2016989" y="225728"/>
                    <a:pt x="1998222" y="221479"/>
                    <a:pt x="1998222" y="205810"/>
                  </a:cubicBezTo>
                  <a:cubicBezTo>
                    <a:pt x="1998222" y="190939"/>
                    <a:pt x="2027297" y="182707"/>
                    <a:pt x="2075667" y="182707"/>
                  </a:cubicBezTo>
                  <a:cubicBezTo>
                    <a:pt x="2143860" y="182707"/>
                    <a:pt x="2200952" y="193595"/>
                    <a:pt x="2250379" y="215902"/>
                  </a:cubicBezTo>
                  <a:lnTo>
                    <a:pt x="2250379" y="132250"/>
                  </a:lnTo>
                  <a:cubicBezTo>
                    <a:pt x="2196988" y="114988"/>
                    <a:pt x="2135138" y="104897"/>
                    <a:pt x="2082539" y="104897"/>
                  </a:cubicBezTo>
                  <a:cubicBezTo>
                    <a:pt x="1960161" y="104897"/>
                    <a:pt x="1891175" y="144466"/>
                    <a:pt x="1891175" y="214839"/>
                  </a:cubicBezTo>
                  <a:cubicBezTo>
                    <a:pt x="1891175" y="285213"/>
                    <a:pt x="1949324" y="315753"/>
                    <a:pt x="2080160" y="315753"/>
                  </a:cubicBezTo>
                  <a:cubicBezTo>
                    <a:pt x="2152318" y="315753"/>
                    <a:pt x="2170292" y="320002"/>
                    <a:pt x="2170292" y="336467"/>
                  </a:cubicBezTo>
                  <a:cubicBezTo>
                    <a:pt x="2170292" y="352932"/>
                    <a:pt x="2137252" y="362226"/>
                    <a:pt x="2081746" y="362226"/>
                  </a:cubicBezTo>
                  <a:cubicBezTo>
                    <a:pt x="2021482" y="362226"/>
                    <a:pt x="1935844" y="348948"/>
                    <a:pt x="1890382" y="332483"/>
                  </a:cubicBezTo>
                  <a:lnTo>
                    <a:pt x="1890382" y="415870"/>
                  </a:lnTo>
                  <a:cubicBezTo>
                    <a:pt x="1948267" y="432335"/>
                    <a:pt x="2015139" y="441629"/>
                    <a:pt x="2072231" y="441629"/>
                  </a:cubicBezTo>
                  <a:cubicBezTo>
                    <a:pt x="2204653" y="441629"/>
                    <a:pt x="2276811" y="400998"/>
                    <a:pt x="2276811" y="326641"/>
                  </a:cubicBezTo>
                  <a:cubicBezTo>
                    <a:pt x="2277339" y="258657"/>
                    <a:pt x="2214432" y="225728"/>
                    <a:pt x="2087561" y="225728"/>
                  </a:cubicBezTo>
                  <a:moveTo>
                    <a:pt x="182642" y="104897"/>
                  </a:moveTo>
                  <a:cubicBezTo>
                    <a:pt x="133215" y="104897"/>
                    <a:pt x="90131" y="111536"/>
                    <a:pt x="40705" y="124814"/>
                  </a:cubicBezTo>
                  <a:lnTo>
                    <a:pt x="40705" y="205014"/>
                  </a:lnTo>
                  <a:cubicBezTo>
                    <a:pt x="72687" y="191736"/>
                    <a:pt x="111277" y="184300"/>
                    <a:pt x="155946" y="184300"/>
                  </a:cubicBezTo>
                  <a:cubicBezTo>
                    <a:pt x="238148" y="184300"/>
                    <a:pt x="292333" y="208997"/>
                    <a:pt x="292333" y="247238"/>
                  </a:cubicBezTo>
                  <a:lnTo>
                    <a:pt x="292333" y="299288"/>
                  </a:lnTo>
                  <a:cubicBezTo>
                    <a:pt x="292333" y="342309"/>
                    <a:pt x="253214" y="369662"/>
                    <a:pt x="194272" y="369662"/>
                  </a:cubicBezTo>
                  <a:cubicBezTo>
                    <a:pt x="142466" y="369662"/>
                    <a:pt x="112863" y="348152"/>
                    <a:pt x="112863" y="312566"/>
                  </a:cubicBezTo>
                  <a:lnTo>
                    <a:pt x="112863" y="307521"/>
                  </a:lnTo>
                  <a:lnTo>
                    <a:pt x="241320" y="307521"/>
                  </a:lnTo>
                  <a:lnTo>
                    <a:pt x="241320" y="246441"/>
                  </a:lnTo>
                  <a:cubicBezTo>
                    <a:pt x="212245" y="233960"/>
                    <a:pt x="186342" y="229180"/>
                    <a:pt x="144845" y="229180"/>
                  </a:cubicBezTo>
                  <a:cubicBezTo>
                    <a:pt x="45991" y="229180"/>
                    <a:pt x="0" y="256533"/>
                    <a:pt x="0" y="316815"/>
                  </a:cubicBezTo>
                  <a:cubicBezTo>
                    <a:pt x="0" y="391969"/>
                    <a:pt x="76651" y="441629"/>
                    <a:pt x="183435" y="441629"/>
                  </a:cubicBezTo>
                  <a:cubicBezTo>
                    <a:pt x="238148" y="441629"/>
                    <a:pt x="282553" y="428351"/>
                    <a:pt x="313742" y="405513"/>
                  </a:cubicBezTo>
                  <a:cubicBezTo>
                    <a:pt x="333037" y="428617"/>
                    <a:pt x="364491" y="441629"/>
                    <a:pt x="405459" y="441629"/>
                  </a:cubicBezTo>
                  <a:lnTo>
                    <a:pt x="405459" y="242458"/>
                  </a:lnTo>
                  <a:cubicBezTo>
                    <a:pt x="405195" y="156150"/>
                    <a:pt x="320614" y="104897"/>
                    <a:pt x="182642" y="104897"/>
                  </a:cubicBezTo>
                  <a:moveTo>
                    <a:pt x="475239" y="433131"/>
                  </a:moveTo>
                  <a:lnTo>
                    <a:pt x="588101" y="433131"/>
                  </a:lnTo>
                  <a:lnTo>
                    <a:pt x="588101" y="112333"/>
                  </a:lnTo>
                  <a:lnTo>
                    <a:pt x="475239" y="112333"/>
                  </a:lnTo>
                  <a:lnTo>
                    <a:pt x="475239" y="433131"/>
                  </a:lnTo>
                  <a:close/>
                  <a:moveTo>
                    <a:pt x="772593" y="112333"/>
                  </a:moveTo>
                  <a:lnTo>
                    <a:pt x="659731" y="112333"/>
                  </a:lnTo>
                  <a:lnTo>
                    <a:pt x="659731" y="433131"/>
                  </a:lnTo>
                  <a:lnTo>
                    <a:pt x="772593" y="433131"/>
                  </a:lnTo>
                  <a:lnTo>
                    <a:pt x="772593" y="208200"/>
                  </a:lnTo>
                  <a:lnTo>
                    <a:pt x="903429" y="208200"/>
                  </a:lnTo>
                  <a:lnTo>
                    <a:pt x="903429" y="104897"/>
                  </a:lnTo>
                  <a:cubicBezTo>
                    <a:pt x="844223" y="111005"/>
                    <a:pt x="807747" y="127204"/>
                    <a:pt x="772593" y="164117"/>
                  </a:cubicBezTo>
                  <a:lnTo>
                    <a:pt x="772593" y="112333"/>
                  </a:lnTo>
                  <a:close/>
                  <a:moveTo>
                    <a:pt x="1067569" y="273529"/>
                  </a:moveTo>
                  <a:lnTo>
                    <a:pt x="1067569" y="208200"/>
                  </a:lnTo>
                  <a:lnTo>
                    <a:pt x="1192061" y="208200"/>
                  </a:lnTo>
                  <a:lnTo>
                    <a:pt x="1192061" y="112333"/>
                  </a:lnTo>
                  <a:lnTo>
                    <a:pt x="1067569" y="112333"/>
                  </a:lnTo>
                  <a:lnTo>
                    <a:pt x="1067569" y="0"/>
                  </a:lnTo>
                  <a:cubicBezTo>
                    <a:pt x="996997" y="0"/>
                    <a:pt x="953913" y="37975"/>
                    <a:pt x="953913" y="99320"/>
                  </a:cubicBezTo>
                  <a:lnTo>
                    <a:pt x="953913" y="278840"/>
                  </a:lnTo>
                  <a:cubicBezTo>
                    <a:pt x="953913" y="392235"/>
                    <a:pt x="1004926" y="441629"/>
                    <a:pt x="1109859" y="441629"/>
                  </a:cubicBezTo>
                  <a:cubicBezTo>
                    <a:pt x="1140520" y="441629"/>
                    <a:pt x="1167744" y="437380"/>
                    <a:pt x="1203163" y="428351"/>
                  </a:cubicBezTo>
                  <a:lnTo>
                    <a:pt x="1203163" y="352401"/>
                  </a:lnTo>
                  <a:cubicBezTo>
                    <a:pt x="1177260" y="358243"/>
                    <a:pt x="1157700" y="361430"/>
                    <a:pt x="1138934" y="361430"/>
                  </a:cubicBezTo>
                  <a:cubicBezTo>
                    <a:pt x="1089507" y="361164"/>
                    <a:pt x="1067569" y="337264"/>
                    <a:pt x="1067569" y="273529"/>
                  </a:cubicBezTo>
                  <a:moveTo>
                    <a:pt x="1257612" y="433131"/>
                  </a:moveTo>
                  <a:lnTo>
                    <a:pt x="1370474" y="433131"/>
                  </a:lnTo>
                  <a:lnTo>
                    <a:pt x="1370474" y="112333"/>
                  </a:lnTo>
                  <a:lnTo>
                    <a:pt x="1257612" y="112333"/>
                  </a:lnTo>
                  <a:lnTo>
                    <a:pt x="1257612" y="433131"/>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6" name="Forme libre 23">
              <a:extLst>
                <a:ext uri="{FF2B5EF4-FFF2-40B4-BE49-F238E27FC236}">
                  <a16:creationId xmlns:a16="http://schemas.microsoft.com/office/drawing/2014/main" id="{60DA2ACB-973B-A522-3E0C-15D28C7C45B8}"/>
                </a:ext>
              </a:extLst>
            </p:cNvPr>
            <p:cNvSpPr/>
            <p:nvPr/>
          </p:nvSpPr>
          <p:spPr>
            <a:xfrm>
              <a:off x="3618275" y="163651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7" dirty="0">
                <a:solidFill>
                  <a:schemeClr val="bg1"/>
                </a:solidFill>
              </a:endParaRPr>
            </a:p>
          </p:txBody>
        </p:sp>
        <p:sp>
          <p:nvSpPr>
            <p:cNvPr id="27" name="Forme libre 24">
              <a:extLst>
                <a:ext uri="{FF2B5EF4-FFF2-40B4-BE49-F238E27FC236}">
                  <a16:creationId xmlns:a16="http://schemas.microsoft.com/office/drawing/2014/main" id="{FFA53A9F-1560-A486-7BE9-BA78C7426AAD}"/>
                </a:ext>
              </a:extLst>
            </p:cNvPr>
            <p:cNvSpPr/>
            <p:nvPr/>
          </p:nvSpPr>
          <p:spPr>
            <a:xfrm>
              <a:off x="3161274" y="166901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8" name="Forme libre 25">
              <a:extLst>
                <a:ext uri="{FF2B5EF4-FFF2-40B4-BE49-F238E27FC236}">
                  <a16:creationId xmlns:a16="http://schemas.microsoft.com/office/drawing/2014/main" id="{C11363C3-1E99-A346-7427-ECCA4095C28C}"/>
                </a:ext>
              </a:extLst>
            </p:cNvPr>
            <p:cNvSpPr/>
            <p:nvPr/>
          </p:nvSpPr>
          <p:spPr>
            <a:xfrm>
              <a:off x="2932906" y="176541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7" dirty="0">
                <a:solidFill>
                  <a:schemeClr val="bg1"/>
                </a:solidFill>
              </a:endParaRPr>
            </a:p>
          </p:txBody>
        </p:sp>
      </p:grpSp>
      <p:sp>
        <p:nvSpPr>
          <p:cNvPr id="31" name="Text Placeholder 18">
            <a:extLst>
              <a:ext uri="{FF2B5EF4-FFF2-40B4-BE49-F238E27FC236}">
                <a16:creationId xmlns:a16="http://schemas.microsoft.com/office/drawing/2014/main" id="{B4C0AB65-CCD6-5DB5-144D-823CE24E21B3}"/>
              </a:ext>
            </a:extLst>
          </p:cNvPr>
          <p:cNvSpPr>
            <a:spLocks noGrp="1"/>
          </p:cNvSpPr>
          <p:nvPr>
            <p:ph type="body" sz="quarter" idx="13"/>
          </p:nvPr>
        </p:nvSpPr>
        <p:spPr>
          <a:xfrm>
            <a:off x="828000" y="4125241"/>
            <a:ext cx="7452152" cy="493540"/>
          </a:xfrm>
          <a:prstGeom prst="rect">
            <a:avLst/>
          </a:prstGeom>
        </p:spPr>
        <p:txBody>
          <a:bodyPr lIns="0" tIns="0" rIns="0" bIns="0" anchor="t" anchorCtr="0">
            <a:no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400">
                <a:solidFill>
                  <a:schemeClr val="bg1"/>
                </a:solidFill>
                <a:latin typeface="Matrice Regular" panose="020B0505000000020004" pitchFamily="34" charset="0"/>
              </a:defRPr>
            </a:lvl2pPr>
            <a:lvl3pPr marL="917969" indent="0">
              <a:buNone/>
              <a:defRPr sz="1400">
                <a:solidFill>
                  <a:schemeClr val="bg1"/>
                </a:solidFill>
                <a:latin typeface="Matrice Regular" panose="020B0505000000020004" pitchFamily="34" charset="0"/>
              </a:defRPr>
            </a:lvl3pPr>
            <a:lvl4pPr marL="1376953" indent="0">
              <a:buNone/>
              <a:defRPr sz="1400">
                <a:solidFill>
                  <a:schemeClr val="bg1"/>
                </a:solidFill>
                <a:latin typeface="Matrice Regular" panose="020B0505000000020004" pitchFamily="34" charset="0"/>
              </a:defRPr>
            </a:lvl4pPr>
            <a:lvl5pPr marL="1835937" indent="0">
              <a:buNone/>
              <a:defRPr sz="1400">
                <a:solidFill>
                  <a:schemeClr val="bg1"/>
                </a:solidFill>
                <a:latin typeface="Matrice Regular" panose="020B0505000000020004" pitchFamily="34" charset="0"/>
              </a:defRPr>
            </a:lvl5pPr>
          </a:lstStyle>
          <a:p>
            <a:pPr lvl="0"/>
            <a:r>
              <a:rPr lang="en-US"/>
              <a:t>Click to edit Master text styles</a:t>
            </a:r>
          </a:p>
        </p:txBody>
      </p:sp>
      <p:sp>
        <p:nvSpPr>
          <p:cNvPr id="32" name="Title 1">
            <a:extLst>
              <a:ext uri="{FF2B5EF4-FFF2-40B4-BE49-F238E27FC236}">
                <a16:creationId xmlns:a16="http://schemas.microsoft.com/office/drawing/2014/main" id="{C5DAC435-5BE7-F6C6-5A41-18AAE3C4F046}"/>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33" name="Subtitle 2">
            <a:extLst>
              <a:ext uri="{FF2B5EF4-FFF2-40B4-BE49-F238E27FC236}">
                <a16:creationId xmlns:a16="http://schemas.microsoft.com/office/drawing/2014/main" id="{C7F82346-4FB9-DB64-41AC-8ED6BAEEEF60}"/>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10219334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ustom table 4 - navy">
    <p:bg>
      <p:bgPr>
        <a:solidFill>
          <a:schemeClr val="accent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a:p>
        </p:txBody>
      </p:sp>
      <p:grpSp>
        <p:nvGrpSpPr>
          <p:cNvPr id="7" name="Group 6">
            <a:extLst>
              <a:ext uri="{FF2B5EF4-FFF2-40B4-BE49-F238E27FC236}">
                <a16:creationId xmlns:a16="http://schemas.microsoft.com/office/drawing/2014/main" id="{771188B1-84E5-43B5-B9DB-C9771F5BF9DA}"/>
              </a:ext>
            </a:extLst>
          </p:cNvPr>
          <p:cNvGrpSpPr>
            <a:grpSpLocks noChangeAspect="1"/>
          </p:cNvGrpSpPr>
          <p:nvPr/>
        </p:nvGrpSpPr>
        <p:grpSpPr>
          <a:xfrm>
            <a:off x="374478" y="6623392"/>
            <a:ext cx="460175" cy="108000"/>
            <a:chOff x="9091349" y="2677250"/>
            <a:chExt cx="1370738" cy="321703"/>
          </a:xfrm>
          <a:solidFill>
            <a:schemeClr val="accent1"/>
          </a:solidFill>
        </p:grpSpPr>
        <p:sp>
          <p:nvSpPr>
            <p:cNvPr id="8" name="Forme libre 23">
              <a:extLst>
                <a:ext uri="{FF2B5EF4-FFF2-40B4-BE49-F238E27FC236}">
                  <a16:creationId xmlns:a16="http://schemas.microsoft.com/office/drawing/2014/main" id="{7517F349-337C-42E9-8A9B-91C4A0B1EBD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sp>
          <p:nvSpPr>
            <p:cNvPr id="9" name="Forme libre 24">
              <a:extLst>
                <a:ext uri="{FF2B5EF4-FFF2-40B4-BE49-F238E27FC236}">
                  <a16:creationId xmlns:a16="http://schemas.microsoft.com/office/drawing/2014/main" id="{AD976390-471E-42CB-BDA5-5960BF5D3A9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10" name="Forme libre 25">
              <a:extLst>
                <a:ext uri="{FF2B5EF4-FFF2-40B4-BE49-F238E27FC236}">
                  <a16:creationId xmlns:a16="http://schemas.microsoft.com/office/drawing/2014/main" id="{58AC874D-3D60-4150-B6F9-8C10A9DE84B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grpSp>
      <p:grpSp>
        <p:nvGrpSpPr>
          <p:cNvPr id="12" name="Group 11">
            <a:extLst>
              <a:ext uri="{FF2B5EF4-FFF2-40B4-BE49-F238E27FC236}">
                <a16:creationId xmlns:a16="http://schemas.microsoft.com/office/drawing/2014/main" id="{1E57C87D-CEC6-4E26-9DA5-1DE0B6515587}"/>
              </a:ext>
            </a:extLst>
          </p:cNvPr>
          <p:cNvGrpSpPr>
            <a:grpSpLocks noChangeAspect="1"/>
          </p:cNvGrpSpPr>
          <p:nvPr/>
        </p:nvGrpSpPr>
        <p:grpSpPr>
          <a:xfrm>
            <a:off x="360000" y="6750000"/>
            <a:ext cx="460175" cy="108000"/>
            <a:chOff x="9091349" y="2677250"/>
            <a:chExt cx="1370738" cy="321703"/>
          </a:xfrm>
        </p:grpSpPr>
        <p:sp>
          <p:nvSpPr>
            <p:cNvPr id="13" name="Forme libre 23">
              <a:extLst>
                <a:ext uri="{FF2B5EF4-FFF2-40B4-BE49-F238E27FC236}">
                  <a16:creationId xmlns:a16="http://schemas.microsoft.com/office/drawing/2014/main" id="{50B5F866-412F-FDA5-A9C9-91789D1B02A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12D69E7-D5E5-FA08-7F60-41126934B02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0C8B32FD-03FE-6E41-A05F-06515E5AB9D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 name="Footer Placeholder 1">
            <a:extLst>
              <a:ext uri="{FF2B5EF4-FFF2-40B4-BE49-F238E27FC236}">
                <a16:creationId xmlns:a16="http://schemas.microsoft.com/office/drawing/2014/main" id="{7AB252E2-3E8F-06EF-7DC5-AE8F72B596CB}"/>
              </a:ext>
            </a:extLst>
          </p:cNvPr>
          <p:cNvSpPr>
            <a:spLocks noGrp="1"/>
          </p:cNvSpPr>
          <p:nvPr>
            <p:ph type="ftr" sz="quarter" idx="13"/>
          </p:nvPr>
        </p:nvSpPr>
        <p:spPr>
          <a:xfrm>
            <a:off x="964390" y="6570663"/>
            <a:ext cx="5948361" cy="384175"/>
          </a:xfrm>
          <a:prstGeom prst="rect">
            <a:avLst/>
          </a:prstGeom>
        </p:spPr>
        <p:txBody>
          <a:bodyPr/>
          <a:lstStyle>
            <a:lvl1pPr algn="l">
              <a:defRPr>
                <a:solidFill>
                  <a:schemeClr val="bg1"/>
                </a:solidFill>
              </a:defRPr>
            </a:lvl1pPr>
          </a:lstStyle>
          <a:p>
            <a:r>
              <a:rPr lang="en-US" noProof="0"/>
              <a:t>WIFI-KS 2026 - AIRTIES</a:t>
            </a:r>
          </a:p>
        </p:txBody>
      </p:sp>
      <p:sp>
        <p:nvSpPr>
          <p:cNvPr id="16" name="Title 1">
            <a:extLst>
              <a:ext uri="{FF2B5EF4-FFF2-40B4-BE49-F238E27FC236}">
                <a16:creationId xmlns:a16="http://schemas.microsoft.com/office/drawing/2014/main" id="{F115AEB7-0663-0988-E628-184377A0A239}"/>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17" name="Subtitle 2">
            <a:extLst>
              <a:ext uri="{FF2B5EF4-FFF2-40B4-BE49-F238E27FC236}">
                <a16:creationId xmlns:a16="http://schemas.microsoft.com/office/drawing/2014/main" id="{41C4DA5E-D9D9-357E-5083-57749A66B68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graphicFrame>
        <p:nvGraphicFramePr>
          <p:cNvPr id="19" name="Table 25">
            <a:extLst>
              <a:ext uri="{FF2B5EF4-FFF2-40B4-BE49-F238E27FC236}">
                <a16:creationId xmlns:a16="http://schemas.microsoft.com/office/drawing/2014/main" id="{DC55ED31-87B4-E4F4-EEBF-FAC43E34BBDB}"/>
              </a:ext>
            </a:extLst>
          </p:cNvPr>
          <p:cNvGraphicFramePr>
            <a:graphicFrameLocks noGrp="1"/>
          </p:cNvGraphicFramePr>
          <p:nvPr>
            <p:extLst>
              <p:ext uri="{D42A27DB-BD31-4B8C-83A1-F6EECF244321}">
                <p14:modId xmlns:p14="http://schemas.microsoft.com/office/powerpoint/2010/main" val="3674472575"/>
              </p:ext>
            </p:extLst>
          </p:nvPr>
        </p:nvGraphicFramePr>
        <p:xfrm>
          <a:off x="827812" y="2160000"/>
          <a:ext cx="10800118" cy="3494880"/>
        </p:xfrm>
        <a:graphic>
          <a:graphicData uri="http://schemas.openxmlformats.org/drawingml/2006/table">
            <a:tbl>
              <a:tblPr firstRow="1" bandRow="1">
                <a:tableStyleId>{5C22544A-7EE6-4342-B048-85BDC9FD1C3A}</a:tableStyleId>
              </a:tblPr>
              <a:tblGrid>
                <a:gridCol w="4043480">
                  <a:extLst>
                    <a:ext uri="{9D8B030D-6E8A-4147-A177-3AD203B41FA5}">
                      <a16:colId xmlns:a16="http://schemas.microsoft.com/office/drawing/2014/main" val="952372714"/>
                    </a:ext>
                  </a:extLst>
                </a:gridCol>
                <a:gridCol w="342974">
                  <a:extLst>
                    <a:ext uri="{9D8B030D-6E8A-4147-A177-3AD203B41FA5}">
                      <a16:colId xmlns:a16="http://schemas.microsoft.com/office/drawing/2014/main" val="2934572935"/>
                    </a:ext>
                  </a:extLst>
                </a:gridCol>
                <a:gridCol w="3068712">
                  <a:extLst>
                    <a:ext uri="{9D8B030D-6E8A-4147-A177-3AD203B41FA5}">
                      <a16:colId xmlns:a16="http://schemas.microsoft.com/office/drawing/2014/main" val="2651340852"/>
                    </a:ext>
                  </a:extLst>
                </a:gridCol>
                <a:gridCol w="339363">
                  <a:extLst>
                    <a:ext uri="{9D8B030D-6E8A-4147-A177-3AD203B41FA5}">
                      <a16:colId xmlns:a16="http://schemas.microsoft.com/office/drawing/2014/main" val="4082971288"/>
                    </a:ext>
                  </a:extLst>
                </a:gridCol>
                <a:gridCol w="3005589">
                  <a:extLst>
                    <a:ext uri="{9D8B030D-6E8A-4147-A177-3AD203B41FA5}">
                      <a16:colId xmlns:a16="http://schemas.microsoft.com/office/drawing/2014/main" val="779627227"/>
                    </a:ext>
                  </a:extLst>
                </a:gridCol>
              </a:tblGrid>
              <a:tr h="468000">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spc="-10" baseline="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554DB7"/>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4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0" marR="0" marT="0" marB="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spc="-10" baseline="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554DB7"/>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000" b="1" i="0" u="none" strike="noStrike" kern="1200" cap="none" spc="0" normalizeH="0" baseline="0" noProof="0">
                        <a:ln>
                          <a:noFill/>
                        </a:ln>
                        <a:solidFill>
                          <a:schemeClr val="bg2"/>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0" marR="0" marT="0" marB="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spc="-10" baseline="0" noProof="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554DB7"/>
                    </a:solidFill>
                  </a:tcPr>
                </a:tc>
                <a:extLst>
                  <a:ext uri="{0D108BD9-81ED-4DB2-BD59-A6C34878D82A}">
                    <a16:rowId xmlns:a16="http://schemas.microsoft.com/office/drawing/2014/main" val="2810706056"/>
                  </a:ext>
                </a:extLst>
              </a:tr>
              <a:tr h="1008000">
                <a:tc>
                  <a:txBody>
                    <a:bodyPr/>
                    <a:lstStyle/>
                    <a:p>
                      <a:pPr>
                        <a:lnSpc>
                          <a:spcPct val="100000"/>
                        </a:lnSpc>
                      </a:pPr>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nSpc>
                          <a:spcPct val="100000"/>
                        </a:lnSpc>
                      </a:pPr>
                      <a:endParaRPr lang="en-GB" sz="4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marT="0" marB="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lang="en-US"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marT="0" marB="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579262378"/>
                  </a:ext>
                </a:extLst>
              </a:tr>
              <a:tr h="1008000">
                <a:tc>
                  <a:txBody>
                    <a:bodyPr/>
                    <a:lstStyle/>
                    <a:p>
                      <a:pPr>
                        <a:lnSpc>
                          <a:spcPct val="100000"/>
                        </a:lnSpc>
                      </a:pPr>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nSpc>
                          <a:spcPct val="100000"/>
                        </a:lnSpc>
                      </a:pPr>
                      <a:endParaRPr lang="en-GB" sz="4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marT="0" marB="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nSpc>
                          <a:spcPct val="100000"/>
                        </a:lnSpc>
                      </a:pPr>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marT="0" marB="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3043261056"/>
                  </a:ext>
                </a:extLst>
              </a:tr>
              <a:tr h="1008000">
                <a:tc>
                  <a:txBody>
                    <a:bodyPr/>
                    <a:lstStyle/>
                    <a:p>
                      <a:pPr>
                        <a:lnSpc>
                          <a:spcPct val="100000"/>
                        </a:lnSpc>
                      </a:pPr>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nSpc>
                          <a:spcPct val="100000"/>
                        </a:lnSpc>
                      </a:pPr>
                      <a:endParaRPr lang="en-GB" sz="4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marT="0" marB="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tc>
                  <a:txBody>
                    <a:bodyPr/>
                    <a:lstStyle/>
                    <a:p>
                      <a:pPr>
                        <a:lnSpc>
                          <a:spcPct val="100000"/>
                        </a:lnSpc>
                      </a:pPr>
                      <a:endParaRPr lang="en-GB" sz="100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0" marR="0" marT="0" marB="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554DB7"/>
                      </a:solidFill>
                      <a:prstDash val="solid"/>
                      <a:round/>
                      <a:headEnd type="none" w="med" len="med"/>
                      <a:tailEnd type="none" w="med" len="med"/>
                    </a:lnL>
                    <a:lnR w="76200" cap="flat" cmpd="sng" algn="ctr">
                      <a:solidFill>
                        <a:srgbClr val="554DB7"/>
                      </a:solidFill>
                      <a:prstDash val="solid"/>
                      <a:round/>
                      <a:headEnd type="none" w="med" len="med"/>
                      <a:tailEnd type="none" w="med" len="med"/>
                    </a:lnR>
                    <a:lnT w="76200" cap="flat" cmpd="sng" algn="ctr">
                      <a:solidFill>
                        <a:srgbClr val="554DB7"/>
                      </a:solidFill>
                      <a:prstDash val="solid"/>
                      <a:round/>
                      <a:headEnd type="none" w="med" len="med"/>
                      <a:tailEnd type="none" w="med" len="med"/>
                    </a:lnT>
                    <a:lnB w="76200" cap="flat" cmpd="sng" algn="ctr">
                      <a:solidFill>
                        <a:srgbClr val="554DB7"/>
                      </a:solidFill>
                      <a:prstDash val="solid"/>
                      <a:round/>
                      <a:headEnd type="none" w="med" len="med"/>
                      <a:tailEnd type="none" w="med" len="med"/>
                    </a:lnB>
                    <a:lnTlToBr w="12700" cmpd="sng">
                      <a:noFill/>
                      <a:prstDash val="solid"/>
                    </a:lnTlToBr>
                    <a:lnBlToTr w="12700" cmpd="sng">
                      <a:noFill/>
                      <a:prstDash val="solid"/>
                    </a:lnBlToTr>
                    <a:solidFill>
                      <a:srgbClr val="B6B3E0"/>
                    </a:solidFill>
                  </a:tcPr>
                </a:tc>
                <a:extLst>
                  <a:ext uri="{0D108BD9-81ED-4DB2-BD59-A6C34878D82A}">
                    <a16:rowId xmlns:a16="http://schemas.microsoft.com/office/drawing/2014/main" val="1221998165"/>
                  </a:ext>
                </a:extLst>
              </a:tr>
            </a:tbl>
          </a:graphicData>
        </a:graphic>
      </p:graphicFrame>
    </p:spTree>
    <p:extLst>
      <p:ext uri="{BB962C8B-B14F-4D97-AF65-F5344CB8AC3E}">
        <p14:creationId xmlns:p14="http://schemas.microsoft.com/office/powerpoint/2010/main" val="684655798"/>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ustom table 4 - white">
    <p:bg>
      <p:bgPr>
        <a:solidFill>
          <a:schemeClr val="bg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noProof="0" smtClean="0"/>
              <a:pPr/>
              <a:t>‹#›</a:t>
            </a:fld>
            <a:endParaRPr lang="en-US" noProof="0" dirty="0"/>
          </a:p>
        </p:txBody>
      </p:sp>
      <p:grpSp>
        <p:nvGrpSpPr>
          <p:cNvPr id="12" name="Group 11">
            <a:extLst>
              <a:ext uri="{FF2B5EF4-FFF2-40B4-BE49-F238E27FC236}">
                <a16:creationId xmlns:a16="http://schemas.microsoft.com/office/drawing/2014/main" id="{1E57C87D-CEC6-4E26-9DA5-1DE0B6515587}"/>
              </a:ext>
            </a:extLst>
          </p:cNvPr>
          <p:cNvGrpSpPr>
            <a:grpSpLocks noChangeAspect="1"/>
          </p:cNvGrpSpPr>
          <p:nvPr/>
        </p:nvGrpSpPr>
        <p:grpSpPr>
          <a:xfrm>
            <a:off x="360000" y="6750000"/>
            <a:ext cx="460175" cy="108000"/>
            <a:chOff x="9091349" y="2677250"/>
            <a:chExt cx="1370738" cy="321703"/>
          </a:xfrm>
        </p:grpSpPr>
        <p:sp>
          <p:nvSpPr>
            <p:cNvPr id="13" name="Forme libre 23">
              <a:extLst>
                <a:ext uri="{FF2B5EF4-FFF2-40B4-BE49-F238E27FC236}">
                  <a16:creationId xmlns:a16="http://schemas.microsoft.com/office/drawing/2014/main" id="{50B5F866-412F-FDA5-A9C9-91789D1B02A4}"/>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12D69E7-D5E5-FA08-7F60-41126934B02B}"/>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0C8B32FD-03FE-6E41-A05F-06515E5AB9DE}"/>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 name="Footer Placeholder 1">
            <a:extLst>
              <a:ext uri="{FF2B5EF4-FFF2-40B4-BE49-F238E27FC236}">
                <a16:creationId xmlns:a16="http://schemas.microsoft.com/office/drawing/2014/main" id="{7AB252E2-3E8F-06EF-7DC5-AE8F72B596CB}"/>
              </a:ext>
            </a:extLst>
          </p:cNvPr>
          <p:cNvSpPr>
            <a:spLocks noGrp="1"/>
          </p:cNvSpPr>
          <p:nvPr>
            <p:ph type="ftr" sz="quarter" idx="13"/>
          </p:nvPr>
        </p:nvSpPr>
        <p:spPr>
          <a:xfrm>
            <a:off x="973598" y="6570663"/>
            <a:ext cx="5948361" cy="384175"/>
          </a:xfrm>
          <a:prstGeom prst="rect">
            <a:avLst/>
          </a:prstGeom>
        </p:spPr>
        <p:txBody>
          <a:bodyPr/>
          <a:lstStyle>
            <a:lvl1pPr algn="l">
              <a:defRPr>
                <a:solidFill>
                  <a:schemeClr val="tx1"/>
                </a:solidFill>
              </a:defRPr>
            </a:lvl1pPr>
          </a:lstStyle>
          <a:p>
            <a:r>
              <a:rPr lang="en-US" noProof="0"/>
              <a:t>WIFI-KS 2026 - AIRTIES</a:t>
            </a:r>
            <a:endParaRPr lang="en-US" noProof="0" dirty="0"/>
          </a:p>
        </p:txBody>
      </p:sp>
      <p:sp>
        <p:nvSpPr>
          <p:cNvPr id="16" name="Title 1">
            <a:extLst>
              <a:ext uri="{FF2B5EF4-FFF2-40B4-BE49-F238E27FC236}">
                <a16:creationId xmlns:a16="http://schemas.microsoft.com/office/drawing/2014/main" id="{F115AEB7-0663-0988-E628-184377A0A239}"/>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7" name="Subtitle 2">
            <a:extLst>
              <a:ext uri="{FF2B5EF4-FFF2-40B4-BE49-F238E27FC236}">
                <a16:creationId xmlns:a16="http://schemas.microsoft.com/office/drawing/2014/main" id="{41C4DA5E-D9D9-357E-5083-57749A66B68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graphicFrame>
        <p:nvGraphicFramePr>
          <p:cNvPr id="19" name="Table 25">
            <a:extLst>
              <a:ext uri="{FF2B5EF4-FFF2-40B4-BE49-F238E27FC236}">
                <a16:creationId xmlns:a16="http://schemas.microsoft.com/office/drawing/2014/main" id="{390E1945-D51F-10CE-82D8-8BAD8E8D56DB}"/>
              </a:ext>
            </a:extLst>
          </p:cNvPr>
          <p:cNvGraphicFramePr>
            <a:graphicFrameLocks noGrp="1"/>
          </p:cNvGraphicFramePr>
          <p:nvPr>
            <p:extLst>
              <p:ext uri="{D42A27DB-BD31-4B8C-83A1-F6EECF244321}">
                <p14:modId xmlns:p14="http://schemas.microsoft.com/office/powerpoint/2010/main" val="2271663170"/>
              </p:ext>
            </p:extLst>
          </p:nvPr>
        </p:nvGraphicFramePr>
        <p:xfrm>
          <a:off x="827812" y="2160000"/>
          <a:ext cx="10791759" cy="3494880"/>
        </p:xfrm>
        <a:graphic>
          <a:graphicData uri="http://schemas.openxmlformats.org/drawingml/2006/table">
            <a:tbl>
              <a:tblPr firstRow="1" bandRow="1">
                <a:tableStyleId>{5C22544A-7EE6-4342-B048-85BDC9FD1C3A}</a:tableStyleId>
              </a:tblPr>
              <a:tblGrid>
                <a:gridCol w="4032000">
                  <a:extLst>
                    <a:ext uri="{9D8B030D-6E8A-4147-A177-3AD203B41FA5}">
                      <a16:colId xmlns:a16="http://schemas.microsoft.com/office/drawing/2014/main" val="952372714"/>
                    </a:ext>
                  </a:extLst>
                </a:gridCol>
                <a:gridCol w="338400">
                  <a:extLst>
                    <a:ext uri="{9D8B030D-6E8A-4147-A177-3AD203B41FA5}">
                      <a16:colId xmlns:a16="http://schemas.microsoft.com/office/drawing/2014/main" val="2934572935"/>
                    </a:ext>
                  </a:extLst>
                </a:gridCol>
                <a:gridCol w="3060000">
                  <a:extLst>
                    <a:ext uri="{9D8B030D-6E8A-4147-A177-3AD203B41FA5}">
                      <a16:colId xmlns:a16="http://schemas.microsoft.com/office/drawing/2014/main" val="2651340852"/>
                    </a:ext>
                  </a:extLst>
                </a:gridCol>
                <a:gridCol w="338400">
                  <a:extLst>
                    <a:ext uri="{9D8B030D-6E8A-4147-A177-3AD203B41FA5}">
                      <a16:colId xmlns:a16="http://schemas.microsoft.com/office/drawing/2014/main" val="4082971288"/>
                    </a:ext>
                  </a:extLst>
                </a:gridCol>
                <a:gridCol w="3022959">
                  <a:extLst>
                    <a:ext uri="{9D8B030D-6E8A-4147-A177-3AD203B41FA5}">
                      <a16:colId xmlns:a16="http://schemas.microsoft.com/office/drawing/2014/main" val="779627227"/>
                    </a:ext>
                  </a:extLst>
                </a:gridCol>
              </a:tblGrid>
              <a:tr h="468000">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spc="-10" baseline="0" noProof="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E6E5F4"/>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400" b="1" i="0" u="none" strike="noStrike" kern="1200" cap="none" spc="0" normalizeH="0" baseline="0" noProof="0">
                        <a:ln>
                          <a:noFill/>
                        </a:ln>
                        <a:solidFill>
                          <a:schemeClr val="accent3"/>
                        </a:solidFill>
                        <a:effectLst/>
                        <a:uLnTx/>
                        <a:uFillTx/>
                        <a:latin typeface="+mn-lt"/>
                        <a:ea typeface="Verdana" panose="020B0604030504040204" pitchFamily="34" charset="0"/>
                        <a:cs typeface="+mn-cs"/>
                      </a:endParaRPr>
                    </a:p>
                  </a:txBody>
                  <a:tcPr marL="0" marR="0" marT="0" marB="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spc="-10" baseline="0" noProof="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E6E5F4"/>
                    </a:solidFill>
                  </a:tcPr>
                </a:tc>
                <a:tc>
                  <a:txBody>
                    <a:bodyPr/>
                    <a:lstStyle/>
                    <a:p>
                      <a:pPr marL="229492" marR="0" lvl="0" indent="-229492" algn="l" defTabSz="488950" rtl="0" eaLnBrk="1" fontAlgn="auto" latinLnBrk="0" hangingPunct="1">
                        <a:lnSpc>
                          <a:spcPct val="100000"/>
                        </a:lnSpc>
                        <a:spcBef>
                          <a:spcPct val="0"/>
                        </a:spcBef>
                        <a:spcAft>
                          <a:spcPts val="0"/>
                        </a:spcAft>
                        <a:buClrTx/>
                        <a:buSzTx/>
                        <a:buFontTx/>
                        <a:buNone/>
                        <a:tabLst/>
                        <a:defRPr/>
                      </a:pPr>
                      <a:endParaRPr kumimoji="0" lang="en-US" sz="1200" b="1" i="0" u="none" strike="noStrike" kern="1200" cap="none" spc="0" normalizeH="0" baseline="0" noProof="0">
                        <a:ln>
                          <a:noFill/>
                        </a:ln>
                        <a:solidFill>
                          <a:schemeClr val="accent3"/>
                        </a:solidFill>
                        <a:effectLst/>
                        <a:uLnTx/>
                        <a:uFillTx/>
                        <a:latin typeface="+mn-lt"/>
                        <a:ea typeface="Verdana" panose="020B0604030504040204" pitchFamily="34" charset="0"/>
                        <a:cs typeface="+mn-cs"/>
                      </a:endParaRPr>
                    </a:p>
                  </a:txBody>
                  <a:tcPr marL="0" marR="0" marT="0" marB="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488950" rtl="0" eaLnBrk="1" fontAlgn="auto" latinLnBrk="0" hangingPunct="1">
                        <a:lnSpc>
                          <a:spcPct val="100000"/>
                        </a:lnSpc>
                        <a:spcBef>
                          <a:spcPct val="0"/>
                        </a:spcBef>
                        <a:spcAft>
                          <a:spcPts val="0"/>
                        </a:spcAft>
                        <a:buClrTx/>
                        <a:buSzTx/>
                        <a:buFontTx/>
                        <a:buNone/>
                        <a:tabLst/>
                        <a:defRPr/>
                      </a:pPr>
                      <a:endParaRPr lang="en-US" sz="1200" b="1" kern="1200" spc="-10" baseline="0" noProof="0">
                        <a:solidFill>
                          <a:schemeClr val="accent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E6E5F4"/>
                    </a:solidFill>
                  </a:tcPr>
                </a:tc>
                <a:extLst>
                  <a:ext uri="{0D108BD9-81ED-4DB2-BD59-A6C34878D82A}">
                    <a16:rowId xmlns:a16="http://schemas.microsoft.com/office/drawing/2014/main" val="2810706056"/>
                  </a:ext>
                </a:extLst>
              </a:tr>
              <a:tr h="1008000">
                <a:tc>
                  <a:txBody>
                    <a:bodyPr/>
                    <a:lstStyle/>
                    <a:p>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en-GB"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B5B2E0"/>
                    </a:solidFill>
                  </a:tcPr>
                </a:tc>
                <a:tc>
                  <a:txBody>
                    <a:bodyPr/>
                    <a:lstStyle/>
                    <a:p>
                      <a:endParaRPr lang="en-GB" sz="400">
                        <a:solidFill>
                          <a:schemeClr val="bg1"/>
                        </a:solidFill>
                      </a:endParaRPr>
                    </a:p>
                  </a:txBody>
                  <a:tcPr marL="0" marR="0" marT="0" marB="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B5B2E0"/>
                    </a:solid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lang="en-US" sz="1000">
                        <a:solidFill>
                          <a:schemeClr val="bg1"/>
                        </a:solidFill>
                      </a:endParaRPr>
                    </a:p>
                  </a:txBody>
                  <a:tcPr marL="0" marR="0" marT="0" marB="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B5B2E0"/>
                    </a:solidFill>
                  </a:tcPr>
                </a:tc>
                <a:extLst>
                  <a:ext uri="{0D108BD9-81ED-4DB2-BD59-A6C34878D82A}">
                    <a16:rowId xmlns:a16="http://schemas.microsoft.com/office/drawing/2014/main" val="579262378"/>
                  </a:ext>
                </a:extLst>
              </a:tr>
              <a:tr h="1008000">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B5B2E0"/>
                    </a:solidFill>
                  </a:tcPr>
                </a:tc>
                <a:tc>
                  <a:txBody>
                    <a:bodyPr/>
                    <a:lstStyle/>
                    <a:p>
                      <a:endParaRPr lang="en-GB" sz="400">
                        <a:solidFill>
                          <a:schemeClr val="bg1"/>
                        </a:solidFill>
                      </a:endParaRPr>
                    </a:p>
                  </a:txBody>
                  <a:tcPr marL="0" marR="0" marT="0" marB="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B5B2E0"/>
                    </a:solidFill>
                  </a:tcPr>
                </a:tc>
                <a:tc>
                  <a:txBody>
                    <a:bodyPr/>
                    <a:lstStyle/>
                    <a:p>
                      <a:endParaRPr lang="en-GB" sz="1000">
                        <a:solidFill>
                          <a:schemeClr val="bg1"/>
                        </a:solidFill>
                      </a:endParaRPr>
                    </a:p>
                  </a:txBody>
                  <a:tcPr marL="0" marR="0" marT="0" marB="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B5B2E0"/>
                    </a:solidFill>
                  </a:tcPr>
                </a:tc>
                <a:extLst>
                  <a:ext uri="{0D108BD9-81ED-4DB2-BD59-A6C34878D82A}">
                    <a16:rowId xmlns:a16="http://schemas.microsoft.com/office/drawing/2014/main" val="3043261056"/>
                  </a:ext>
                </a:extLst>
              </a:tr>
              <a:tr h="1008000">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B5B2E0"/>
                    </a:solidFill>
                  </a:tcPr>
                </a:tc>
                <a:tc>
                  <a:txBody>
                    <a:bodyPr/>
                    <a:lstStyle/>
                    <a:p>
                      <a:endParaRPr lang="en-GB" sz="400">
                        <a:solidFill>
                          <a:schemeClr val="bg1"/>
                        </a:solidFill>
                      </a:endParaRPr>
                    </a:p>
                  </a:txBody>
                  <a:tcPr marL="0" marR="0" marT="0" marB="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B5B2E0"/>
                    </a:solidFill>
                  </a:tcPr>
                </a:tc>
                <a:tc>
                  <a:txBody>
                    <a:bodyPr/>
                    <a:lstStyle/>
                    <a:p>
                      <a:endParaRPr lang="en-GB" sz="1000">
                        <a:solidFill>
                          <a:schemeClr val="bg1"/>
                        </a:solidFill>
                      </a:endParaRPr>
                    </a:p>
                  </a:txBody>
                  <a:tcPr marL="0" marR="0" marT="0" marB="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noFill/>
                      <a:prstDash val="solid"/>
                      <a:round/>
                      <a:headEnd type="none" w="med" len="med"/>
                      <a:tailEnd type="none" w="med" len="med"/>
                    </a:lnT>
                    <a:lnB w="762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7966"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0A0098"/>
                        </a:solidFill>
                        <a:effectLst/>
                        <a:uLnTx/>
                        <a:uFillTx/>
                        <a:latin typeface="Open Sans" panose="020B0606030504020204" pitchFamily="34" charset="0"/>
                        <a:ea typeface="Open Sans" panose="020B0606030504020204" pitchFamily="34" charset="0"/>
                        <a:cs typeface="Open Sans" panose="020B0606030504020204" pitchFamily="34" charset="0"/>
                      </a:endParaRPr>
                    </a:p>
                  </a:txBody>
                  <a:tcPr marL="144000" marR="144000" marT="144000" marB="144000">
                    <a:lnL w="76200" cap="flat" cmpd="sng" algn="ctr">
                      <a:solidFill>
                        <a:srgbClr val="E6E5F4"/>
                      </a:solidFill>
                      <a:prstDash val="solid"/>
                      <a:round/>
                      <a:headEnd type="none" w="med" len="med"/>
                      <a:tailEnd type="none" w="med" len="med"/>
                    </a:lnL>
                    <a:lnR w="76200" cap="flat" cmpd="sng" algn="ctr">
                      <a:solidFill>
                        <a:srgbClr val="E6E5F4"/>
                      </a:solidFill>
                      <a:prstDash val="solid"/>
                      <a:round/>
                      <a:headEnd type="none" w="med" len="med"/>
                      <a:tailEnd type="none" w="med" len="med"/>
                    </a:lnR>
                    <a:lnT w="76200" cap="flat" cmpd="sng" algn="ctr">
                      <a:solidFill>
                        <a:srgbClr val="E6E5F4"/>
                      </a:solidFill>
                      <a:prstDash val="solid"/>
                      <a:round/>
                      <a:headEnd type="none" w="med" len="med"/>
                      <a:tailEnd type="none" w="med" len="med"/>
                    </a:lnT>
                    <a:lnB w="76200" cap="flat" cmpd="sng" algn="ctr">
                      <a:solidFill>
                        <a:srgbClr val="E6E5F4"/>
                      </a:solidFill>
                      <a:prstDash val="solid"/>
                      <a:round/>
                      <a:headEnd type="none" w="med" len="med"/>
                      <a:tailEnd type="none" w="med" len="med"/>
                    </a:lnB>
                    <a:lnTlToBr w="12700" cmpd="sng">
                      <a:noFill/>
                      <a:prstDash val="solid"/>
                    </a:lnTlToBr>
                    <a:lnBlToTr w="12700" cmpd="sng">
                      <a:noFill/>
                      <a:prstDash val="solid"/>
                    </a:lnBlToTr>
                    <a:solidFill>
                      <a:srgbClr val="B5B2E0"/>
                    </a:solidFill>
                  </a:tcPr>
                </a:tc>
                <a:extLst>
                  <a:ext uri="{0D108BD9-81ED-4DB2-BD59-A6C34878D82A}">
                    <a16:rowId xmlns:a16="http://schemas.microsoft.com/office/drawing/2014/main" val="1221998165"/>
                  </a:ext>
                </a:extLst>
              </a:tr>
            </a:tbl>
          </a:graphicData>
        </a:graphic>
      </p:graphicFrame>
      <p:grpSp>
        <p:nvGrpSpPr>
          <p:cNvPr id="7" name="Group 6">
            <a:extLst>
              <a:ext uri="{FF2B5EF4-FFF2-40B4-BE49-F238E27FC236}">
                <a16:creationId xmlns:a16="http://schemas.microsoft.com/office/drawing/2014/main" id="{771188B1-84E5-43B5-B9DB-C9771F5BF9DA}"/>
              </a:ext>
            </a:extLst>
          </p:cNvPr>
          <p:cNvGrpSpPr>
            <a:grpSpLocks noChangeAspect="1"/>
          </p:cNvGrpSpPr>
          <p:nvPr/>
        </p:nvGrpSpPr>
        <p:grpSpPr>
          <a:xfrm>
            <a:off x="374478" y="6746797"/>
            <a:ext cx="460175" cy="108000"/>
            <a:chOff x="9091349" y="2677250"/>
            <a:chExt cx="1370738" cy="321703"/>
          </a:xfrm>
          <a:solidFill>
            <a:schemeClr val="accent5"/>
          </a:solidFill>
        </p:grpSpPr>
        <p:sp>
          <p:nvSpPr>
            <p:cNvPr id="8" name="Forme libre 23">
              <a:extLst>
                <a:ext uri="{FF2B5EF4-FFF2-40B4-BE49-F238E27FC236}">
                  <a16:creationId xmlns:a16="http://schemas.microsoft.com/office/drawing/2014/main" id="{7517F349-337C-42E9-8A9B-91C4A0B1EBDB}"/>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sp>
          <p:nvSpPr>
            <p:cNvPr id="9" name="Forme libre 24">
              <a:extLst>
                <a:ext uri="{FF2B5EF4-FFF2-40B4-BE49-F238E27FC236}">
                  <a16:creationId xmlns:a16="http://schemas.microsoft.com/office/drawing/2014/main" id="{AD976390-471E-42CB-BDA5-5960BF5D3A9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10" name="Forme libre 25">
              <a:extLst>
                <a:ext uri="{FF2B5EF4-FFF2-40B4-BE49-F238E27FC236}">
                  <a16:creationId xmlns:a16="http://schemas.microsoft.com/office/drawing/2014/main" id="{58AC874D-3D60-4150-B6F9-8C10A9DE84B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grpSp>
    </p:spTree>
    <p:extLst>
      <p:ext uri="{BB962C8B-B14F-4D97-AF65-F5344CB8AC3E}">
        <p14:creationId xmlns:p14="http://schemas.microsoft.com/office/powerpoint/2010/main" val="872621687"/>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Blocked strap">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92F03CA-95E7-4D0A-BF52-99BEFB015671}"/>
              </a:ext>
            </a:extLst>
          </p:cNvPr>
          <p:cNvSpPr/>
          <p:nvPr/>
        </p:nvSpPr>
        <p:spPr>
          <a:xfrm>
            <a:off x="1" y="2"/>
            <a:ext cx="3253132" cy="71993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5" name="Slide Number Placeholder 4"/>
          <p:cNvSpPr>
            <a:spLocks noGrp="1"/>
          </p:cNvSpPr>
          <p:nvPr>
            <p:ph type="sldNum" sz="quarter" idx="12"/>
          </p:nvPr>
        </p:nvSpPr>
        <p:spPr/>
        <p:txBody>
          <a:bodyPr/>
          <a:lstStyle>
            <a:lvl1pPr algn="ctr">
              <a:defRPr/>
            </a:lvl1pPr>
          </a:lstStyle>
          <a:p>
            <a:fld id="{D6FA463F-00D8-4206-82A1-F4BAA7D765D9}" type="slidenum">
              <a:rPr lang="en-US" noProof="0" smtClean="0"/>
              <a:pPr/>
              <a:t>‹#›</a:t>
            </a:fld>
            <a:endParaRPr lang="en-US" noProof="0" dirty="0"/>
          </a:p>
        </p:txBody>
      </p:sp>
      <p:sp>
        <p:nvSpPr>
          <p:cNvPr id="12" name="Rectangle 11">
            <a:extLst>
              <a:ext uri="{FF2B5EF4-FFF2-40B4-BE49-F238E27FC236}">
                <a16:creationId xmlns:a16="http://schemas.microsoft.com/office/drawing/2014/main" id="{9545BB09-318F-4F7E-9594-65C63BCF7BBA}"/>
              </a:ext>
            </a:extLst>
          </p:cNvPr>
          <p:cNvSpPr/>
          <p:nvPr/>
        </p:nvSpPr>
        <p:spPr>
          <a:xfrm>
            <a:off x="1" y="1809968"/>
            <a:ext cx="3599532" cy="720000"/>
          </a:xfrm>
          <a:prstGeom prst="rect">
            <a:avLst/>
          </a:prstGeom>
          <a:solidFill>
            <a:schemeClr val="accent2"/>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60000" tIns="0" rIns="144000" bIns="79166" numCol="1" spcCol="1270" anchor="ctr" anchorCtr="0">
            <a:noAutofit/>
          </a:bodyPr>
          <a:lstStyle/>
          <a:p>
            <a:pPr marL="0" lvl="0" indent="0" algn="r" defTabSz="889002">
              <a:lnSpc>
                <a:spcPct val="90000"/>
              </a:lnSpc>
              <a:spcBef>
                <a:spcPct val="0"/>
              </a:spcBef>
              <a:spcAft>
                <a:spcPct val="35000"/>
              </a:spcAft>
              <a:buNone/>
            </a:pPr>
            <a:endParaRPr lang="en-GB" sz="1200" kern="1200">
              <a:solidFill>
                <a:schemeClr val="bg1">
                  <a:lumMod val="85000"/>
                </a:schemeClr>
              </a:solidFill>
              <a:latin typeface="+mj-lt"/>
            </a:endParaRPr>
          </a:p>
        </p:txBody>
      </p:sp>
      <p:sp>
        <p:nvSpPr>
          <p:cNvPr id="13" name="Rectangle 12">
            <a:extLst>
              <a:ext uri="{FF2B5EF4-FFF2-40B4-BE49-F238E27FC236}">
                <a16:creationId xmlns:a16="http://schemas.microsoft.com/office/drawing/2014/main" id="{1E6B5F1C-E17B-48DC-9AEA-4F1971092176}"/>
              </a:ext>
            </a:extLst>
          </p:cNvPr>
          <p:cNvSpPr/>
          <p:nvPr/>
        </p:nvSpPr>
        <p:spPr>
          <a:xfrm>
            <a:off x="1" y="2743465"/>
            <a:ext cx="3599532" cy="720000"/>
          </a:xfrm>
          <a:prstGeom prst="rect">
            <a:avLst/>
          </a:prstGeom>
          <a:solidFill>
            <a:schemeClr val="accent3"/>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60000" tIns="0" rIns="144000" bIns="79166" numCol="1" spcCol="1270" anchor="ctr" anchorCtr="0">
            <a:noAutofit/>
          </a:bodyPr>
          <a:lstStyle/>
          <a:p>
            <a:pPr marL="0" lvl="0" indent="0" algn="r" defTabSz="889002">
              <a:lnSpc>
                <a:spcPct val="90000"/>
              </a:lnSpc>
              <a:spcBef>
                <a:spcPct val="0"/>
              </a:spcBef>
              <a:spcAft>
                <a:spcPct val="35000"/>
              </a:spcAft>
              <a:buNone/>
            </a:pPr>
            <a:endParaRPr lang="en-GB" sz="1200" kern="1200">
              <a:solidFill>
                <a:schemeClr val="bg2">
                  <a:lumMod val="20000"/>
                  <a:lumOff val="80000"/>
                </a:schemeClr>
              </a:solidFill>
              <a:latin typeface="+mj-lt"/>
            </a:endParaRPr>
          </a:p>
        </p:txBody>
      </p:sp>
      <p:sp>
        <p:nvSpPr>
          <p:cNvPr id="14" name="Rectangle 13">
            <a:extLst>
              <a:ext uri="{FF2B5EF4-FFF2-40B4-BE49-F238E27FC236}">
                <a16:creationId xmlns:a16="http://schemas.microsoft.com/office/drawing/2014/main" id="{1DFBB872-1646-4C53-BF51-5CF39DFC1221}"/>
              </a:ext>
            </a:extLst>
          </p:cNvPr>
          <p:cNvSpPr/>
          <p:nvPr/>
        </p:nvSpPr>
        <p:spPr>
          <a:xfrm>
            <a:off x="1" y="3617673"/>
            <a:ext cx="3599532" cy="720000"/>
          </a:xfrm>
          <a:prstGeom prst="rect">
            <a:avLst/>
          </a:prstGeom>
          <a:solidFill>
            <a:srgbClr val="544DB7"/>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60000" tIns="0" rIns="144000" bIns="79166" numCol="1" spcCol="1270" anchor="ctr" anchorCtr="0">
            <a:noAutofit/>
          </a:bodyPr>
          <a:lstStyle/>
          <a:p>
            <a:pPr marL="0" lvl="0" indent="0" algn="r" defTabSz="889002">
              <a:lnSpc>
                <a:spcPct val="90000"/>
              </a:lnSpc>
              <a:spcBef>
                <a:spcPct val="0"/>
              </a:spcBef>
              <a:spcAft>
                <a:spcPct val="35000"/>
              </a:spcAft>
              <a:buNone/>
            </a:pPr>
            <a:endParaRPr lang="en-GB" sz="1200" kern="1200">
              <a:solidFill>
                <a:schemeClr val="bg1">
                  <a:lumMod val="85000"/>
                </a:schemeClr>
              </a:solidFill>
              <a:latin typeface="+mj-lt"/>
            </a:endParaRPr>
          </a:p>
        </p:txBody>
      </p:sp>
      <p:sp>
        <p:nvSpPr>
          <p:cNvPr id="15" name="Rectangle 14">
            <a:extLst>
              <a:ext uri="{FF2B5EF4-FFF2-40B4-BE49-F238E27FC236}">
                <a16:creationId xmlns:a16="http://schemas.microsoft.com/office/drawing/2014/main" id="{5DD74C53-7535-4368-A457-03A7041249FE}"/>
              </a:ext>
            </a:extLst>
          </p:cNvPr>
          <p:cNvSpPr/>
          <p:nvPr/>
        </p:nvSpPr>
        <p:spPr>
          <a:xfrm>
            <a:off x="1" y="4555489"/>
            <a:ext cx="3599532" cy="720000"/>
          </a:xfrm>
          <a:prstGeom prst="rect">
            <a:avLst/>
          </a:prstGeom>
          <a:solidFill>
            <a:srgbClr val="B6B3E0"/>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60000" tIns="0" rIns="144000" bIns="79166" numCol="1" spcCol="1270" anchor="ctr" anchorCtr="0">
            <a:noAutofit/>
          </a:bodyPr>
          <a:lstStyle/>
          <a:p>
            <a:pPr marL="0" lvl="0" indent="0" algn="r" defTabSz="889002">
              <a:lnSpc>
                <a:spcPct val="90000"/>
              </a:lnSpc>
              <a:spcBef>
                <a:spcPct val="0"/>
              </a:spcBef>
              <a:spcAft>
                <a:spcPct val="35000"/>
              </a:spcAft>
              <a:buNone/>
            </a:pPr>
            <a:endParaRPr lang="en-GB" sz="1200" kern="1200">
              <a:solidFill>
                <a:schemeClr val="bg2">
                  <a:lumMod val="20000"/>
                  <a:lumOff val="80000"/>
                </a:schemeClr>
              </a:solidFill>
              <a:latin typeface="+mj-lt"/>
            </a:endParaRPr>
          </a:p>
        </p:txBody>
      </p:sp>
      <p:sp>
        <p:nvSpPr>
          <p:cNvPr id="16" name="Rectangle 15">
            <a:extLst>
              <a:ext uri="{FF2B5EF4-FFF2-40B4-BE49-F238E27FC236}">
                <a16:creationId xmlns:a16="http://schemas.microsoft.com/office/drawing/2014/main" id="{E7E56370-E539-43C1-B458-3A80258710A0}"/>
              </a:ext>
            </a:extLst>
          </p:cNvPr>
          <p:cNvSpPr/>
          <p:nvPr/>
        </p:nvSpPr>
        <p:spPr>
          <a:xfrm>
            <a:off x="1" y="5434015"/>
            <a:ext cx="3599532" cy="720000"/>
          </a:xfrm>
          <a:prstGeom prst="rect">
            <a:avLst/>
          </a:prstGeom>
          <a:solidFill>
            <a:srgbClr val="544DB7"/>
          </a:solidFill>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360000" tIns="0" rIns="144000" bIns="79166" numCol="1" spcCol="1270" anchor="ctr" anchorCtr="0">
            <a:noAutofit/>
          </a:bodyPr>
          <a:lstStyle/>
          <a:p>
            <a:pPr marL="0" lvl="0" indent="0" algn="r" defTabSz="889002">
              <a:lnSpc>
                <a:spcPct val="90000"/>
              </a:lnSpc>
              <a:spcBef>
                <a:spcPct val="0"/>
              </a:spcBef>
              <a:spcAft>
                <a:spcPct val="35000"/>
              </a:spcAft>
              <a:buNone/>
            </a:pPr>
            <a:endParaRPr lang="en-GB" sz="1200" kern="1200">
              <a:solidFill>
                <a:schemeClr val="bg1">
                  <a:lumMod val="85000"/>
                </a:schemeClr>
              </a:solidFill>
              <a:latin typeface="+mj-lt"/>
            </a:endParaRPr>
          </a:p>
        </p:txBody>
      </p:sp>
      <p:sp>
        <p:nvSpPr>
          <p:cNvPr id="44" name="Text Placeholder 43">
            <a:extLst>
              <a:ext uri="{FF2B5EF4-FFF2-40B4-BE49-F238E27FC236}">
                <a16:creationId xmlns:a16="http://schemas.microsoft.com/office/drawing/2014/main" id="{6CAC4608-E419-4F66-A904-F24007C5E3C4}"/>
              </a:ext>
            </a:extLst>
          </p:cNvPr>
          <p:cNvSpPr>
            <a:spLocks noGrp="1"/>
          </p:cNvSpPr>
          <p:nvPr>
            <p:ph type="body" sz="quarter" idx="23"/>
          </p:nvPr>
        </p:nvSpPr>
        <p:spPr>
          <a:xfrm>
            <a:off x="358776" y="1970443"/>
            <a:ext cx="3097213" cy="454025"/>
          </a:xfrm>
          <a:prstGeom prst="rect">
            <a:avLst/>
          </a:prstGeom>
        </p:spPr>
        <p:txBody>
          <a:bodyPr lIns="0" tIns="0" rIns="0" bIns="0" anchor="t" anchorCtr="0">
            <a:noAutofit/>
          </a:bodyPr>
          <a:lstStyle>
            <a:lvl1pPr marL="0" indent="0" algn="r" defTabSz="917969" rtl="0" eaLnBrk="1" latinLnBrk="0" hangingPunct="1">
              <a:lnSpc>
                <a:spcPct val="100000"/>
              </a:lnSpc>
              <a:spcBef>
                <a:spcPct val="0"/>
              </a:spcBef>
              <a:buNone/>
              <a:defRPr lang="en-US" sz="1600" b="1"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2pPr>
            <a:lvl3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3pPr>
            <a:lvl4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4pPr>
            <a:lvl5pPr marL="0" indent="0" algn="r" defTabSz="917969" rtl="0" eaLnBrk="1" latinLnBrk="0" hangingPunct="1">
              <a:lnSpc>
                <a:spcPct val="100000"/>
              </a:lnSpc>
              <a:spcBef>
                <a:spcPct val="0"/>
              </a:spcBef>
              <a:buNone/>
              <a:defRPr lang="en-GB" sz="1200" b="1" kern="1200" dirty="0">
                <a:solidFill>
                  <a:schemeClr val="bg1"/>
                </a:solidFill>
                <a:latin typeface="+mj-lt"/>
                <a:ea typeface="+mj-ea"/>
                <a:cs typeface="+mj-cs"/>
              </a:defRPr>
            </a:lvl5pPr>
          </a:lstStyle>
          <a:p>
            <a:pPr lvl="0"/>
            <a:r>
              <a:rPr lang="en-US"/>
              <a:t>Click to edit Master text styles</a:t>
            </a:r>
          </a:p>
        </p:txBody>
      </p:sp>
      <p:sp>
        <p:nvSpPr>
          <p:cNvPr id="31" name="Text Placeholder 43">
            <a:extLst>
              <a:ext uri="{FF2B5EF4-FFF2-40B4-BE49-F238E27FC236}">
                <a16:creationId xmlns:a16="http://schemas.microsoft.com/office/drawing/2014/main" id="{6B3937E6-96B1-476A-B892-EBE1BE87D155}"/>
              </a:ext>
            </a:extLst>
          </p:cNvPr>
          <p:cNvSpPr>
            <a:spLocks noGrp="1"/>
          </p:cNvSpPr>
          <p:nvPr>
            <p:ph type="body" sz="quarter" idx="24"/>
          </p:nvPr>
        </p:nvSpPr>
        <p:spPr>
          <a:xfrm>
            <a:off x="358776" y="2876455"/>
            <a:ext cx="3097213" cy="454025"/>
          </a:xfrm>
          <a:prstGeom prst="rect">
            <a:avLst/>
          </a:prstGeom>
        </p:spPr>
        <p:txBody>
          <a:bodyPr lIns="0" tIns="0" rIns="0" bIns="0" anchor="t" anchorCtr="0">
            <a:noAutofit/>
          </a:bodyPr>
          <a:lstStyle>
            <a:lvl1pPr marL="0" indent="0" algn="r" defTabSz="917969" rtl="0" eaLnBrk="1" latinLnBrk="0" hangingPunct="1">
              <a:lnSpc>
                <a:spcPct val="100000"/>
              </a:lnSpc>
              <a:spcBef>
                <a:spcPct val="0"/>
              </a:spcBef>
              <a:buNone/>
              <a:defRPr lang="en-US" sz="1600" b="1"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2pPr>
            <a:lvl3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3pPr>
            <a:lvl4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4pPr>
            <a:lvl5pPr marL="0" indent="0" algn="r" defTabSz="917969" rtl="0" eaLnBrk="1" latinLnBrk="0" hangingPunct="1">
              <a:lnSpc>
                <a:spcPct val="100000"/>
              </a:lnSpc>
              <a:spcBef>
                <a:spcPct val="0"/>
              </a:spcBef>
              <a:buNone/>
              <a:defRPr lang="en-GB" sz="1200" b="1" kern="1200" dirty="0">
                <a:solidFill>
                  <a:schemeClr val="bg1"/>
                </a:solidFill>
                <a:latin typeface="+mj-lt"/>
                <a:ea typeface="+mj-ea"/>
                <a:cs typeface="+mj-cs"/>
              </a:defRPr>
            </a:lvl5pPr>
          </a:lstStyle>
          <a:p>
            <a:pPr lvl="0"/>
            <a:r>
              <a:rPr lang="en-US"/>
              <a:t>Click to edit Master text styles</a:t>
            </a:r>
          </a:p>
        </p:txBody>
      </p:sp>
      <p:sp>
        <p:nvSpPr>
          <p:cNvPr id="32" name="Text Placeholder 43">
            <a:extLst>
              <a:ext uri="{FF2B5EF4-FFF2-40B4-BE49-F238E27FC236}">
                <a16:creationId xmlns:a16="http://schemas.microsoft.com/office/drawing/2014/main" id="{918AC1A2-8EA0-47DD-8BC5-52FF6E6D7F9C}"/>
              </a:ext>
            </a:extLst>
          </p:cNvPr>
          <p:cNvSpPr>
            <a:spLocks noGrp="1"/>
          </p:cNvSpPr>
          <p:nvPr>
            <p:ph type="body" sz="quarter" idx="25"/>
          </p:nvPr>
        </p:nvSpPr>
        <p:spPr>
          <a:xfrm>
            <a:off x="358776" y="3778148"/>
            <a:ext cx="3097213" cy="454025"/>
          </a:xfrm>
          <a:prstGeom prst="rect">
            <a:avLst/>
          </a:prstGeom>
        </p:spPr>
        <p:txBody>
          <a:bodyPr lIns="0" tIns="0" rIns="0" bIns="0" anchor="t" anchorCtr="0">
            <a:noAutofit/>
          </a:bodyPr>
          <a:lstStyle>
            <a:lvl1pPr marL="0" indent="0" algn="r" defTabSz="917969" rtl="0" eaLnBrk="1" latinLnBrk="0" hangingPunct="1">
              <a:lnSpc>
                <a:spcPct val="100000"/>
              </a:lnSpc>
              <a:spcBef>
                <a:spcPct val="0"/>
              </a:spcBef>
              <a:buNone/>
              <a:defRPr lang="en-US" sz="1600" b="1"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2pPr>
            <a:lvl3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3pPr>
            <a:lvl4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4pPr>
            <a:lvl5pPr marL="0" indent="0" algn="r" defTabSz="917969" rtl="0" eaLnBrk="1" latinLnBrk="0" hangingPunct="1">
              <a:lnSpc>
                <a:spcPct val="100000"/>
              </a:lnSpc>
              <a:spcBef>
                <a:spcPct val="0"/>
              </a:spcBef>
              <a:buNone/>
              <a:defRPr lang="en-GB" sz="1200" b="1" kern="1200" dirty="0">
                <a:solidFill>
                  <a:schemeClr val="bg1"/>
                </a:solidFill>
                <a:latin typeface="+mj-lt"/>
                <a:ea typeface="+mj-ea"/>
                <a:cs typeface="+mj-cs"/>
              </a:defRPr>
            </a:lvl5pPr>
          </a:lstStyle>
          <a:p>
            <a:pPr lvl="0"/>
            <a:r>
              <a:rPr lang="en-US"/>
              <a:t>Click to edit Master text styles</a:t>
            </a:r>
          </a:p>
        </p:txBody>
      </p:sp>
      <p:sp>
        <p:nvSpPr>
          <p:cNvPr id="33" name="Text Placeholder 43">
            <a:extLst>
              <a:ext uri="{FF2B5EF4-FFF2-40B4-BE49-F238E27FC236}">
                <a16:creationId xmlns:a16="http://schemas.microsoft.com/office/drawing/2014/main" id="{CF65A5CF-693C-4B8B-A636-934BDC464717}"/>
              </a:ext>
            </a:extLst>
          </p:cNvPr>
          <p:cNvSpPr>
            <a:spLocks noGrp="1"/>
          </p:cNvSpPr>
          <p:nvPr>
            <p:ph type="body" sz="quarter" idx="26"/>
          </p:nvPr>
        </p:nvSpPr>
        <p:spPr>
          <a:xfrm>
            <a:off x="358776" y="4688479"/>
            <a:ext cx="3097213" cy="454025"/>
          </a:xfrm>
          <a:prstGeom prst="rect">
            <a:avLst/>
          </a:prstGeom>
        </p:spPr>
        <p:txBody>
          <a:bodyPr lIns="0" tIns="0" rIns="0" bIns="0" anchor="t" anchorCtr="0">
            <a:noAutofit/>
          </a:bodyPr>
          <a:lstStyle>
            <a:lvl1pPr marL="0" indent="0" algn="r" defTabSz="917969" rtl="0" eaLnBrk="1" latinLnBrk="0" hangingPunct="1">
              <a:lnSpc>
                <a:spcPct val="100000"/>
              </a:lnSpc>
              <a:spcBef>
                <a:spcPct val="0"/>
              </a:spcBef>
              <a:buNone/>
              <a:defRPr lang="en-US" sz="1600" b="1"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2pPr>
            <a:lvl3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3pPr>
            <a:lvl4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4pPr>
            <a:lvl5pPr marL="0" indent="0" algn="r" defTabSz="917969" rtl="0" eaLnBrk="1" latinLnBrk="0" hangingPunct="1">
              <a:lnSpc>
                <a:spcPct val="100000"/>
              </a:lnSpc>
              <a:spcBef>
                <a:spcPct val="0"/>
              </a:spcBef>
              <a:buNone/>
              <a:defRPr lang="en-GB" sz="1200" b="1" kern="1200" dirty="0">
                <a:solidFill>
                  <a:schemeClr val="bg1"/>
                </a:solidFill>
                <a:latin typeface="+mj-lt"/>
                <a:ea typeface="+mj-ea"/>
                <a:cs typeface="+mj-cs"/>
              </a:defRPr>
            </a:lvl5pPr>
          </a:lstStyle>
          <a:p>
            <a:pPr lvl="0"/>
            <a:r>
              <a:rPr lang="en-US"/>
              <a:t>Click to edit Master text styles</a:t>
            </a:r>
          </a:p>
        </p:txBody>
      </p:sp>
      <p:sp>
        <p:nvSpPr>
          <p:cNvPr id="34" name="Text Placeholder 43">
            <a:extLst>
              <a:ext uri="{FF2B5EF4-FFF2-40B4-BE49-F238E27FC236}">
                <a16:creationId xmlns:a16="http://schemas.microsoft.com/office/drawing/2014/main" id="{B5880D28-0BB3-40F1-ACC7-FFE1F2C058C6}"/>
              </a:ext>
            </a:extLst>
          </p:cNvPr>
          <p:cNvSpPr>
            <a:spLocks noGrp="1"/>
          </p:cNvSpPr>
          <p:nvPr>
            <p:ph type="body" sz="quarter" idx="27"/>
          </p:nvPr>
        </p:nvSpPr>
        <p:spPr>
          <a:xfrm>
            <a:off x="358776" y="5594490"/>
            <a:ext cx="3097213" cy="454025"/>
          </a:xfrm>
          <a:prstGeom prst="rect">
            <a:avLst/>
          </a:prstGeom>
        </p:spPr>
        <p:txBody>
          <a:bodyPr lIns="0" tIns="0" rIns="0" bIns="0" anchor="t" anchorCtr="0">
            <a:noAutofit/>
          </a:bodyPr>
          <a:lstStyle>
            <a:lvl1pPr marL="0" indent="0" algn="r" defTabSz="917969" rtl="0" eaLnBrk="1" latinLnBrk="0" hangingPunct="1">
              <a:lnSpc>
                <a:spcPct val="100000"/>
              </a:lnSpc>
              <a:spcBef>
                <a:spcPct val="0"/>
              </a:spcBef>
              <a:buNone/>
              <a:defRPr lang="en-US" sz="1600" b="1"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2pPr>
            <a:lvl3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3pPr>
            <a:lvl4pPr marL="0" indent="0" algn="r" defTabSz="917969" rtl="0" eaLnBrk="1" latinLnBrk="0" hangingPunct="1">
              <a:lnSpc>
                <a:spcPct val="100000"/>
              </a:lnSpc>
              <a:spcBef>
                <a:spcPct val="0"/>
              </a:spcBef>
              <a:buNone/>
              <a:defRPr lang="en-US" sz="1200" b="1" kern="1200" dirty="0" smtClean="0">
                <a:solidFill>
                  <a:schemeClr val="bg1"/>
                </a:solidFill>
                <a:latin typeface="+mj-lt"/>
                <a:ea typeface="+mj-ea"/>
                <a:cs typeface="+mj-cs"/>
              </a:defRPr>
            </a:lvl4pPr>
            <a:lvl5pPr marL="0" indent="0" algn="r" defTabSz="917969" rtl="0" eaLnBrk="1" latinLnBrk="0" hangingPunct="1">
              <a:lnSpc>
                <a:spcPct val="100000"/>
              </a:lnSpc>
              <a:spcBef>
                <a:spcPct val="0"/>
              </a:spcBef>
              <a:buNone/>
              <a:defRPr lang="en-GB" sz="1200" b="1" kern="1200" dirty="0">
                <a:solidFill>
                  <a:schemeClr val="bg1"/>
                </a:solidFill>
                <a:latin typeface="+mj-lt"/>
                <a:ea typeface="+mj-ea"/>
                <a:cs typeface="+mj-cs"/>
              </a:defRPr>
            </a:lvl5pPr>
          </a:lstStyle>
          <a:p>
            <a:pPr lvl="0"/>
            <a:r>
              <a:rPr lang="en-US"/>
              <a:t>Click to edit Master text styles</a:t>
            </a:r>
          </a:p>
        </p:txBody>
      </p:sp>
      <p:sp>
        <p:nvSpPr>
          <p:cNvPr id="4" name="Text Placeholder 3">
            <a:extLst>
              <a:ext uri="{FF2B5EF4-FFF2-40B4-BE49-F238E27FC236}">
                <a16:creationId xmlns:a16="http://schemas.microsoft.com/office/drawing/2014/main" id="{FE1EC17F-59D1-40C0-8986-01B348004AB3}"/>
              </a:ext>
            </a:extLst>
          </p:cNvPr>
          <p:cNvSpPr>
            <a:spLocks noGrp="1"/>
          </p:cNvSpPr>
          <p:nvPr>
            <p:ph type="body" sz="quarter" idx="29"/>
          </p:nvPr>
        </p:nvSpPr>
        <p:spPr>
          <a:xfrm>
            <a:off x="3970801" y="1809968"/>
            <a:ext cx="7925925" cy="720000"/>
          </a:xfrm>
          <a:prstGeom prst="rect">
            <a:avLst/>
          </a:prstGeom>
        </p:spPr>
        <p:txBody>
          <a:bodyPr lIns="0" tIns="0" rIns="0" bIns="0" anchor="ctr" anchorCtr="0"/>
          <a:lstStyle>
            <a:lvl1pPr>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2pPr>
            <a:lvl3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3pPr>
            <a:lvl4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4pPr>
            <a:lvl5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5pPr>
          </a:lstStyle>
          <a:p>
            <a:pPr marL="114301" lvl="0" indent="-114301" algn="l" defTabSz="533401" rtl="0" eaLnBrk="1" latinLnBrk="0" hangingPunct="1">
              <a:spcBef>
                <a:spcPts val="600"/>
              </a:spcBef>
              <a:buSzPct val="90000"/>
              <a:buChar char="•"/>
            </a:pPr>
            <a:r>
              <a:rPr lang="en-US"/>
              <a:t>Click to edit Master text styles</a:t>
            </a:r>
          </a:p>
        </p:txBody>
      </p:sp>
      <p:sp>
        <p:nvSpPr>
          <p:cNvPr id="36" name="Text Placeholder 3">
            <a:extLst>
              <a:ext uri="{FF2B5EF4-FFF2-40B4-BE49-F238E27FC236}">
                <a16:creationId xmlns:a16="http://schemas.microsoft.com/office/drawing/2014/main" id="{FE23CFFC-D42C-4A9C-BD83-F10B2F807741}"/>
              </a:ext>
            </a:extLst>
          </p:cNvPr>
          <p:cNvSpPr>
            <a:spLocks noGrp="1"/>
          </p:cNvSpPr>
          <p:nvPr>
            <p:ph type="body" sz="quarter" idx="30"/>
          </p:nvPr>
        </p:nvSpPr>
        <p:spPr>
          <a:xfrm>
            <a:off x="3970801" y="2743464"/>
            <a:ext cx="7925925" cy="720000"/>
          </a:xfrm>
          <a:prstGeom prst="rect">
            <a:avLst/>
          </a:prstGeom>
        </p:spPr>
        <p:txBody>
          <a:bodyPr lIns="0" tIns="0" rIns="0" bIns="0" anchor="ctr" anchorCtr="0"/>
          <a:lstStyle>
            <a:lvl1pPr marL="229493" indent="0">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2pPr>
            <a:lvl3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3pPr>
            <a:lvl4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4pPr>
            <a:lvl5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5pPr>
          </a:lstStyle>
          <a:p>
            <a:pPr marL="114301" lvl="0" indent="-114301" algn="l" defTabSz="533401" rtl="0" eaLnBrk="1" latinLnBrk="0" hangingPunct="1">
              <a:spcBef>
                <a:spcPts val="600"/>
              </a:spcBef>
              <a:buSzPct val="90000"/>
              <a:buChar char="•"/>
            </a:pPr>
            <a:r>
              <a:rPr lang="en-US"/>
              <a:t>Click to edit Master text styles</a:t>
            </a:r>
          </a:p>
        </p:txBody>
      </p:sp>
      <p:sp>
        <p:nvSpPr>
          <p:cNvPr id="37" name="Text Placeholder 3">
            <a:extLst>
              <a:ext uri="{FF2B5EF4-FFF2-40B4-BE49-F238E27FC236}">
                <a16:creationId xmlns:a16="http://schemas.microsoft.com/office/drawing/2014/main" id="{BB75BE9C-C57E-4DCC-8D0E-230C30FA2949}"/>
              </a:ext>
            </a:extLst>
          </p:cNvPr>
          <p:cNvSpPr>
            <a:spLocks noGrp="1"/>
          </p:cNvSpPr>
          <p:nvPr>
            <p:ph type="body" sz="quarter" idx="31"/>
          </p:nvPr>
        </p:nvSpPr>
        <p:spPr>
          <a:xfrm>
            <a:off x="3970801" y="3617672"/>
            <a:ext cx="7925925" cy="720000"/>
          </a:xfrm>
          <a:prstGeom prst="rect">
            <a:avLst/>
          </a:prstGeom>
        </p:spPr>
        <p:txBody>
          <a:bodyPr lIns="0" tIns="0" rIns="0" bIns="0" anchor="ctr" anchorCtr="0"/>
          <a:lstStyle>
            <a:lvl1pPr>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2pPr>
            <a:lvl3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3pPr>
            <a:lvl4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4pPr>
            <a:lvl5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5pPr>
          </a:lstStyle>
          <a:p>
            <a:pPr marL="114301" lvl="0" indent="-114301" algn="l" defTabSz="533401" rtl="0" eaLnBrk="1" latinLnBrk="0" hangingPunct="1">
              <a:spcBef>
                <a:spcPts val="600"/>
              </a:spcBef>
              <a:buSzPct val="90000"/>
              <a:buChar char="•"/>
            </a:pPr>
            <a:r>
              <a:rPr lang="en-US"/>
              <a:t>Click to edit Master text styles</a:t>
            </a:r>
          </a:p>
        </p:txBody>
      </p:sp>
      <p:sp>
        <p:nvSpPr>
          <p:cNvPr id="38" name="Text Placeholder 3">
            <a:extLst>
              <a:ext uri="{FF2B5EF4-FFF2-40B4-BE49-F238E27FC236}">
                <a16:creationId xmlns:a16="http://schemas.microsoft.com/office/drawing/2014/main" id="{C4E7B56C-D09C-4491-B858-3810CD311795}"/>
              </a:ext>
            </a:extLst>
          </p:cNvPr>
          <p:cNvSpPr>
            <a:spLocks noGrp="1"/>
          </p:cNvSpPr>
          <p:nvPr>
            <p:ph type="body" sz="quarter" idx="32"/>
          </p:nvPr>
        </p:nvSpPr>
        <p:spPr>
          <a:xfrm>
            <a:off x="3970801" y="4555488"/>
            <a:ext cx="7925925" cy="720000"/>
          </a:xfrm>
          <a:prstGeom prst="rect">
            <a:avLst/>
          </a:prstGeom>
        </p:spPr>
        <p:txBody>
          <a:bodyPr lIns="0" tIns="0" rIns="0" bIns="0" anchor="ctr" anchorCtr="0"/>
          <a:lstStyle>
            <a:lvl1pPr>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2pPr>
            <a:lvl3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3pPr>
            <a:lvl4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4pPr>
            <a:lvl5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5pPr>
          </a:lstStyle>
          <a:p>
            <a:pPr marL="114301" lvl="0" indent="-114301" algn="l" defTabSz="533401" rtl="0" eaLnBrk="1" latinLnBrk="0" hangingPunct="1">
              <a:spcBef>
                <a:spcPts val="600"/>
              </a:spcBef>
              <a:buSzPct val="90000"/>
              <a:buChar char="•"/>
            </a:pPr>
            <a:r>
              <a:rPr lang="en-US"/>
              <a:t>Click to edit Master text styles</a:t>
            </a:r>
          </a:p>
        </p:txBody>
      </p:sp>
      <p:sp>
        <p:nvSpPr>
          <p:cNvPr id="39" name="Text Placeholder 3">
            <a:extLst>
              <a:ext uri="{FF2B5EF4-FFF2-40B4-BE49-F238E27FC236}">
                <a16:creationId xmlns:a16="http://schemas.microsoft.com/office/drawing/2014/main" id="{BEAE1462-DAE5-432F-BEF9-79D5BE4BF1E1}"/>
              </a:ext>
            </a:extLst>
          </p:cNvPr>
          <p:cNvSpPr>
            <a:spLocks noGrp="1"/>
          </p:cNvSpPr>
          <p:nvPr>
            <p:ph type="body" sz="quarter" idx="33"/>
          </p:nvPr>
        </p:nvSpPr>
        <p:spPr>
          <a:xfrm>
            <a:off x="3970801" y="5434014"/>
            <a:ext cx="7925925" cy="720000"/>
          </a:xfrm>
          <a:prstGeom prst="rect">
            <a:avLst/>
          </a:prstGeom>
        </p:spPr>
        <p:txBody>
          <a:bodyPr lIns="0" tIns="0" rIns="0" bIns="0" anchor="ctr" anchorCtr="0"/>
          <a:lstStyle>
            <a:lvl1pPr>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0" indent="0">
              <a:buNone/>
              <a:defRPr sz="1200">
                <a:solidFill>
                  <a:schemeClr val="accent1"/>
                </a:solidFill>
                <a:latin typeface="Open Sans" panose="020B0606030504020204" pitchFamily="34" charset="0"/>
                <a:ea typeface="Open Sans" panose="020B0606030504020204" pitchFamily="34" charset="0"/>
                <a:cs typeface="Open Sans" panose="020B0606030504020204" pitchFamily="34" charset="0"/>
              </a:defRPr>
            </a:lvl2pPr>
            <a:lvl3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3pPr>
            <a:lvl4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4pPr>
            <a:lvl5pPr>
              <a:defRPr sz="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5pPr>
          </a:lstStyle>
          <a:p>
            <a:pPr marL="114301" lvl="0" indent="-114301" algn="l" defTabSz="533401" rtl="0" eaLnBrk="1" latinLnBrk="0" hangingPunct="1">
              <a:spcBef>
                <a:spcPts val="600"/>
              </a:spcBef>
              <a:buSzPct val="90000"/>
              <a:buChar char="•"/>
            </a:pPr>
            <a:r>
              <a:rPr lang="en-US"/>
              <a:t>Click to edit Master text styles</a:t>
            </a:r>
          </a:p>
        </p:txBody>
      </p:sp>
      <p:grpSp>
        <p:nvGrpSpPr>
          <p:cNvPr id="24" name="Group 23">
            <a:extLst>
              <a:ext uri="{FF2B5EF4-FFF2-40B4-BE49-F238E27FC236}">
                <a16:creationId xmlns:a16="http://schemas.microsoft.com/office/drawing/2014/main" id="{3075B718-1160-A7B3-8D4F-335F8657BD71}"/>
              </a:ext>
            </a:extLst>
          </p:cNvPr>
          <p:cNvGrpSpPr>
            <a:grpSpLocks noChangeAspect="1"/>
          </p:cNvGrpSpPr>
          <p:nvPr/>
        </p:nvGrpSpPr>
        <p:grpSpPr>
          <a:xfrm>
            <a:off x="360000" y="6750000"/>
            <a:ext cx="460175" cy="108000"/>
            <a:chOff x="9091349" y="2677250"/>
            <a:chExt cx="1370738" cy="321703"/>
          </a:xfrm>
        </p:grpSpPr>
        <p:sp>
          <p:nvSpPr>
            <p:cNvPr id="25" name="Forme libre 23">
              <a:extLst>
                <a:ext uri="{FF2B5EF4-FFF2-40B4-BE49-F238E27FC236}">
                  <a16:creationId xmlns:a16="http://schemas.microsoft.com/office/drawing/2014/main" id="{65AEDEC3-7B24-A92C-3307-92A31CB6ECD8}"/>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26" name="Forme libre 24">
              <a:extLst>
                <a:ext uri="{FF2B5EF4-FFF2-40B4-BE49-F238E27FC236}">
                  <a16:creationId xmlns:a16="http://schemas.microsoft.com/office/drawing/2014/main" id="{DE898A21-780E-21E1-8FC5-0AAA989124AC}"/>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27" name="Forme libre 25">
              <a:extLst>
                <a:ext uri="{FF2B5EF4-FFF2-40B4-BE49-F238E27FC236}">
                  <a16:creationId xmlns:a16="http://schemas.microsoft.com/office/drawing/2014/main" id="{8CB7D1B3-4D2F-7EBD-B0D8-A30BE542D644}"/>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3" name="Footer Placeholder 2">
            <a:extLst>
              <a:ext uri="{FF2B5EF4-FFF2-40B4-BE49-F238E27FC236}">
                <a16:creationId xmlns:a16="http://schemas.microsoft.com/office/drawing/2014/main" id="{7B639A2D-385B-1896-7EBC-007135EEF014}"/>
              </a:ext>
            </a:extLst>
          </p:cNvPr>
          <p:cNvSpPr>
            <a:spLocks noGrp="1"/>
          </p:cNvSpPr>
          <p:nvPr>
            <p:ph type="ftr" sz="quarter" idx="34"/>
          </p:nvPr>
        </p:nvSpPr>
        <p:spPr>
          <a:xfrm>
            <a:off x="3396440" y="6570663"/>
            <a:ext cx="5948361" cy="384175"/>
          </a:xfrm>
          <a:prstGeom prst="rect">
            <a:avLst/>
          </a:prstGeom>
        </p:spPr>
        <p:txBody>
          <a:bodyPr/>
          <a:lstStyle>
            <a:lvl1pPr algn="l">
              <a:defRPr/>
            </a:lvl1pPr>
          </a:lstStyle>
          <a:p>
            <a:r>
              <a:rPr lang="en-US" noProof="0"/>
              <a:t>WIFI-KS 2026 - AIRTIES</a:t>
            </a:r>
          </a:p>
        </p:txBody>
      </p:sp>
      <p:sp>
        <p:nvSpPr>
          <p:cNvPr id="28" name="Title 1">
            <a:extLst>
              <a:ext uri="{FF2B5EF4-FFF2-40B4-BE49-F238E27FC236}">
                <a16:creationId xmlns:a16="http://schemas.microsoft.com/office/drawing/2014/main" id="{0270A1FB-9E80-4DDE-A20B-1CC76BCC13F8}"/>
              </a:ext>
            </a:extLst>
          </p:cNvPr>
          <p:cNvSpPr>
            <a:spLocks noGrp="1"/>
          </p:cNvSpPr>
          <p:nvPr>
            <p:ph type="ctrTitle"/>
          </p:nvPr>
        </p:nvSpPr>
        <p:spPr>
          <a:xfrm>
            <a:off x="3970801" y="378198"/>
            <a:ext cx="7642079"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29" name="Subtitle 2">
            <a:extLst>
              <a:ext uri="{FF2B5EF4-FFF2-40B4-BE49-F238E27FC236}">
                <a16:creationId xmlns:a16="http://schemas.microsoft.com/office/drawing/2014/main" id="{2F022614-D165-C90E-1552-DC880946781D}"/>
              </a:ext>
            </a:extLst>
          </p:cNvPr>
          <p:cNvSpPr>
            <a:spLocks noGrp="1"/>
          </p:cNvSpPr>
          <p:nvPr>
            <p:ph type="subTitle" idx="1"/>
          </p:nvPr>
        </p:nvSpPr>
        <p:spPr>
          <a:xfrm>
            <a:off x="3970800" y="1237269"/>
            <a:ext cx="7642078"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Tree>
    <p:extLst>
      <p:ext uri="{BB962C8B-B14F-4D97-AF65-F5344CB8AC3E}">
        <p14:creationId xmlns:p14="http://schemas.microsoft.com/office/powerpoint/2010/main" val="1689528954"/>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ockup screens /w logo and icons">
    <p:spTree>
      <p:nvGrpSpPr>
        <p:cNvPr id="1" name=""/>
        <p:cNvGrpSpPr/>
        <p:nvPr/>
      </p:nvGrpSpPr>
      <p:grpSpPr>
        <a:xfrm>
          <a:off x="0" y="0"/>
          <a:ext cx="0" cy="0"/>
          <a:chOff x="0" y="0"/>
          <a:chExt cx="0" cy="0"/>
        </a:xfrm>
      </p:grpSpPr>
      <p:pic>
        <p:nvPicPr>
          <p:cNvPr id="31" name="Picture 30" descr="A picture containing text, electronics, display, screenshot&#10;&#10;Description automatically generated">
            <a:extLst>
              <a:ext uri="{FF2B5EF4-FFF2-40B4-BE49-F238E27FC236}">
                <a16:creationId xmlns:a16="http://schemas.microsoft.com/office/drawing/2014/main" id="{9619B6A6-1ACA-400B-AF17-009D2C70E9A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6259" y="2781521"/>
            <a:ext cx="2694566" cy="1566132"/>
          </a:xfrm>
          <a:prstGeom prst="rect">
            <a:avLst/>
          </a:prstGeom>
        </p:spPr>
      </p:pic>
      <p:sp>
        <p:nvSpPr>
          <p:cNvPr id="5" name="Slide Number Placeholder 4"/>
          <p:cNvSpPr>
            <a:spLocks noGrp="1"/>
          </p:cNvSpPr>
          <p:nvPr>
            <p:ph type="sldNum" sz="quarter" idx="12"/>
          </p:nvPr>
        </p:nvSpPr>
        <p:spPr/>
        <p:txBody>
          <a:bodyPr/>
          <a:lstStyle>
            <a:lvl1pPr algn="ctr">
              <a:defRPr/>
            </a:lvl1pPr>
          </a:lstStyle>
          <a:p>
            <a:fld id="{D6FA463F-00D8-4206-82A1-F4BAA7D765D9}" type="slidenum">
              <a:rPr lang="en-US" noProof="0" smtClean="0"/>
              <a:pPr/>
              <a:t>‹#›</a:t>
            </a:fld>
            <a:endParaRPr lang="en-US" noProof="0" dirty="0"/>
          </a:p>
        </p:txBody>
      </p:sp>
      <p:sp>
        <p:nvSpPr>
          <p:cNvPr id="18" name="Picture Placeholder 17">
            <a:extLst>
              <a:ext uri="{FF2B5EF4-FFF2-40B4-BE49-F238E27FC236}">
                <a16:creationId xmlns:a16="http://schemas.microsoft.com/office/drawing/2014/main" id="{90BC4D51-8262-4F6A-8363-D63655B7FD02}"/>
              </a:ext>
            </a:extLst>
          </p:cNvPr>
          <p:cNvSpPr>
            <a:spLocks noGrp="1"/>
          </p:cNvSpPr>
          <p:nvPr>
            <p:ph type="pic" sz="quarter" idx="14" hasCustomPrompt="1"/>
          </p:nvPr>
        </p:nvSpPr>
        <p:spPr>
          <a:xfrm>
            <a:off x="834744" y="4858924"/>
            <a:ext cx="648000" cy="648000"/>
          </a:xfrm>
          <a:prstGeom prst="rect">
            <a:avLst/>
          </a:prstGeom>
        </p:spPr>
        <p:txBody>
          <a:bodyPr anchor="ctr" anchorCtr="0">
            <a:normAutofit/>
          </a:bodyPr>
          <a:lstStyle>
            <a:lvl1pPr marL="0" indent="0" algn="ctr">
              <a:buNone/>
              <a:defRPr sz="1000"/>
            </a:lvl1pPr>
          </a:lstStyle>
          <a:p>
            <a:r>
              <a:rPr lang="en-US" sz="1000"/>
              <a:t>Insert icon here</a:t>
            </a:r>
            <a:endParaRPr lang="en-GB"/>
          </a:p>
        </p:txBody>
      </p:sp>
      <p:sp>
        <p:nvSpPr>
          <p:cNvPr id="37" name="Picture Placeholder 36">
            <a:extLst>
              <a:ext uri="{FF2B5EF4-FFF2-40B4-BE49-F238E27FC236}">
                <a16:creationId xmlns:a16="http://schemas.microsoft.com/office/drawing/2014/main" id="{25B69BAD-4C9F-4592-98FC-B8EC397193C1}"/>
              </a:ext>
            </a:extLst>
          </p:cNvPr>
          <p:cNvSpPr>
            <a:spLocks noGrp="1"/>
          </p:cNvSpPr>
          <p:nvPr>
            <p:ph type="pic" sz="quarter" idx="15" hasCustomPrompt="1"/>
          </p:nvPr>
        </p:nvSpPr>
        <p:spPr>
          <a:xfrm>
            <a:off x="914357" y="2882039"/>
            <a:ext cx="1982337" cy="1312433"/>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41" name="Picture Placeholder 17">
            <a:extLst>
              <a:ext uri="{FF2B5EF4-FFF2-40B4-BE49-F238E27FC236}">
                <a16:creationId xmlns:a16="http://schemas.microsoft.com/office/drawing/2014/main" id="{4A81ECA7-7F13-40A4-90E7-9984A1CD12FA}"/>
              </a:ext>
            </a:extLst>
          </p:cNvPr>
          <p:cNvSpPr>
            <a:spLocks noGrp="1"/>
          </p:cNvSpPr>
          <p:nvPr>
            <p:ph type="pic" sz="quarter" idx="19" hasCustomPrompt="1"/>
          </p:nvPr>
        </p:nvSpPr>
        <p:spPr>
          <a:xfrm>
            <a:off x="834744" y="2283208"/>
            <a:ext cx="584052" cy="463130"/>
          </a:xfrm>
          <a:prstGeom prst="rect">
            <a:avLst/>
          </a:prstGeom>
        </p:spPr>
        <p:txBody>
          <a:bodyPr anchor="ctr" anchorCtr="0">
            <a:normAutofit/>
          </a:bodyPr>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stStyle>
          <a:p>
            <a:r>
              <a:rPr lang="en-US" sz="1000"/>
              <a:t>Logo</a:t>
            </a:r>
            <a:endParaRPr lang="en-GB"/>
          </a:p>
        </p:txBody>
      </p:sp>
      <p:cxnSp>
        <p:nvCxnSpPr>
          <p:cNvPr id="36" name="Straight Arrow Connector 35">
            <a:extLst>
              <a:ext uri="{FF2B5EF4-FFF2-40B4-BE49-F238E27FC236}">
                <a16:creationId xmlns:a16="http://schemas.microsoft.com/office/drawing/2014/main" id="{8F4716DC-7E8E-4249-A4A0-9C1E5C9C5945}"/>
              </a:ext>
            </a:extLst>
          </p:cNvPr>
          <p:cNvCxnSpPr/>
          <p:nvPr/>
        </p:nvCxnSpPr>
        <p:spPr>
          <a:xfrm>
            <a:off x="1247746" y="4379314"/>
            <a:ext cx="0" cy="324000"/>
          </a:xfrm>
          <a:prstGeom prst="straightConnector1">
            <a:avLst/>
          </a:prstGeom>
          <a:ln w="12700">
            <a:solidFill>
              <a:schemeClr val="accent3"/>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3D037C3-91D4-F131-F282-75BCBEBE515E}"/>
              </a:ext>
            </a:extLst>
          </p:cNvPr>
          <p:cNvSpPr>
            <a:spLocks noGrp="1"/>
          </p:cNvSpPr>
          <p:nvPr>
            <p:ph type="title"/>
          </p:nvPr>
        </p:nvSpPr>
        <p:spPr>
          <a:xfrm>
            <a:off x="827089" y="318993"/>
            <a:ext cx="11033219" cy="877201"/>
          </a:xfrm>
          <a:prstGeom prst="rect">
            <a:avLst/>
          </a:prstGeom>
        </p:spPr>
        <p:txBody>
          <a:bodyPr/>
          <a:lstStyle/>
          <a:p>
            <a:pPr lvl="0"/>
            <a:r>
              <a:rPr lang="en-US"/>
              <a:t>Click to edit Master title style</a:t>
            </a:r>
            <a:endParaRPr lang="en-GB" dirty="0"/>
          </a:p>
        </p:txBody>
      </p:sp>
      <p:sp>
        <p:nvSpPr>
          <p:cNvPr id="8" name="Text Placeholder 7">
            <a:extLst>
              <a:ext uri="{FF2B5EF4-FFF2-40B4-BE49-F238E27FC236}">
                <a16:creationId xmlns:a16="http://schemas.microsoft.com/office/drawing/2014/main" id="{08C6A488-B0BE-3640-7CDA-F71CFAD2E48C}"/>
              </a:ext>
            </a:extLst>
          </p:cNvPr>
          <p:cNvSpPr>
            <a:spLocks noGrp="1"/>
          </p:cNvSpPr>
          <p:nvPr>
            <p:ph type="body" sz="quarter" idx="54"/>
          </p:nvPr>
        </p:nvSpPr>
        <p:spPr>
          <a:xfrm>
            <a:off x="834744" y="5578571"/>
            <a:ext cx="2310094" cy="360000"/>
          </a:xfrm>
          <a:prstGeom prst="rect">
            <a:avLst/>
          </a:prstGeom>
        </p:spPr>
        <p:txBody>
          <a:bodyPr lIns="0" tIns="0" rIns="0" bIns="0">
            <a:noAutofit/>
          </a:bodyPr>
          <a:lstStyle>
            <a:lvl1pPr marL="0" indent="0">
              <a:buNone/>
              <a:defRPr lang="en-US" sz="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pic>
        <p:nvPicPr>
          <p:cNvPr id="29" name="Picture 28" descr="A picture containing text, electronics, display, screenshot&#10;&#10;Description automatically generated">
            <a:extLst>
              <a:ext uri="{FF2B5EF4-FFF2-40B4-BE49-F238E27FC236}">
                <a16:creationId xmlns:a16="http://schemas.microsoft.com/office/drawing/2014/main" id="{7B4780EE-F0EE-FCA4-A60B-4FB04AA434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71283" y="2781521"/>
            <a:ext cx="2694566" cy="1566132"/>
          </a:xfrm>
          <a:prstGeom prst="rect">
            <a:avLst/>
          </a:prstGeom>
        </p:spPr>
      </p:pic>
      <p:sp>
        <p:nvSpPr>
          <p:cNvPr id="30" name="Picture Placeholder 17">
            <a:extLst>
              <a:ext uri="{FF2B5EF4-FFF2-40B4-BE49-F238E27FC236}">
                <a16:creationId xmlns:a16="http://schemas.microsoft.com/office/drawing/2014/main" id="{E1EEB30B-D36E-5459-95B1-E6F230B9549F}"/>
              </a:ext>
            </a:extLst>
          </p:cNvPr>
          <p:cNvSpPr>
            <a:spLocks noGrp="1"/>
          </p:cNvSpPr>
          <p:nvPr>
            <p:ph type="pic" sz="quarter" idx="55" hasCustomPrompt="1"/>
          </p:nvPr>
        </p:nvSpPr>
        <p:spPr>
          <a:xfrm>
            <a:off x="3749768" y="4858924"/>
            <a:ext cx="648000" cy="648000"/>
          </a:xfrm>
          <a:prstGeom prst="rect">
            <a:avLst/>
          </a:prstGeom>
        </p:spPr>
        <p:txBody>
          <a:bodyPr anchor="ctr" anchorCtr="0">
            <a:normAutofit/>
          </a:bodyPr>
          <a:lstStyle>
            <a:lvl1pPr marL="0" indent="0" algn="ctr">
              <a:buNone/>
              <a:defRPr sz="1000"/>
            </a:lvl1pPr>
          </a:lstStyle>
          <a:p>
            <a:r>
              <a:rPr lang="en-US" sz="1000"/>
              <a:t>Insert icon here</a:t>
            </a:r>
            <a:endParaRPr lang="en-GB"/>
          </a:p>
        </p:txBody>
      </p:sp>
      <p:sp>
        <p:nvSpPr>
          <p:cNvPr id="32" name="Picture Placeholder 36">
            <a:extLst>
              <a:ext uri="{FF2B5EF4-FFF2-40B4-BE49-F238E27FC236}">
                <a16:creationId xmlns:a16="http://schemas.microsoft.com/office/drawing/2014/main" id="{BC47FD81-D94F-6FC3-0AFC-BB48E27ED9E1}"/>
              </a:ext>
            </a:extLst>
          </p:cNvPr>
          <p:cNvSpPr>
            <a:spLocks noGrp="1"/>
          </p:cNvSpPr>
          <p:nvPr>
            <p:ph type="pic" sz="quarter" idx="56" hasCustomPrompt="1"/>
          </p:nvPr>
        </p:nvSpPr>
        <p:spPr>
          <a:xfrm>
            <a:off x="3829381" y="2882039"/>
            <a:ext cx="1982337" cy="1312433"/>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33" name="Picture Placeholder 17">
            <a:extLst>
              <a:ext uri="{FF2B5EF4-FFF2-40B4-BE49-F238E27FC236}">
                <a16:creationId xmlns:a16="http://schemas.microsoft.com/office/drawing/2014/main" id="{1B9B16DE-05DE-E66D-3BE0-5331320DEBD4}"/>
              </a:ext>
            </a:extLst>
          </p:cNvPr>
          <p:cNvSpPr>
            <a:spLocks noGrp="1"/>
          </p:cNvSpPr>
          <p:nvPr>
            <p:ph type="pic" sz="quarter" idx="57" hasCustomPrompt="1"/>
          </p:nvPr>
        </p:nvSpPr>
        <p:spPr>
          <a:xfrm>
            <a:off x="3749769" y="2283208"/>
            <a:ext cx="584052" cy="463130"/>
          </a:xfrm>
          <a:prstGeom prst="rect">
            <a:avLst/>
          </a:prstGeom>
        </p:spPr>
        <p:txBody>
          <a:bodyPr anchor="ctr" anchorCtr="0">
            <a:normAutofit/>
          </a:bodyPr>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stStyle>
          <a:p>
            <a:r>
              <a:rPr lang="en-US" sz="1000"/>
              <a:t>Logo</a:t>
            </a:r>
            <a:endParaRPr lang="en-GB"/>
          </a:p>
        </p:txBody>
      </p:sp>
      <p:cxnSp>
        <p:nvCxnSpPr>
          <p:cNvPr id="34" name="Straight Arrow Connector 33">
            <a:extLst>
              <a:ext uri="{FF2B5EF4-FFF2-40B4-BE49-F238E27FC236}">
                <a16:creationId xmlns:a16="http://schemas.microsoft.com/office/drawing/2014/main" id="{199F6B52-6BA7-7734-6469-9EDD3824F2F2}"/>
              </a:ext>
            </a:extLst>
          </p:cNvPr>
          <p:cNvCxnSpPr/>
          <p:nvPr/>
        </p:nvCxnSpPr>
        <p:spPr>
          <a:xfrm>
            <a:off x="4162770" y="4379314"/>
            <a:ext cx="0" cy="324000"/>
          </a:xfrm>
          <a:prstGeom prst="straightConnector1">
            <a:avLst/>
          </a:prstGeom>
          <a:ln w="12700">
            <a:solidFill>
              <a:schemeClr val="accent3"/>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35" name="Text Placeholder 7">
            <a:extLst>
              <a:ext uri="{FF2B5EF4-FFF2-40B4-BE49-F238E27FC236}">
                <a16:creationId xmlns:a16="http://schemas.microsoft.com/office/drawing/2014/main" id="{CC44F9BA-21CC-7E30-F0CB-81C058B409AC}"/>
              </a:ext>
            </a:extLst>
          </p:cNvPr>
          <p:cNvSpPr>
            <a:spLocks noGrp="1"/>
          </p:cNvSpPr>
          <p:nvPr>
            <p:ph type="body" sz="quarter" idx="58"/>
          </p:nvPr>
        </p:nvSpPr>
        <p:spPr>
          <a:xfrm>
            <a:off x="3749769" y="5578571"/>
            <a:ext cx="2310094" cy="360000"/>
          </a:xfrm>
          <a:prstGeom prst="rect">
            <a:avLst/>
          </a:prstGeom>
        </p:spPr>
        <p:txBody>
          <a:bodyPr lIns="0" tIns="0" rIns="0" bIns="0">
            <a:noAutofit/>
          </a:bodyPr>
          <a:lstStyle>
            <a:lvl1pPr marL="0" indent="0">
              <a:buNone/>
              <a:defRPr lang="en-US" sz="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pic>
        <p:nvPicPr>
          <p:cNvPr id="38" name="Picture 37" descr="A picture containing text, electronics, display, screenshot&#10;&#10;Description automatically generated">
            <a:extLst>
              <a:ext uri="{FF2B5EF4-FFF2-40B4-BE49-F238E27FC236}">
                <a16:creationId xmlns:a16="http://schemas.microsoft.com/office/drawing/2014/main" id="{3CB5D216-79F0-A1C2-0BD3-11720949D57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78491" y="2781521"/>
            <a:ext cx="2694566" cy="1566132"/>
          </a:xfrm>
          <a:prstGeom prst="rect">
            <a:avLst/>
          </a:prstGeom>
        </p:spPr>
      </p:pic>
      <p:sp>
        <p:nvSpPr>
          <p:cNvPr id="39" name="Picture Placeholder 17">
            <a:extLst>
              <a:ext uri="{FF2B5EF4-FFF2-40B4-BE49-F238E27FC236}">
                <a16:creationId xmlns:a16="http://schemas.microsoft.com/office/drawing/2014/main" id="{4A959B01-3BB8-AC36-662D-1706FADE8E77}"/>
              </a:ext>
            </a:extLst>
          </p:cNvPr>
          <p:cNvSpPr>
            <a:spLocks noGrp="1"/>
          </p:cNvSpPr>
          <p:nvPr>
            <p:ph type="pic" sz="quarter" idx="59" hasCustomPrompt="1"/>
          </p:nvPr>
        </p:nvSpPr>
        <p:spPr>
          <a:xfrm>
            <a:off x="9556976" y="4858924"/>
            <a:ext cx="648000" cy="648000"/>
          </a:xfrm>
          <a:prstGeom prst="rect">
            <a:avLst/>
          </a:prstGeom>
        </p:spPr>
        <p:txBody>
          <a:bodyPr anchor="ctr" anchorCtr="0">
            <a:normAutofit/>
          </a:bodyPr>
          <a:lstStyle>
            <a:lvl1pPr marL="0" indent="0" algn="ctr">
              <a:buNone/>
              <a:defRPr sz="1000"/>
            </a:lvl1pPr>
          </a:lstStyle>
          <a:p>
            <a:r>
              <a:rPr lang="en-US" sz="1000"/>
              <a:t>Insert icon here</a:t>
            </a:r>
            <a:endParaRPr lang="en-GB"/>
          </a:p>
        </p:txBody>
      </p:sp>
      <p:sp>
        <p:nvSpPr>
          <p:cNvPr id="40" name="Picture Placeholder 36">
            <a:extLst>
              <a:ext uri="{FF2B5EF4-FFF2-40B4-BE49-F238E27FC236}">
                <a16:creationId xmlns:a16="http://schemas.microsoft.com/office/drawing/2014/main" id="{2DA5D9A0-E66B-1F0E-9DD5-1098E0088D3F}"/>
              </a:ext>
            </a:extLst>
          </p:cNvPr>
          <p:cNvSpPr>
            <a:spLocks noGrp="1"/>
          </p:cNvSpPr>
          <p:nvPr>
            <p:ph type="pic" sz="quarter" idx="60" hasCustomPrompt="1"/>
          </p:nvPr>
        </p:nvSpPr>
        <p:spPr>
          <a:xfrm>
            <a:off x="9636589" y="2882039"/>
            <a:ext cx="1982337" cy="1312433"/>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42" name="Picture Placeholder 17">
            <a:extLst>
              <a:ext uri="{FF2B5EF4-FFF2-40B4-BE49-F238E27FC236}">
                <a16:creationId xmlns:a16="http://schemas.microsoft.com/office/drawing/2014/main" id="{53E42C53-72D2-07F5-1D53-494F36EFA004}"/>
              </a:ext>
            </a:extLst>
          </p:cNvPr>
          <p:cNvSpPr>
            <a:spLocks noGrp="1"/>
          </p:cNvSpPr>
          <p:nvPr>
            <p:ph type="pic" sz="quarter" idx="61" hasCustomPrompt="1"/>
          </p:nvPr>
        </p:nvSpPr>
        <p:spPr>
          <a:xfrm>
            <a:off x="9556977" y="2283208"/>
            <a:ext cx="584052" cy="463130"/>
          </a:xfrm>
          <a:prstGeom prst="rect">
            <a:avLst/>
          </a:prstGeom>
        </p:spPr>
        <p:txBody>
          <a:bodyPr anchor="ctr" anchorCtr="0">
            <a:normAutofit/>
          </a:bodyPr>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stStyle>
          <a:p>
            <a:r>
              <a:rPr lang="en-US" sz="1000"/>
              <a:t>Logo</a:t>
            </a:r>
            <a:endParaRPr lang="en-GB"/>
          </a:p>
        </p:txBody>
      </p:sp>
      <p:cxnSp>
        <p:nvCxnSpPr>
          <p:cNvPr id="46" name="Straight Arrow Connector 45">
            <a:extLst>
              <a:ext uri="{FF2B5EF4-FFF2-40B4-BE49-F238E27FC236}">
                <a16:creationId xmlns:a16="http://schemas.microsoft.com/office/drawing/2014/main" id="{B630576E-09A2-68CD-6473-C478E9212EB1}"/>
              </a:ext>
            </a:extLst>
          </p:cNvPr>
          <p:cNvCxnSpPr/>
          <p:nvPr/>
        </p:nvCxnSpPr>
        <p:spPr>
          <a:xfrm>
            <a:off x="9969978" y="4379314"/>
            <a:ext cx="0" cy="324000"/>
          </a:xfrm>
          <a:prstGeom prst="straightConnector1">
            <a:avLst/>
          </a:prstGeom>
          <a:ln w="12700">
            <a:solidFill>
              <a:schemeClr val="accent3"/>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47" name="Text Placeholder 7">
            <a:extLst>
              <a:ext uri="{FF2B5EF4-FFF2-40B4-BE49-F238E27FC236}">
                <a16:creationId xmlns:a16="http://schemas.microsoft.com/office/drawing/2014/main" id="{6EAF4EDC-1507-8920-B74A-222BA9B67AD6}"/>
              </a:ext>
            </a:extLst>
          </p:cNvPr>
          <p:cNvSpPr>
            <a:spLocks noGrp="1"/>
          </p:cNvSpPr>
          <p:nvPr>
            <p:ph type="body" sz="quarter" idx="62"/>
          </p:nvPr>
        </p:nvSpPr>
        <p:spPr>
          <a:xfrm>
            <a:off x="9556977" y="5578571"/>
            <a:ext cx="2310094" cy="360000"/>
          </a:xfrm>
          <a:prstGeom prst="rect">
            <a:avLst/>
          </a:prstGeom>
        </p:spPr>
        <p:txBody>
          <a:bodyPr lIns="0" tIns="0" rIns="0" bIns="0">
            <a:noAutofit/>
          </a:bodyPr>
          <a:lstStyle>
            <a:lvl1pPr marL="0" indent="0">
              <a:buNone/>
              <a:defRPr lang="en-US" sz="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pic>
        <p:nvPicPr>
          <p:cNvPr id="48" name="Picture 47" descr="A picture containing text, electronics, display, screenshot&#10;&#10;Description automatically generated">
            <a:extLst>
              <a:ext uri="{FF2B5EF4-FFF2-40B4-BE49-F238E27FC236}">
                <a16:creationId xmlns:a16="http://schemas.microsoft.com/office/drawing/2014/main" id="{7EC731E2-0D4E-D445-D33C-CA8EABAB28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77453" y="2781521"/>
            <a:ext cx="2694566" cy="1566132"/>
          </a:xfrm>
          <a:prstGeom prst="rect">
            <a:avLst/>
          </a:prstGeom>
        </p:spPr>
      </p:pic>
      <p:sp>
        <p:nvSpPr>
          <p:cNvPr id="49" name="Picture Placeholder 17">
            <a:extLst>
              <a:ext uri="{FF2B5EF4-FFF2-40B4-BE49-F238E27FC236}">
                <a16:creationId xmlns:a16="http://schemas.microsoft.com/office/drawing/2014/main" id="{8CC065B0-05A1-8F60-27D0-0569AD2B1F7D}"/>
              </a:ext>
            </a:extLst>
          </p:cNvPr>
          <p:cNvSpPr>
            <a:spLocks noGrp="1"/>
          </p:cNvSpPr>
          <p:nvPr>
            <p:ph type="pic" sz="quarter" idx="63" hasCustomPrompt="1"/>
          </p:nvPr>
        </p:nvSpPr>
        <p:spPr>
          <a:xfrm>
            <a:off x="6655938" y="4858924"/>
            <a:ext cx="648000" cy="648000"/>
          </a:xfrm>
          <a:prstGeom prst="rect">
            <a:avLst/>
          </a:prstGeom>
        </p:spPr>
        <p:txBody>
          <a:bodyPr anchor="ctr" anchorCtr="0">
            <a:normAutofit/>
          </a:bodyPr>
          <a:lstStyle>
            <a:lvl1pPr marL="0" indent="0" algn="ctr">
              <a:buNone/>
              <a:defRPr sz="1000"/>
            </a:lvl1pPr>
          </a:lstStyle>
          <a:p>
            <a:r>
              <a:rPr lang="en-US" sz="1000"/>
              <a:t>Insert icon here</a:t>
            </a:r>
            <a:endParaRPr lang="en-GB"/>
          </a:p>
        </p:txBody>
      </p:sp>
      <p:sp>
        <p:nvSpPr>
          <p:cNvPr id="50" name="Picture Placeholder 36">
            <a:extLst>
              <a:ext uri="{FF2B5EF4-FFF2-40B4-BE49-F238E27FC236}">
                <a16:creationId xmlns:a16="http://schemas.microsoft.com/office/drawing/2014/main" id="{7CC3FEBC-E7C8-29F7-5D2A-E8C39771638A}"/>
              </a:ext>
            </a:extLst>
          </p:cNvPr>
          <p:cNvSpPr>
            <a:spLocks noGrp="1"/>
          </p:cNvSpPr>
          <p:nvPr>
            <p:ph type="pic" sz="quarter" idx="64" hasCustomPrompt="1"/>
          </p:nvPr>
        </p:nvSpPr>
        <p:spPr>
          <a:xfrm>
            <a:off x="6735551" y="2882039"/>
            <a:ext cx="1982337" cy="1312433"/>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51" name="Picture Placeholder 17">
            <a:extLst>
              <a:ext uri="{FF2B5EF4-FFF2-40B4-BE49-F238E27FC236}">
                <a16:creationId xmlns:a16="http://schemas.microsoft.com/office/drawing/2014/main" id="{2D8264B9-DE2F-82AD-1FB1-4396A9B3E77E}"/>
              </a:ext>
            </a:extLst>
          </p:cNvPr>
          <p:cNvSpPr>
            <a:spLocks noGrp="1"/>
          </p:cNvSpPr>
          <p:nvPr>
            <p:ph type="pic" sz="quarter" idx="65" hasCustomPrompt="1"/>
          </p:nvPr>
        </p:nvSpPr>
        <p:spPr>
          <a:xfrm>
            <a:off x="6655939" y="2283208"/>
            <a:ext cx="584052" cy="463130"/>
          </a:xfrm>
          <a:prstGeom prst="rect">
            <a:avLst/>
          </a:prstGeom>
        </p:spPr>
        <p:txBody>
          <a:bodyPr anchor="ctr" anchorCtr="0">
            <a:normAutofit/>
          </a:bodyPr>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stStyle>
          <a:p>
            <a:r>
              <a:rPr lang="en-US" sz="1000"/>
              <a:t>Logo</a:t>
            </a:r>
            <a:endParaRPr lang="en-GB"/>
          </a:p>
        </p:txBody>
      </p:sp>
      <p:cxnSp>
        <p:nvCxnSpPr>
          <p:cNvPr id="52" name="Straight Arrow Connector 51">
            <a:extLst>
              <a:ext uri="{FF2B5EF4-FFF2-40B4-BE49-F238E27FC236}">
                <a16:creationId xmlns:a16="http://schemas.microsoft.com/office/drawing/2014/main" id="{5EF67742-BEB8-6D6B-9DEA-55819B8670C7}"/>
              </a:ext>
            </a:extLst>
          </p:cNvPr>
          <p:cNvCxnSpPr/>
          <p:nvPr/>
        </p:nvCxnSpPr>
        <p:spPr>
          <a:xfrm>
            <a:off x="7068940" y="4379314"/>
            <a:ext cx="0" cy="324000"/>
          </a:xfrm>
          <a:prstGeom prst="straightConnector1">
            <a:avLst/>
          </a:prstGeom>
          <a:ln w="12700">
            <a:solidFill>
              <a:schemeClr val="accent3"/>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53" name="Text Placeholder 7">
            <a:extLst>
              <a:ext uri="{FF2B5EF4-FFF2-40B4-BE49-F238E27FC236}">
                <a16:creationId xmlns:a16="http://schemas.microsoft.com/office/drawing/2014/main" id="{B4A9C80B-DA90-AB75-9008-E44A2E1981F3}"/>
              </a:ext>
            </a:extLst>
          </p:cNvPr>
          <p:cNvSpPr>
            <a:spLocks noGrp="1"/>
          </p:cNvSpPr>
          <p:nvPr>
            <p:ph type="body" sz="quarter" idx="66"/>
          </p:nvPr>
        </p:nvSpPr>
        <p:spPr>
          <a:xfrm>
            <a:off x="6655939" y="5578571"/>
            <a:ext cx="2310094" cy="360000"/>
          </a:xfrm>
          <a:prstGeom prst="rect">
            <a:avLst/>
          </a:prstGeom>
        </p:spPr>
        <p:txBody>
          <a:bodyPr lIns="0" tIns="0" rIns="0" bIns="0">
            <a:noAutofit/>
          </a:bodyPr>
          <a:lstStyle>
            <a:lvl1pPr marL="0" indent="0">
              <a:buNone/>
              <a:defRPr lang="en-US" sz="12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sp>
        <p:nvSpPr>
          <p:cNvPr id="3" name="Footer Placeholder 2">
            <a:extLst>
              <a:ext uri="{FF2B5EF4-FFF2-40B4-BE49-F238E27FC236}">
                <a16:creationId xmlns:a16="http://schemas.microsoft.com/office/drawing/2014/main" id="{8CE94FE4-E258-A8CB-7467-4D2015846E94}"/>
              </a:ext>
            </a:extLst>
          </p:cNvPr>
          <p:cNvSpPr>
            <a:spLocks noGrp="1"/>
          </p:cNvSpPr>
          <p:nvPr>
            <p:ph type="ftr" sz="quarter" idx="67"/>
          </p:nvPr>
        </p:nvSpPr>
        <p:spPr>
          <a:xfrm>
            <a:off x="964390" y="6570663"/>
            <a:ext cx="5948361" cy="384175"/>
          </a:xfrm>
          <a:prstGeom prst="rect">
            <a:avLst/>
          </a:prstGeom>
        </p:spPr>
        <p:txBody>
          <a:bodyPr/>
          <a:lstStyle>
            <a:lvl1pPr algn="l">
              <a:defRPr/>
            </a:lvl1pPr>
          </a:lstStyle>
          <a:p>
            <a:r>
              <a:rPr lang="en-US" noProof="0"/>
              <a:t>WIFI-KS 2026 - AIRTIES</a:t>
            </a:r>
          </a:p>
        </p:txBody>
      </p:sp>
      <p:sp>
        <p:nvSpPr>
          <p:cNvPr id="7" name="Subtitle 2">
            <a:extLst>
              <a:ext uri="{FF2B5EF4-FFF2-40B4-BE49-F238E27FC236}">
                <a16:creationId xmlns:a16="http://schemas.microsoft.com/office/drawing/2014/main" id="{4C86E7F7-DF92-95FD-E06F-4B38853BD5B8}"/>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Tree>
    <p:extLst>
      <p:ext uri="{BB962C8B-B14F-4D97-AF65-F5344CB8AC3E}">
        <p14:creationId xmlns:p14="http://schemas.microsoft.com/office/powerpoint/2010/main" val="3976177726"/>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ockup screens">
    <p:spTree>
      <p:nvGrpSpPr>
        <p:cNvPr id="1" name=""/>
        <p:cNvGrpSpPr/>
        <p:nvPr/>
      </p:nvGrpSpPr>
      <p:grpSpPr>
        <a:xfrm>
          <a:off x="0" y="0"/>
          <a:ext cx="0" cy="0"/>
          <a:chOff x="0" y="0"/>
          <a:chExt cx="0" cy="0"/>
        </a:xfrm>
      </p:grpSpPr>
      <p:pic>
        <p:nvPicPr>
          <p:cNvPr id="31" name="Picture 30" descr="A picture containing text, electronics, display, screenshot&#10;&#10;Description automatically generated">
            <a:extLst>
              <a:ext uri="{FF2B5EF4-FFF2-40B4-BE49-F238E27FC236}">
                <a16:creationId xmlns:a16="http://schemas.microsoft.com/office/drawing/2014/main" id="{9619B6A6-1ACA-400B-AF17-009D2C70E9A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6259" y="2776801"/>
            <a:ext cx="2694566" cy="1566132"/>
          </a:xfrm>
          <a:prstGeom prst="rect">
            <a:avLst/>
          </a:prstGeom>
        </p:spPr>
      </p:pic>
      <p:sp>
        <p:nvSpPr>
          <p:cNvPr id="5" name="Slide Number Placeholder 4"/>
          <p:cNvSpPr>
            <a:spLocks noGrp="1"/>
          </p:cNvSpPr>
          <p:nvPr>
            <p:ph type="sldNum" sz="quarter" idx="12"/>
          </p:nvPr>
        </p:nvSpPr>
        <p:spPr/>
        <p:txBody>
          <a:bodyPr/>
          <a:lstStyle>
            <a:lvl1pPr algn="ctr">
              <a:defRPr/>
            </a:lvl1pPr>
          </a:lstStyle>
          <a:p>
            <a:fld id="{D6FA463F-00D8-4206-82A1-F4BAA7D765D9}" type="slidenum">
              <a:rPr lang="en-US" noProof="0" smtClean="0"/>
              <a:pPr/>
              <a:t>‹#›</a:t>
            </a:fld>
            <a:endParaRPr lang="en-US" noProof="0"/>
          </a:p>
        </p:txBody>
      </p:sp>
      <p:sp>
        <p:nvSpPr>
          <p:cNvPr id="37" name="Picture Placeholder 36">
            <a:extLst>
              <a:ext uri="{FF2B5EF4-FFF2-40B4-BE49-F238E27FC236}">
                <a16:creationId xmlns:a16="http://schemas.microsoft.com/office/drawing/2014/main" id="{25B69BAD-4C9F-4592-98FC-B8EC397193C1}"/>
              </a:ext>
            </a:extLst>
          </p:cNvPr>
          <p:cNvSpPr>
            <a:spLocks noGrp="1"/>
          </p:cNvSpPr>
          <p:nvPr>
            <p:ph type="pic" sz="quarter" idx="15" hasCustomPrompt="1"/>
          </p:nvPr>
        </p:nvSpPr>
        <p:spPr>
          <a:xfrm>
            <a:off x="914357" y="2877319"/>
            <a:ext cx="1982337" cy="1312433"/>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2" name="Title 1">
            <a:extLst>
              <a:ext uri="{FF2B5EF4-FFF2-40B4-BE49-F238E27FC236}">
                <a16:creationId xmlns:a16="http://schemas.microsoft.com/office/drawing/2014/main" id="{B3D037C3-91D4-F131-F282-75BCBEBE515E}"/>
              </a:ext>
            </a:extLst>
          </p:cNvPr>
          <p:cNvSpPr>
            <a:spLocks noGrp="1"/>
          </p:cNvSpPr>
          <p:nvPr>
            <p:ph type="title"/>
          </p:nvPr>
        </p:nvSpPr>
        <p:spPr>
          <a:xfrm>
            <a:off x="827089" y="318993"/>
            <a:ext cx="11033219" cy="877201"/>
          </a:xfrm>
          <a:prstGeom prst="rect">
            <a:avLst/>
          </a:prstGeom>
        </p:spPr>
        <p:txBody>
          <a:bodyPr/>
          <a:lstStyle/>
          <a:p>
            <a:pPr lvl="0"/>
            <a:r>
              <a:rPr lang="en-US"/>
              <a:t>Click to edit Master title style</a:t>
            </a:r>
            <a:endParaRPr lang="en-GB" dirty="0"/>
          </a:p>
        </p:txBody>
      </p:sp>
      <p:sp>
        <p:nvSpPr>
          <p:cNvPr id="8" name="Text Placeholder 7">
            <a:extLst>
              <a:ext uri="{FF2B5EF4-FFF2-40B4-BE49-F238E27FC236}">
                <a16:creationId xmlns:a16="http://schemas.microsoft.com/office/drawing/2014/main" id="{08C6A488-B0BE-3640-7CDA-F71CFAD2E48C}"/>
              </a:ext>
            </a:extLst>
          </p:cNvPr>
          <p:cNvSpPr>
            <a:spLocks noGrp="1"/>
          </p:cNvSpPr>
          <p:nvPr>
            <p:ph type="body" sz="quarter" idx="54"/>
          </p:nvPr>
        </p:nvSpPr>
        <p:spPr>
          <a:xfrm>
            <a:off x="834744" y="4614571"/>
            <a:ext cx="2310094" cy="1319280"/>
          </a:xfrm>
          <a:prstGeom prst="rect">
            <a:avLst/>
          </a:prstGeom>
        </p:spPr>
        <p:txBody>
          <a:bodyPr lIns="0" tIns="0" rIns="0" bIns="0">
            <a:noAutofit/>
          </a:bodyPr>
          <a:lstStyle>
            <a:lvl1pPr marL="0" indent="0">
              <a:buNone/>
              <a:defRPr lang="en-US" sz="16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pic>
        <p:nvPicPr>
          <p:cNvPr id="29" name="Picture 28" descr="A picture containing text, electronics, display, screenshot&#10;&#10;Description automatically generated">
            <a:extLst>
              <a:ext uri="{FF2B5EF4-FFF2-40B4-BE49-F238E27FC236}">
                <a16:creationId xmlns:a16="http://schemas.microsoft.com/office/drawing/2014/main" id="{7B4780EE-F0EE-FCA4-A60B-4FB04AA434D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71283" y="2776801"/>
            <a:ext cx="2694566" cy="1566132"/>
          </a:xfrm>
          <a:prstGeom prst="rect">
            <a:avLst/>
          </a:prstGeom>
        </p:spPr>
      </p:pic>
      <p:sp>
        <p:nvSpPr>
          <p:cNvPr id="32" name="Picture Placeholder 36">
            <a:extLst>
              <a:ext uri="{FF2B5EF4-FFF2-40B4-BE49-F238E27FC236}">
                <a16:creationId xmlns:a16="http://schemas.microsoft.com/office/drawing/2014/main" id="{BC47FD81-D94F-6FC3-0AFC-BB48E27ED9E1}"/>
              </a:ext>
            </a:extLst>
          </p:cNvPr>
          <p:cNvSpPr>
            <a:spLocks noGrp="1"/>
          </p:cNvSpPr>
          <p:nvPr>
            <p:ph type="pic" sz="quarter" idx="56" hasCustomPrompt="1"/>
          </p:nvPr>
        </p:nvSpPr>
        <p:spPr>
          <a:xfrm>
            <a:off x="3829381" y="2877319"/>
            <a:ext cx="1982337" cy="1312433"/>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35" name="Text Placeholder 7">
            <a:extLst>
              <a:ext uri="{FF2B5EF4-FFF2-40B4-BE49-F238E27FC236}">
                <a16:creationId xmlns:a16="http://schemas.microsoft.com/office/drawing/2014/main" id="{CC44F9BA-21CC-7E30-F0CB-81C058B409AC}"/>
              </a:ext>
            </a:extLst>
          </p:cNvPr>
          <p:cNvSpPr>
            <a:spLocks noGrp="1"/>
          </p:cNvSpPr>
          <p:nvPr>
            <p:ph type="body" sz="quarter" idx="58"/>
          </p:nvPr>
        </p:nvSpPr>
        <p:spPr>
          <a:xfrm>
            <a:off x="3749769" y="4614571"/>
            <a:ext cx="2310094" cy="1319280"/>
          </a:xfrm>
          <a:prstGeom prst="rect">
            <a:avLst/>
          </a:prstGeom>
        </p:spPr>
        <p:txBody>
          <a:bodyPr lIns="0" tIns="0" rIns="0" bIns="0">
            <a:noAutofit/>
          </a:bodyPr>
          <a:lstStyle>
            <a:lvl1pPr marL="0" indent="0">
              <a:buNone/>
              <a:defRPr lang="en-US" sz="16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pic>
        <p:nvPicPr>
          <p:cNvPr id="38" name="Picture 37" descr="A picture containing text, electronics, display, screenshot&#10;&#10;Description automatically generated">
            <a:extLst>
              <a:ext uri="{FF2B5EF4-FFF2-40B4-BE49-F238E27FC236}">
                <a16:creationId xmlns:a16="http://schemas.microsoft.com/office/drawing/2014/main" id="{3CB5D216-79F0-A1C2-0BD3-11720949D57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78491" y="2776801"/>
            <a:ext cx="2694566" cy="1566132"/>
          </a:xfrm>
          <a:prstGeom prst="rect">
            <a:avLst/>
          </a:prstGeom>
        </p:spPr>
      </p:pic>
      <p:sp>
        <p:nvSpPr>
          <p:cNvPr id="40" name="Picture Placeholder 36">
            <a:extLst>
              <a:ext uri="{FF2B5EF4-FFF2-40B4-BE49-F238E27FC236}">
                <a16:creationId xmlns:a16="http://schemas.microsoft.com/office/drawing/2014/main" id="{2DA5D9A0-E66B-1F0E-9DD5-1098E0088D3F}"/>
              </a:ext>
            </a:extLst>
          </p:cNvPr>
          <p:cNvSpPr>
            <a:spLocks noGrp="1"/>
          </p:cNvSpPr>
          <p:nvPr>
            <p:ph type="pic" sz="quarter" idx="60" hasCustomPrompt="1"/>
          </p:nvPr>
        </p:nvSpPr>
        <p:spPr>
          <a:xfrm>
            <a:off x="9636589" y="2877319"/>
            <a:ext cx="1982337" cy="1312433"/>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47" name="Text Placeholder 7">
            <a:extLst>
              <a:ext uri="{FF2B5EF4-FFF2-40B4-BE49-F238E27FC236}">
                <a16:creationId xmlns:a16="http://schemas.microsoft.com/office/drawing/2014/main" id="{6EAF4EDC-1507-8920-B74A-222BA9B67AD6}"/>
              </a:ext>
            </a:extLst>
          </p:cNvPr>
          <p:cNvSpPr>
            <a:spLocks noGrp="1"/>
          </p:cNvSpPr>
          <p:nvPr>
            <p:ph type="body" sz="quarter" idx="62"/>
          </p:nvPr>
        </p:nvSpPr>
        <p:spPr>
          <a:xfrm>
            <a:off x="9556977" y="4614572"/>
            <a:ext cx="2310094" cy="1319280"/>
          </a:xfrm>
          <a:prstGeom prst="rect">
            <a:avLst/>
          </a:prstGeom>
        </p:spPr>
        <p:txBody>
          <a:bodyPr lIns="0" tIns="0" rIns="0" bIns="0">
            <a:noAutofit/>
          </a:bodyPr>
          <a:lstStyle>
            <a:lvl1pPr marL="0" indent="0">
              <a:buNone/>
              <a:defRPr lang="en-US" sz="16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pic>
        <p:nvPicPr>
          <p:cNvPr id="48" name="Picture 47" descr="A picture containing text, electronics, display, screenshot&#10;&#10;Description automatically generated">
            <a:extLst>
              <a:ext uri="{FF2B5EF4-FFF2-40B4-BE49-F238E27FC236}">
                <a16:creationId xmlns:a16="http://schemas.microsoft.com/office/drawing/2014/main" id="{7EC731E2-0D4E-D445-D33C-CA8EABAB28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77453" y="2776801"/>
            <a:ext cx="2694566" cy="1566132"/>
          </a:xfrm>
          <a:prstGeom prst="rect">
            <a:avLst/>
          </a:prstGeom>
        </p:spPr>
      </p:pic>
      <p:sp>
        <p:nvSpPr>
          <p:cNvPr id="50" name="Picture Placeholder 36">
            <a:extLst>
              <a:ext uri="{FF2B5EF4-FFF2-40B4-BE49-F238E27FC236}">
                <a16:creationId xmlns:a16="http://schemas.microsoft.com/office/drawing/2014/main" id="{7CC3FEBC-E7C8-29F7-5D2A-E8C39771638A}"/>
              </a:ext>
            </a:extLst>
          </p:cNvPr>
          <p:cNvSpPr>
            <a:spLocks noGrp="1"/>
          </p:cNvSpPr>
          <p:nvPr>
            <p:ph type="pic" sz="quarter" idx="64" hasCustomPrompt="1"/>
          </p:nvPr>
        </p:nvSpPr>
        <p:spPr>
          <a:xfrm>
            <a:off x="6735551" y="2877319"/>
            <a:ext cx="1982337" cy="1312433"/>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53" name="Text Placeholder 7">
            <a:extLst>
              <a:ext uri="{FF2B5EF4-FFF2-40B4-BE49-F238E27FC236}">
                <a16:creationId xmlns:a16="http://schemas.microsoft.com/office/drawing/2014/main" id="{B4A9C80B-DA90-AB75-9008-E44A2E1981F3}"/>
              </a:ext>
            </a:extLst>
          </p:cNvPr>
          <p:cNvSpPr>
            <a:spLocks noGrp="1"/>
          </p:cNvSpPr>
          <p:nvPr>
            <p:ph type="body" sz="quarter" idx="66"/>
          </p:nvPr>
        </p:nvSpPr>
        <p:spPr>
          <a:xfrm>
            <a:off x="6655939" y="4614571"/>
            <a:ext cx="2310094" cy="1319280"/>
          </a:xfrm>
          <a:prstGeom prst="rect">
            <a:avLst/>
          </a:prstGeom>
        </p:spPr>
        <p:txBody>
          <a:bodyPr lIns="0" tIns="0" rIns="0" bIns="0">
            <a:noAutofit/>
          </a:bodyPr>
          <a:lstStyle>
            <a:lvl1pPr marL="0" indent="0">
              <a:buNone/>
              <a:defRPr lang="en-US" sz="16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sp>
        <p:nvSpPr>
          <p:cNvPr id="3" name="Footer Placeholder 2">
            <a:extLst>
              <a:ext uri="{FF2B5EF4-FFF2-40B4-BE49-F238E27FC236}">
                <a16:creationId xmlns:a16="http://schemas.microsoft.com/office/drawing/2014/main" id="{2D359CA3-44B2-6BC4-9D59-BC8256DE5109}"/>
              </a:ext>
            </a:extLst>
          </p:cNvPr>
          <p:cNvSpPr>
            <a:spLocks noGrp="1"/>
          </p:cNvSpPr>
          <p:nvPr>
            <p:ph type="ftr" sz="quarter" idx="67"/>
          </p:nvPr>
        </p:nvSpPr>
        <p:spPr>
          <a:xfrm>
            <a:off x="964390" y="6570663"/>
            <a:ext cx="5948361" cy="384175"/>
          </a:xfrm>
          <a:prstGeom prst="rect">
            <a:avLst/>
          </a:prstGeom>
        </p:spPr>
        <p:txBody>
          <a:bodyPr/>
          <a:lstStyle>
            <a:lvl1pPr algn="l">
              <a:defRPr/>
            </a:lvl1pPr>
          </a:lstStyle>
          <a:p>
            <a:r>
              <a:rPr lang="en-US" noProof="0"/>
              <a:t>WIFI-KS 2026 - AIRTIES</a:t>
            </a:r>
          </a:p>
        </p:txBody>
      </p:sp>
      <p:sp>
        <p:nvSpPr>
          <p:cNvPr id="7" name="Subtitle 2">
            <a:extLst>
              <a:ext uri="{FF2B5EF4-FFF2-40B4-BE49-F238E27FC236}">
                <a16:creationId xmlns:a16="http://schemas.microsoft.com/office/drawing/2014/main" id="{15ABAB93-B729-8785-9224-F590AF1ACD54}"/>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Tree>
    <p:extLst>
      <p:ext uri="{BB962C8B-B14F-4D97-AF65-F5344CB8AC3E}">
        <p14:creationId xmlns:p14="http://schemas.microsoft.com/office/powerpoint/2010/main" val="418044261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x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lgn="ctr">
              <a:defRPr/>
            </a:lvl1pPr>
          </a:lstStyle>
          <a:p>
            <a:fld id="{D6FA463F-00D8-4206-82A1-F4BAA7D765D9}" type="slidenum">
              <a:rPr lang="en-US" noProof="0" smtClean="0"/>
              <a:pPr/>
              <a:t>‹#›</a:t>
            </a:fld>
            <a:endParaRPr lang="en-US" noProof="0" dirty="0"/>
          </a:p>
        </p:txBody>
      </p:sp>
      <p:sp>
        <p:nvSpPr>
          <p:cNvPr id="2" name="Title 1">
            <a:extLst>
              <a:ext uri="{FF2B5EF4-FFF2-40B4-BE49-F238E27FC236}">
                <a16:creationId xmlns:a16="http://schemas.microsoft.com/office/drawing/2014/main" id="{12BE7405-1668-C0BB-5B8E-93124EACA396}"/>
              </a:ext>
            </a:extLst>
          </p:cNvPr>
          <p:cNvSpPr>
            <a:spLocks noGrp="1"/>
          </p:cNvSpPr>
          <p:nvPr>
            <p:ph type="title"/>
          </p:nvPr>
        </p:nvSpPr>
        <p:spPr>
          <a:xfrm>
            <a:off x="827089" y="318993"/>
            <a:ext cx="11033219" cy="877201"/>
          </a:xfrm>
          <a:prstGeom prst="rect">
            <a:avLst/>
          </a:prstGeom>
        </p:spPr>
        <p:txBody>
          <a:bodyPr/>
          <a:lstStyle/>
          <a:p>
            <a:pPr lvl="0"/>
            <a:r>
              <a:rPr lang="en-US"/>
              <a:t>Click to edit Master title style</a:t>
            </a:r>
            <a:endParaRPr lang="en-GB" dirty="0"/>
          </a:p>
        </p:txBody>
      </p:sp>
      <p:sp>
        <p:nvSpPr>
          <p:cNvPr id="10" name="Picture Placeholder 36">
            <a:extLst>
              <a:ext uri="{FF2B5EF4-FFF2-40B4-BE49-F238E27FC236}">
                <a16:creationId xmlns:a16="http://schemas.microsoft.com/office/drawing/2014/main" id="{59D35D5B-6F97-8632-3432-C3AF2FE1C4FF}"/>
              </a:ext>
            </a:extLst>
          </p:cNvPr>
          <p:cNvSpPr>
            <a:spLocks noGrp="1"/>
          </p:cNvSpPr>
          <p:nvPr>
            <p:ph type="pic" sz="quarter" idx="15" hasCustomPrompt="1"/>
          </p:nvPr>
        </p:nvSpPr>
        <p:spPr>
          <a:xfrm>
            <a:off x="835200" y="2878838"/>
            <a:ext cx="2124000" cy="1368000"/>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12" name="Picture Placeholder 36">
            <a:extLst>
              <a:ext uri="{FF2B5EF4-FFF2-40B4-BE49-F238E27FC236}">
                <a16:creationId xmlns:a16="http://schemas.microsoft.com/office/drawing/2014/main" id="{AB1F1EE4-8524-046A-C996-C62BA853E49B}"/>
              </a:ext>
            </a:extLst>
          </p:cNvPr>
          <p:cNvSpPr>
            <a:spLocks noGrp="1"/>
          </p:cNvSpPr>
          <p:nvPr>
            <p:ph type="pic" sz="quarter" idx="56" hasCustomPrompt="1"/>
          </p:nvPr>
        </p:nvSpPr>
        <p:spPr>
          <a:xfrm>
            <a:off x="3749769" y="2884700"/>
            <a:ext cx="2124000" cy="1368000"/>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14" name="Picture Placeholder 36">
            <a:extLst>
              <a:ext uri="{FF2B5EF4-FFF2-40B4-BE49-F238E27FC236}">
                <a16:creationId xmlns:a16="http://schemas.microsoft.com/office/drawing/2014/main" id="{A6F8668B-161E-329C-8FAF-4A4F933BBC2B}"/>
              </a:ext>
            </a:extLst>
          </p:cNvPr>
          <p:cNvSpPr>
            <a:spLocks noGrp="1"/>
          </p:cNvSpPr>
          <p:nvPr>
            <p:ph type="pic" sz="quarter" idx="60" hasCustomPrompt="1"/>
          </p:nvPr>
        </p:nvSpPr>
        <p:spPr>
          <a:xfrm>
            <a:off x="9556977" y="2884699"/>
            <a:ext cx="2124000" cy="1368000"/>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16" name="Picture Placeholder 36">
            <a:extLst>
              <a:ext uri="{FF2B5EF4-FFF2-40B4-BE49-F238E27FC236}">
                <a16:creationId xmlns:a16="http://schemas.microsoft.com/office/drawing/2014/main" id="{A42270C3-F44E-729F-2145-1F2161FC14FE}"/>
              </a:ext>
            </a:extLst>
          </p:cNvPr>
          <p:cNvSpPr>
            <a:spLocks noGrp="1"/>
          </p:cNvSpPr>
          <p:nvPr>
            <p:ph type="pic" sz="quarter" idx="64" hasCustomPrompt="1"/>
          </p:nvPr>
        </p:nvSpPr>
        <p:spPr>
          <a:xfrm>
            <a:off x="6655939" y="2884700"/>
            <a:ext cx="2124000" cy="1368000"/>
          </a:xfrm>
          <a:prstGeom prst="rect">
            <a:avLst/>
          </a:prstGeom>
        </p:spPr>
        <p:txBody>
          <a:bodyPr anchor="ctr" anchorCtr="0">
            <a:normAutofit/>
          </a:bodyPr>
          <a:lstStyle>
            <a:lvl1pPr marL="0" indent="0" algn="ctr">
              <a:buNone/>
              <a:defRPr lang="en-GB" sz="1000" kern="1200" dirty="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Insert image here</a:t>
            </a:r>
            <a:endParaRPr lang="en-GB"/>
          </a:p>
        </p:txBody>
      </p:sp>
      <p:sp>
        <p:nvSpPr>
          <p:cNvPr id="17" name="Text Placeholder 7">
            <a:extLst>
              <a:ext uri="{FF2B5EF4-FFF2-40B4-BE49-F238E27FC236}">
                <a16:creationId xmlns:a16="http://schemas.microsoft.com/office/drawing/2014/main" id="{DB30A536-8028-5F6C-A12B-50CF05CDCB96}"/>
              </a:ext>
            </a:extLst>
          </p:cNvPr>
          <p:cNvSpPr>
            <a:spLocks noGrp="1"/>
          </p:cNvSpPr>
          <p:nvPr>
            <p:ph type="body" sz="quarter" idx="54"/>
          </p:nvPr>
        </p:nvSpPr>
        <p:spPr>
          <a:xfrm>
            <a:off x="834744" y="4654036"/>
            <a:ext cx="2310094" cy="1319280"/>
          </a:xfrm>
          <a:prstGeom prst="rect">
            <a:avLst/>
          </a:prstGeom>
        </p:spPr>
        <p:txBody>
          <a:bodyPr lIns="0" tIns="0" rIns="0" bIns="0">
            <a:noAutofit/>
          </a:bodyPr>
          <a:lstStyle>
            <a:lvl1pPr marL="0" indent="0">
              <a:buNone/>
              <a:defRPr lang="en-US" sz="16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sp>
        <p:nvSpPr>
          <p:cNvPr id="18" name="Text Placeholder 7">
            <a:extLst>
              <a:ext uri="{FF2B5EF4-FFF2-40B4-BE49-F238E27FC236}">
                <a16:creationId xmlns:a16="http://schemas.microsoft.com/office/drawing/2014/main" id="{FFE26E83-0DF0-B8CB-E1D9-A8AF1288E52F}"/>
              </a:ext>
            </a:extLst>
          </p:cNvPr>
          <p:cNvSpPr>
            <a:spLocks noGrp="1"/>
          </p:cNvSpPr>
          <p:nvPr>
            <p:ph type="body" sz="quarter" idx="58"/>
          </p:nvPr>
        </p:nvSpPr>
        <p:spPr>
          <a:xfrm>
            <a:off x="3749769" y="4654036"/>
            <a:ext cx="2310094" cy="1319280"/>
          </a:xfrm>
          <a:prstGeom prst="rect">
            <a:avLst/>
          </a:prstGeom>
        </p:spPr>
        <p:txBody>
          <a:bodyPr lIns="0" tIns="0" rIns="0" bIns="0">
            <a:noAutofit/>
          </a:bodyPr>
          <a:lstStyle>
            <a:lvl1pPr marL="0" indent="0">
              <a:buNone/>
              <a:defRPr lang="en-US" sz="16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sp>
        <p:nvSpPr>
          <p:cNvPr id="19" name="Text Placeholder 7">
            <a:extLst>
              <a:ext uri="{FF2B5EF4-FFF2-40B4-BE49-F238E27FC236}">
                <a16:creationId xmlns:a16="http://schemas.microsoft.com/office/drawing/2014/main" id="{F738063C-C6A1-C2B6-313F-404328E28E39}"/>
              </a:ext>
            </a:extLst>
          </p:cNvPr>
          <p:cNvSpPr>
            <a:spLocks noGrp="1"/>
          </p:cNvSpPr>
          <p:nvPr>
            <p:ph type="body" sz="quarter" idx="62"/>
          </p:nvPr>
        </p:nvSpPr>
        <p:spPr>
          <a:xfrm>
            <a:off x="9556977" y="4654037"/>
            <a:ext cx="2310094" cy="1319280"/>
          </a:xfrm>
          <a:prstGeom prst="rect">
            <a:avLst/>
          </a:prstGeom>
        </p:spPr>
        <p:txBody>
          <a:bodyPr lIns="0" tIns="0" rIns="0" bIns="0">
            <a:noAutofit/>
          </a:bodyPr>
          <a:lstStyle>
            <a:lvl1pPr marL="0" indent="0">
              <a:buNone/>
              <a:defRPr lang="en-US" sz="16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sp>
        <p:nvSpPr>
          <p:cNvPr id="20" name="Text Placeholder 7">
            <a:extLst>
              <a:ext uri="{FF2B5EF4-FFF2-40B4-BE49-F238E27FC236}">
                <a16:creationId xmlns:a16="http://schemas.microsoft.com/office/drawing/2014/main" id="{6AF32739-CB64-D87B-B34F-DE000D6BB4AE}"/>
              </a:ext>
            </a:extLst>
          </p:cNvPr>
          <p:cNvSpPr>
            <a:spLocks noGrp="1"/>
          </p:cNvSpPr>
          <p:nvPr>
            <p:ph type="body" sz="quarter" idx="66"/>
          </p:nvPr>
        </p:nvSpPr>
        <p:spPr>
          <a:xfrm>
            <a:off x="6655939" y="4654036"/>
            <a:ext cx="2310094" cy="1319280"/>
          </a:xfrm>
          <a:prstGeom prst="rect">
            <a:avLst/>
          </a:prstGeom>
        </p:spPr>
        <p:txBody>
          <a:bodyPr lIns="0" tIns="0" rIns="0" bIns="0">
            <a:noAutofit/>
          </a:bodyPr>
          <a:lstStyle>
            <a:lvl1pPr marL="0" indent="0">
              <a:buNone/>
              <a:defRPr lang="en-US" sz="1600" dirty="0" smtClean="0">
                <a:solidFill>
                  <a:schemeClr val="accent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lang="en-US" sz="1200" dirty="0" smtClean="0">
                <a:solidFill>
                  <a:schemeClr val="bg1"/>
                </a:solidFill>
                <a:latin typeface="Verdana" panose="020B0604030504040204"/>
                <a:ea typeface="ヒラギノ角ゴ Pro W3"/>
              </a:defRPr>
            </a:lvl2pPr>
            <a:lvl3pPr marL="917969" indent="0">
              <a:buNone/>
              <a:defRPr lang="en-US" sz="1200" dirty="0" smtClean="0">
                <a:solidFill>
                  <a:schemeClr val="bg1"/>
                </a:solidFill>
                <a:latin typeface="Verdana" panose="020B0604030504040204"/>
                <a:ea typeface="ヒラギノ角ゴ Pro W3"/>
              </a:defRPr>
            </a:lvl3pPr>
            <a:lvl4pPr marL="1376953" indent="0">
              <a:buNone/>
              <a:defRPr lang="en-US" sz="1200" dirty="0" smtClean="0">
                <a:solidFill>
                  <a:schemeClr val="bg1"/>
                </a:solidFill>
                <a:latin typeface="Verdana" panose="020B0604030504040204"/>
                <a:ea typeface="ヒラギノ角ゴ Pro W3"/>
              </a:defRPr>
            </a:lvl4pPr>
            <a:lvl5pPr marL="1835937" indent="0">
              <a:buNone/>
              <a:defRPr lang="en-GB" sz="1200" dirty="0">
                <a:solidFill>
                  <a:schemeClr val="bg1"/>
                </a:solidFill>
                <a:latin typeface="Verdana" panose="020B0604030504040204"/>
                <a:ea typeface="ヒラギノ角ゴ Pro W3"/>
              </a:defRPr>
            </a:lvl5pPr>
          </a:lstStyle>
          <a:p>
            <a:pPr marL="0" lvl="0" indent="0" defTabSz="457201">
              <a:spcBef>
                <a:spcPts val="0"/>
              </a:spcBef>
              <a:buNone/>
            </a:pPr>
            <a:r>
              <a:rPr lang="en-US"/>
              <a:t>Click to edit Master text styles</a:t>
            </a:r>
          </a:p>
        </p:txBody>
      </p:sp>
      <p:sp>
        <p:nvSpPr>
          <p:cNvPr id="3" name="Footer Placeholder 2">
            <a:extLst>
              <a:ext uri="{FF2B5EF4-FFF2-40B4-BE49-F238E27FC236}">
                <a16:creationId xmlns:a16="http://schemas.microsoft.com/office/drawing/2014/main" id="{D96FD8AA-5C63-521E-5092-899F420A7B9F}"/>
              </a:ext>
            </a:extLst>
          </p:cNvPr>
          <p:cNvSpPr>
            <a:spLocks noGrp="1"/>
          </p:cNvSpPr>
          <p:nvPr>
            <p:ph type="ftr" sz="quarter" idx="67"/>
          </p:nvPr>
        </p:nvSpPr>
        <p:spPr>
          <a:xfrm>
            <a:off x="964390" y="6570663"/>
            <a:ext cx="5948361" cy="384175"/>
          </a:xfrm>
          <a:prstGeom prst="rect">
            <a:avLst/>
          </a:prstGeom>
        </p:spPr>
        <p:txBody>
          <a:bodyPr/>
          <a:lstStyle>
            <a:lvl1pPr algn="l">
              <a:defRPr/>
            </a:lvl1pPr>
          </a:lstStyle>
          <a:p>
            <a:r>
              <a:rPr lang="en-US" noProof="0"/>
              <a:t>WIFI-KS 2026 - AIRTIES</a:t>
            </a:r>
          </a:p>
        </p:txBody>
      </p:sp>
      <p:sp>
        <p:nvSpPr>
          <p:cNvPr id="7" name="Subtitle 2">
            <a:extLst>
              <a:ext uri="{FF2B5EF4-FFF2-40B4-BE49-F238E27FC236}">
                <a16:creationId xmlns:a16="http://schemas.microsoft.com/office/drawing/2014/main" id="{A8158103-31CD-3BC0-25CB-35C5C37F8232}"/>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Tree>
    <p:extLst>
      <p:ext uri="{BB962C8B-B14F-4D97-AF65-F5344CB8AC3E}">
        <p14:creationId xmlns:p14="http://schemas.microsoft.com/office/powerpoint/2010/main" val="3858705563"/>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70/30 - saffr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8280400" y="2"/>
            <a:ext cx="3959226" cy="7199313"/>
          </a:xfrm>
          <a:prstGeom prst="rect">
            <a:avLst/>
          </a:prstGeom>
          <a:solidFill>
            <a:srgbClr val="FF9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4" name="Graphic 13">
            <a:extLst>
              <a:ext uri="{FF2B5EF4-FFF2-40B4-BE49-F238E27FC236}">
                <a16:creationId xmlns:a16="http://schemas.microsoft.com/office/drawing/2014/main" id="{2C77CE8D-8AB5-4788-9285-A375F5C44D72}"/>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1523" r="14970" b="15596"/>
          <a:stretch/>
        </p:blipFill>
        <p:spPr>
          <a:xfrm rot="16200000" flipH="1">
            <a:off x="6767493" y="1739342"/>
            <a:ext cx="7200056"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smtClean="0"/>
              <a:pPr/>
              <a:t>‹#›</a:t>
            </a:fld>
            <a:endParaRPr lang="en-US" dirty="0"/>
          </a:p>
        </p:txBody>
      </p:sp>
      <p:sp>
        <p:nvSpPr>
          <p:cNvPr id="8" name="Text Placeholder 7">
            <a:extLst>
              <a:ext uri="{FF2B5EF4-FFF2-40B4-BE49-F238E27FC236}">
                <a16:creationId xmlns:a16="http://schemas.microsoft.com/office/drawing/2014/main" id="{213BF983-BFD8-46CF-89D4-85281B1E2D6E}"/>
              </a:ext>
            </a:extLst>
          </p:cNvPr>
          <p:cNvSpPr>
            <a:spLocks noGrp="1"/>
          </p:cNvSpPr>
          <p:nvPr>
            <p:ph type="body" sz="quarter" idx="13"/>
          </p:nvPr>
        </p:nvSpPr>
        <p:spPr>
          <a:xfrm>
            <a:off x="827089" y="2520002"/>
            <a:ext cx="6743711" cy="489777"/>
          </a:xfrm>
          <a:prstGeom prst="rect">
            <a:avLst/>
          </a:prstGeom>
        </p:spPr>
        <p:txBody>
          <a:bodyPr lIns="0" tIns="0" rIns="0" bIns="0">
            <a:noAutofit/>
          </a:bodyPr>
          <a:lstStyle>
            <a:lvl1pPr marL="0" indent="0">
              <a:buNone/>
              <a:defRPr sz="140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5" name="Text Placeholder 7">
            <a:extLst>
              <a:ext uri="{FF2B5EF4-FFF2-40B4-BE49-F238E27FC236}">
                <a16:creationId xmlns:a16="http://schemas.microsoft.com/office/drawing/2014/main" id="{F06D2C51-0145-4832-B9AF-746BF71C3EAC}"/>
              </a:ext>
            </a:extLst>
          </p:cNvPr>
          <p:cNvSpPr>
            <a:spLocks noGrp="1"/>
          </p:cNvSpPr>
          <p:nvPr>
            <p:ph type="body" sz="quarter" idx="14"/>
          </p:nvPr>
        </p:nvSpPr>
        <p:spPr>
          <a:xfrm>
            <a:off x="827088" y="3338622"/>
            <a:ext cx="6743712" cy="489777"/>
          </a:xfrm>
          <a:prstGeom prst="rect">
            <a:avLst/>
          </a:prstGeom>
        </p:spPr>
        <p:txBody>
          <a:bodyPr lIns="0" tIns="0" rIns="0" bIns="0">
            <a:noAutofit/>
          </a:bodyPr>
          <a:lstStyle>
            <a:lvl1pPr marL="0" indent="0">
              <a:buNone/>
              <a:defRPr sz="140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6" name="Text Placeholder 7">
            <a:extLst>
              <a:ext uri="{FF2B5EF4-FFF2-40B4-BE49-F238E27FC236}">
                <a16:creationId xmlns:a16="http://schemas.microsoft.com/office/drawing/2014/main" id="{41DAD5ED-4197-470D-851E-F4E245850739}"/>
              </a:ext>
            </a:extLst>
          </p:cNvPr>
          <p:cNvSpPr>
            <a:spLocks noGrp="1"/>
          </p:cNvSpPr>
          <p:nvPr>
            <p:ph type="body" sz="quarter" idx="15"/>
          </p:nvPr>
        </p:nvSpPr>
        <p:spPr>
          <a:xfrm>
            <a:off x="827089" y="4157242"/>
            <a:ext cx="6743711" cy="489777"/>
          </a:xfrm>
          <a:prstGeom prst="rect">
            <a:avLst/>
          </a:prstGeom>
        </p:spPr>
        <p:txBody>
          <a:bodyPr lIns="0" tIns="0" rIns="0" bIns="0">
            <a:noAutofit/>
          </a:bodyPr>
          <a:lstStyle>
            <a:lvl1pPr marL="0" indent="0">
              <a:buNone/>
              <a:defRPr sz="140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7" name="Text Placeholder 7">
            <a:extLst>
              <a:ext uri="{FF2B5EF4-FFF2-40B4-BE49-F238E27FC236}">
                <a16:creationId xmlns:a16="http://schemas.microsoft.com/office/drawing/2014/main" id="{1A086972-F5E1-4787-B6A9-72EAF774295B}"/>
              </a:ext>
            </a:extLst>
          </p:cNvPr>
          <p:cNvSpPr>
            <a:spLocks noGrp="1"/>
          </p:cNvSpPr>
          <p:nvPr>
            <p:ph type="body" sz="quarter" idx="16"/>
          </p:nvPr>
        </p:nvSpPr>
        <p:spPr>
          <a:xfrm>
            <a:off x="827088" y="4975862"/>
            <a:ext cx="6743712" cy="489777"/>
          </a:xfrm>
          <a:prstGeom prst="rect">
            <a:avLst/>
          </a:prstGeom>
        </p:spPr>
        <p:txBody>
          <a:bodyPr lIns="0" tIns="0" rIns="0" bIns="0">
            <a:noAutofit/>
          </a:bodyPr>
          <a:lstStyle>
            <a:lvl1pPr marL="0" indent="0">
              <a:buNone/>
              <a:defRPr sz="140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8" name="Text Placeholder 7">
            <a:extLst>
              <a:ext uri="{FF2B5EF4-FFF2-40B4-BE49-F238E27FC236}">
                <a16:creationId xmlns:a16="http://schemas.microsoft.com/office/drawing/2014/main" id="{2D9CA494-B8E1-47A1-B42E-64944986C61B}"/>
              </a:ext>
            </a:extLst>
          </p:cNvPr>
          <p:cNvSpPr>
            <a:spLocks noGrp="1"/>
          </p:cNvSpPr>
          <p:nvPr>
            <p:ph type="body" sz="quarter" idx="17"/>
          </p:nvPr>
        </p:nvSpPr>
        <p:spPr>
          <a:xfrm>
            <a:off x="827088" y="5794483"/>
            <a:ext cx="6743712" cy="489777"/>
          </a:xfrm>
          <a:prstGeom prst="rect">
            <a:avLst/>
          </a:prstGeom>
        </p:spPr>
        <p:txBody>
          <a:bodyPr lIns="0" tIns="0" rIns="0" bIns="0">
            <a:noAutofit/>
          </a:bodyPr>
          <a:lstStyle>
            <a:lvl1pPr marL="0" indent="0">
              <a:buNone/>
              <a:defRPr sz="140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1" name="Title 1">
            <a:extLst>
              <a:ext uri="{FF2B5EF4-FFF2-40B4-BE49-F238E27FC236}">
                <a16:creationId xmlns:a16="http://schemas.microsoft.com/office/drawing/2014/main" id="{C27A131F-7595-3B7A-59B7-176F1D1086E0}"/>
              </a:ext>
            </a:extLst>
          </p:cNvPr>
          <p:cNvSpPr>
            <a:spLocks noGrp="1"/>
          </p:cNvSpPr>
          <p:nvPr>
            <p:ph type="ctrTitle"/>
          </p:nvPr>
        </p:nvSpPr>
        <p:spPr>
          <a:xfrm>
            <a:off x="827087" y="356176"/>
            <a:ext cx="6743711"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2" name="Subtitle 2">
            <a:extLst>
              <a:ext uri="{FF2B5EF4-FFF2-40B4-BE49-F238E27FC236}">
                <a16:creationId xmlns:a16="http://schemas.microsoft.com/office/drawing/2014/main" id="{6241D2FB-5C84-BCB9-A7D1-BEBCC7A10473}"/>
              </a:ext>
            </a:extLst>
          </p:cNvPr>
          <p:cNvSpPr>
            <a:spLocks noGrp="1"/>
          </p:cNvSpPr>
          <p:nvPr>
            <p:ph type="subTitle" idx="1"/>
          </p:nvPr>
        </p:nvSpPr>
        <p:spPr>
          <a:xfrm>
            <a:off x="827086" y="1215247"/>
            <a:ext cx="6743709"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3" name="Footer Placeholder 2">
            <a:extLst>
              <a:ext uri="{FF2B5EF4-FFF2-40B4-BE49-F238E27FC236}">
                <a16:creationId xmlns:a16="http://schemas.microsoft.com/office/drawing/2014/main" id="{8CD39B42-30F9-84A6-37BF-2B894B37B910}"/>
              </a:ext>
            </a:extLst>
          </p:cNvPr>
          <p:cNvSpPr>
            <a:spLocks noGrp="1"/>
          </p:cNvSpPr>
          <p:nvPr>
            <p:ph type="ftr" sz="quarter" idx="18"/>
          </p:nvPr>
        </p:nvSpPr>
        <p:spPr>
          <a:xfrm>
            <a:off x="964390" y="6570663"/>
            <a:ext cx="5948361"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1956525308"/>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70/30 icons - saffr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0" y="745"/>
            <a:ext cx="3959226" cy="7199313"/>
          </a:xfrm>
          <a:prstGeom prst="rect">
            <a:avLst/>
          </a:prstGeom>
          <a:solidFill>
            <a:srgbClr val="FF9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4" name="Graphic 13">
            <a:extLst>
              <a:ext uri="{FF2B5EF4-FFF2-40B4-BE49-F238E27FC236}">
                <a16:creationId xmlns:a16="http://schemas.microsoft.com/office/drawing/2014/main" id="{2C77CE8D-8AB5-4788-9285-A375F5C44D72}"/>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1523" r="14970" b="15596"/>
          <a:stretch/>
        </p:blipFill>
        <p:spPr>
          <a:xfrm rot="16200000" flipH="1">
            <a:off x="-1501489" y="1739342"/>
            <a:ext cx="7200056" cy="3721373"/>
          </a:xfrm>
          <a:prstGeom prst="rect">
            <a:avLst/>
          </a:prstGeom>
        </p:spPr>
      </p:pic>
      <p:sp>
        <p:nvSpPr>
          <p:cNvPr id="5" name="Slide Number Placeholder 4"/>
          <p:cNvSpPr>
            <a:spLocks noGrp="1"/>
          </p:cNvSpPr>
          <p:nvPr>
            <p:ph type="sldNum" sz="quarter" idx="12"/>
          </p:nvPr>
        </p:nvSpPr>
        <p:spPr/>
        <p:txBody>
          <a:bodyPr/>
          <a:lstStyle>
            <a:lvl1pPr algn="ctr">
              <a:defRPr/>
            </a:lvl1pPr>
          </a:lstStyle>
          <a:p>
            <a:fld id="{D6FA463F-00D8-4206-82A1-F4BAA7D765D9}" type="slidenum">
              <a:rPr lang="en-US" noProof="0" smtClean="0"/>
              <a:pPr/>
              <a:t>‹#›</a:t>
            </a:fld>
            <a:endParaRPr lang="en-US" noProof="0" dirty="0"/>
          </a:p>
        </p:txBody>
      </p:sp>
      <p:sp>
        <p:nvSpPr>
          <p:cNvPr id="8" name="Text Placeholder 7">
            <a:extLst>
              <a:ext uri="{FF2B5EF4-FFF2-40B4-BE49-F238E27FC236}">
                <a16:creationId xmlns:a16="http://schemas.microsoft.com/office/drawing/2014/main" id="{213BF983-BFD8-46CF-89D4-85281B1E2D6E}"/>
              </a:ext>
            </a:extLst>
          </p:cNvPr>
          <p:cNvSpPr>
            <a:spLocks noGrp="1"/>
          </p:cNvSpPr>
          <p:nvPr>
            <p:ph type="body" sz="quarter" idx="13"/>
          </p:nvPr>
        </p:nvSpPr>
        <p:spPr>
          <a:xfrm>
            <a:off x="4510155" y="2400829"/>
            <a:ext cx="5485492" cy="385278"/>
          </a:xfrm>
          <a:prstGeom prst="rect">
            <a:avLst/>
          </a:prstGeom>
        </p:spPr>
        <p:txBody>
          <a:bodyPr lIns="0" tIns="0" rIns="0" bIns="0" anchor="ctr" anchorCtr="0">
            <a:noAutofit/>
          </a:bodyPr>
          <a:lstStyle>
            <a:lvl1pPr marL="0" indent="0">
              <a:buNone/>
              <a:defRPr sz="140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1" name="Picture Placeholder 17">
            <a:extLst>
              <a:ext uri="{FF2B5EF4-FFF2-40B4-BE49-F238E27FC236}">
                <a16:creationId xmlns:a16="http://schemas.microsoft.com/office/drawing/2014/main" id="{A6F5A0C5-CA8F-48E7-8F3C-EBFF9D3D0420}"/>
              </a:ext>
            </a:extLst>
          </p:cNvPr>
          <p:cNvSpPr>
            <a:spLocks noGrp="1"/>
          </p:cNvSpPr>
          <p:nvPr>
            <p:ph type="pic" sz="quarter" idx="35" hasCustomPrompt="1"/>
          </p:nvPr>
        </p:nvSpPr>
        <p:spPr>
          <a:xfrm>
            <a:off x="3512280" y="2161505"/>
            <a:ext cx="865514" cy="863926"/>
          </a:xfrm>
          <a:prstGeom prst="ellipse">
            <a:avLst/>
          </a:prstGeom>
          <a:solidFill>
            <a:schemeClr val="accent1"/>
          </a:solidFill>
        </p:spPr>
        <p:txBody>
          <a:bodyPr anchor="ctr" anchorCtr="0">
            <a:normAutofit/>
          </a:bodyPr>
          <a:lstStyle>
            <a:lvl1pPr marL="0" indent="0" algn="ctr">
              <a:buNone/>
              <a:defRPr sz="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1000"/>
              <a:t>Insert icon here</a:t>
            </a:r>
            <a:endParaRPr lang="en-GB"/>
          </a:p>
        </p:txBody>
      </p:sp>
      <p:sp>
        <p:nvSpPr>
          <p:cNvPr id="23" name="Picture Placeholder 17">
            <a:extLst>
              <a:ext uri="{FF2B5EF4-FFF2-40B4-BE49-F238E27FC236}">
                <a16:creationId xmlns:a16="http://schemas.microsoft.com/office/drawing/2014/main" id="{47E6332B-3A43-420B-9DBA-999ED0263D84}"/>
              </a:ext>
            </a:extLst>
          </p:cNvPr>
          <p:cNvSpPr>
            <a:spLocks noGrp="1"/>
          </p:cNvSpPr>
          <p:nvPr>
            <p:ph type="pic" sz="quarter" idx="37" hasCustomPrompt="1"/>
          </p:nvPr>
        </p:nvSpPr>
        <p:spPr>
          <a:xfrm>
            <a:off x="3512280" y="4343367"/>
            <a:ext cx="865514" cy="863926"/>
          </a:xfrm>
          <a:prstGeom prst="ellipse">
            <a:avLst/>
          </a:prstGeom>
          <a:solidFill>
            <a:schemeClr val="accent1"/>
          </a:solidFill>
        </p:spPr>
        <p:txBody>
          <a:bodyPr anchor="ctr" anchorCtr="0">
            <a:normAutofit/>
          </a:bodyPr>
          <a:lstStyle>
            <a:lvl1pPr marL="0" indent="0" algn="ctr">
              <a:buNone/>
              <a:defRPr sz="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1000"/>
              <a:t>Insert icon here</a:t>
            </a:r>
            <a:endParaRPr lang="en-GB"/>
          </a:p>
        </p:txBody>
      </p:sp>
      <p:sp>
        <p:nvSpPr>
          <p:cNvPr id="27" name="Picture Placeholder 17">
            <a:extLst>
              <a:ext uri="{FF2B5EF4-FFF2-40B4-BE49-F238E27FC236}">
                <a16:creationId xmlns:a16="http://schemas.microsoft.com/office/drawing/2014/main" id="{69D1F67B-3BAB-4C89-A938-86F884E73610}"/>
              </a:ext>
            </a:extLst>
          </p:cNvPr>
          <p:cNvSpPr>
            <a:spLocks noGrp="1"/>
          </p:cNvSpPr>
          <p:nvPr>
            <p:ph type="pic" sz="quarter" idx="39" hasCustomPrompt="1"/>
          </p:nvPr>
        </p:nvSpPr>
        <p:spPr>
          <a:xfrm>
            <a:off x="3512280" y="3252436"/>
            <a:ext cx="865514" cy="863926"/>
          </a:xfrm>
          <a:prstGeom prst="ellipse">
            <a:avLst/>
          </a:prstGeom>
          <a:solidFill>
            <a:schemeClr val="accent1"/>
          </a:solidFill>
        </p:spPr>
        <p:txBody>
          <a:bodyPr anchor="ctr" anchorCtr="0">
            <a:normAutofit/>
          </a:bodyPr>
          <a:lstStyle>
            <a:lvl1pPr marL="0" indent="0" algn="ctr">
              <a:buNone/>
              <a:defRPr sz="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1000"/>
              <a:t>Insert icon here</a:t>
            </a:r>
            <a:endParaRPr lang="en-GB"/>
          </a:p>
        </p:txBody>
      </p:sp>
      <p:sp>
        <p:nvSpPr>
          <p:cNvPr id="31" name="Picture Placeholder 17">
            <a:extLst>
              <a:ext uri="{FF2B5EF4-FFF2-40B4-BE49-F238E27FC236}">
                <a16:creationId xmlns:a16="http://schemas.microsoft.com/office/drawing/2014/main" id="{FD1B69A2-2FB3-4AC7-9EB2-E0B5924F4C6D}"/>
              </a:ext>
            </a:extLst>
          </p:cNvPr>
          <p:cNvSpPr>
            <a:spLocks noGrp="1"/>
          </p:cNvSpPr>
          <p:nvPr>
            <p:ph type="pic" sz="quarter" idx="49" hasCustomPrompt="1"/>
          </p:nvPr>
        </p:nvSpPr>
        <p:spPr>
          <a:xfrm>
            <a:off x="3512280" y="5434297"/>
            <a:ext cx="865514" cy="863926"/>
          </a:xfrm>
          <a:prstGeom prst="ellipse">
            <a:avLst/>
          </a:prstGeom>
          <a:solidFill>
            <a:schemeClr val="accent1"/>
          </a:solidFill>
        </p:spPr>
        <p:txBody>
          <a:bodyPr anchor="ctr" anchorCtr="0">
            <a:normAutofit/>
          </a:bodyPr>
          <a:lstStyle>
            <a:lvl1pPr marL="0" indent="0" algn="ctr">
              <a:buNone/>
              <a:defRPr sz="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1000"/>
              <a:t>Insert icon here</a:t>
            </a:r>
            <a:endParaRPr lang="en-GB"/>
          </a:p>
        </p:txBody>
      </p:sp>
      <p:sp>
        <p:nvSpPr>
          <p:cNvPr id="25" name="Text Placeholder 7">
            <a:extLst>
              <a:ext uri="{FF2B5EF4-FFF2-40B4-BE49-F238E27FC236}">
                <a16:creationId xmlns:a16="http://schemas.microsoft.com/office/drawing/2014/main" id="{F14C99A4-A6FB-204A-9D54-D06C7AD48C53}"/>
              </a:ext>
            </a:extLst>
          </p:cNvPr>
          <p:cNvSpPr>
            <a:spLocks noGrp="1"/>
          </p:cNvSpPr>
          <p:nvPr>
            <p:ph type="body" sz="quarter" idx="50"/>
          </p:nvPr>
        </p:nvSpPr>
        <p:spPr>
          <a:xfrm>
            <a:off x="4510155" y="3488670"/>
            <a:ext cx="5485492" cy="385278"/>
          </a:xfrm>
          <a:prstGeom prst="rect">
            <a:avLst/>
          </a:prstGeom>
        </p:spPr>
        <p:txBody>
          <a:bodyPr lIns="0" tIns="0" rIns="0" bIns="0" anchor="ctr" anchorCtr="0">
            <a:noAutofit/>
          </a:bodyPr>
          <a:lstStyle>
            <a:lvl1pPr marL="0" indent="0">
              <a:buNone/>
              <a:defRPr sz="140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8" name="Text Placeholder 7">
            <a:extLst>
              <a:ext uri="{FF2B5EF4-FFF2-40B4-BE49-F238E27FC236}">
                <a16:creationId xmlns:a16="http://schemas.microsoft.com/office/drawing/2014/main" id="{A8F69B3B-D88A-DF9D-FB69-7419ADCE56DC}"/>
              </a:ext>
            </a:extLst>
          </p:cNvPr>
          <p:cNvSpPr>
            <a:spLocks noGrp="1"/>
          </p:cNvSpPr>
          <p:nvPr>
            <p:ph type="body" sz="quarter" idx="51"/>
          </p:nvPr>
        </p:nvSpPr>
        <p:spPr>
          <a:xfrm>
            <a:off x="4510155" y="4585780"/>
            <a:ext cx="5485492" cy="385278"/>
          </a:xfrm>
          <a:prstGeom prst="rect">
            <a:avLst/>
          </a:prstGeom>
        </p:spPr>
        <p:txBody>
          <a:bodyPr lIns="0" tIns="0" rIns="0" bIns="0" anchor="ctr" anchorCtr="0">
            <a:noAutofit/>
          </a:bodyPr>
          <a:lstStyle>
            <a:lvl1pPr marL="0" indent="0">
              <a:buNone/>
              <a:defRPr sz="140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32" name="Text Placeholder 7">
            <a:extLst>
              <a:ext uri="{FF2B5EF4-FFF2-40B4-BE49-F238E27FC236}">
                <a16:creationId xmlns:a16="http://schemas.microsoft.com/office/drawing/2014/main" id="{EB43F5A4-E0CF-8CB6-829A-8BFC9277391C}"/>
              </a:ext>
            </a:extLst>
          </p:cNvPr>
          <p:cNvSpPr>
            <a:spLocks noGrp="1"/>
          </p:cNvSpPr>
          <p:nvPr>
            <p:ph type="body" sz="quarter" idx="52"/>
          </p:nvPr>
        </p:nvSpPr>
        <p:spPr>
          <a:xfrm>
            <a:off x="4510155" y="5673621"/>
            <a:ext cx="5485492" cy="385278"/>
          </a:xfrm>
          <a:prstGeom prst="rect">
            <a:avLst/>
          </a:prstGeom>
        </p:spPr>
        <p:txBody>
          <a:bodyPr lIns="0" tIns="0" rIns="0" bIns="0" anchor="ctr" anchorCtr="0">
            <a:noAutofit/>
          </a:bodyPr>
          <a:lstStyle>
            <a:lvl1pPr marL="0" indent="0">
              <a:buNone/>
              <a:defRPr sz="1400">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grpSp>
        <p:nvGrpSpPr>
          <p:cNvPr id="22" name="Group 21">
            <a:extLst>
              <a:ext uri="{FF2B5EF4-FFF2-40B4-BE49-F238E27FC236}">
                <a16:creationId xmlns:a16="http://schemas.microsoft.com/office/drawing/2014/main" id="{961D33EB-9774-9471-2164-6D5799C624DE}"/>
              </a:ext>
            </a:extLst>
          </p:cNvPr>
          <p:cNvGrpSpPr>
            <a:grpSpLocks noChangeAspect="1"/>
          </p:cNvGrpSpPr>
          <p:nvPr/>
        </p:nvGrpSpPr>
        <p:grpSpPr>
          <a:xfrm>
            <a:off x="360000" y="6750000"/>
            <a:ext cx="460175" cy="108000"/>
            <a:chOff x="9091349" y="2677250"/>
            <a:chExt cx="1370738" cy="321703"/>
          </a:xfrm>
        </p:grpSpPr>
        <p:sp>
          <p:nvSpPr>
            <p:cNvPr id="26" name="Forme libre 23">
              <a:extLst>
                <a:ext uri="{FF2B5EF4-FFF2-40B4-BE49-F238E27FC236}">
                  <a16:creationId xmlns:a16="http://schemas.microsoft.com/office/drawing/2014/main" id="{14F086E6-C34F-B28F-DEE3-B0D5C49CEB57}"/>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29" name="Forme libre 24">
              <a:extLst>
                <a:ext uri="{FF2B5EF4-FFF2-40B4-BE49-F238E27FC236}">
                  <a16:creationId xmlns:a16="http://schemas.microsoft.com/office/drawing/2014/main" id="{6753F11B-DD8F-F57A-FE2C-7C5A9E517733}"/>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30" name="Forme libre 25">
              <a:extLst>
                <a:ext uri="{FF2B5EF4-FFF2-40B4-BE49-F238E27FC236}">
                  <a16:creationId xmlns:a16="http://schemas.microsoft.com/office/drawing/2014/main" id="{3C265C54-1F77-F3B9-283A-C53A0BAF3CB2}"/>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3" name="Footer Placeholder 2">
            <a:extLst>
              <a:ext uri="{FF2B5EF4-FFF2-40B4-BE49-F238E27FC236}">
                <a16:creationId xmlns:a16="http://schemas.microsoft.com/office/drawing/2014/main" id="{6334E2A2-8468-2525-5E2F-F477C0AA9246}"/>
              </a:ext>
            </a:extLst>
          </p:cNvPr>
          <p:cNvSpPr>
            <a:spLocks noGrp="1"/>
          </p:cNvSpPr>
          <p:nvPr>
            <p:ph type="ftr" sz="quarter" idx="53"/>
          </p:nvPr>
        </p:nvSpPr>
        <p:spPr>
          <a:xfrm>
            <a:off x="970856" y="6570663"/>
            <a:ext cx="5948361" cy="384175"/>
          </a:xfrm>
          <a:prstGeom prst="rect">
            <a:avLst/>
          </a:prstGeom>
        </p:spPr>
        <p:txBody>
          <a:bodyPr/>
          <a:lstStyle>
            <a:lvl1pPr algn="l">
              <a:defRPr/>
            </a:lvl1pPr>
          </a:lstStyle>
          <a:p>
            <a:r>
              <a:rPr lang="en-US" noProof="0"/>
              <a:t>WIFI-KS 2026 - AIRTIES</a:t>
            </a:r>
          </a:p>
        </p:txBody>
      </p:sp>
      <p:sp>
        <p:nvSpPr>
          <p:cNvPr id="19" name="Title 1">
            <a:extLst>
              <a:ext uri="{FF2B5EF4-FFF2-40B4-BE49-F238E27FC236}">
                <a16:creationId xmlns:a16="http://schemas.microsoft.com/office/drawing/2014/main" id="{B200C15D-78B0-0D13-5BCB-0EF65B8EF9AC}"/>
              </a:ext>
            </a:extLst>
          </p:cNvPr>
          <p:cNvSpPr>
            <a:spLocks noGrp="1"/>
          </p:cNvSpPr>
          <p:nvPr>
            <p:ph type="ctrTitle"/>
          </p:nvPr>
        </p:nvSpPr>
        <p:spPr>
          <a:xfrm>
            <a:off x="4510154" y="356176"/>
            <a:ext cx="7102725"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20" name="Subtitle 2">
            <a:extLst>
              <a:ext uri="{FF2B5EF4-FFF2-40B4-BE49-F238E27FC236}">
                <a16:creationId xmlns:a16="http://schemas.microsoft.com/office/drawing/2014/main" id="{DC3067CD-2DA6-BD4C-2D50-D79BACC06FB5}"/>
              </a:ext>
            </a:extLst>
          </p:cNvPr>
          <p:cNvSpPr>
            <a:spLocks noGrp="1"/>
          </p:cNvSpPr>
          <p:nvPr>
            <p:ph type="subTitle" idx="1"/>
          </p:nvPr>
        </p:nvSpPr>
        <p:spPr>
          <a:xfrm>
            <a:off x="4510152" y="1215247"/>
            <a:ext cx="7102724"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168387485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70/30 smart content - saffron">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86FF1BB4-38C7-405F-ABFF-86F6DA33075A}"/>
              </a:ext>
            </a:extLst>
          </p:cNvPr>
          <p:cNvSpPr>
            <a:spLocks noGrp="1"/>
          </p:cNvSpPr>
          <p:nvPr>
            <p:ph sz="quarter" idx="15" hasCustomPrompt="1"/>
          </p:nvPr>
        </p:nvSpPr>
        <p:spPr>
          <a:xfrm>
            <a:off x="827089" y="2072640"/>
            <a:ext cx="7097712" cy="4253546"/>
          </a:xfrm>
          <a:prstGeom prst="rect">
            <a:avLst/>
          </a:prstGeom>
        </p:spPr>
        <p:txBody>
          <a:bodyPr anchor="ctr" anchorCtr="0"/>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vl2pPr marL="458985" indent="0" algn="ctr">
              <a:buNone/>
              <a:defRPr/>
            </a:lvl2pPr>
            <a:lvl3pPr marL="917969" indent="0" algn="ctr">
              <a:buNone/>
              <a:defRPr/>
            </a:lvl3pPr>
            <a:lvl4pPr marL="1376953" indent="0" algn="ctr">
              <a:buNone/>
              <a:defRPr/>
            </a:lvl4pPr>
            <a:lvl5pPr marL="1835937" indent="0" algn="ctr">
              <a:buNone/>
              <a:defRPr/>
            </a:lvl5pPr>
          </a:lstStyle>
          <a:p>
            <a:pPr lvl="0"/>
            <a:r>
              <a:rPr lang="en-US" dirty="0"/>
              <a:t>Insert content here</a:t>
            </a:r>
            <a:endParaRPr lang="en-GB" dirty="0"/>
          </a:p>
        </p:txBody>
      </p:sp>
      <p:sp>
        <p:nvSpPr>
          <p:cNvPr id="6" name="Rectangle 5">
            <a:extLst>
              <a:ext uri="{FF2B5EF4-FFF2-40B4-BE49-F238E27FC236}">
                <a16:creationId xmlns:a16="http://schemas.microsoft.com/office/drawing/2014/main" id="{30A6A3E8-446D-4358-AAAD-A183AAF1B591}"/>
              </a:ext>
            </a:extLst>
          </p:cNvPr>
          <p:cNvSpPr/>
          <p:nvPr/>
        </p:nvSpPr>
        <p:spPr>
          <a:xfrm>
            <a:off x="8280400" y="2"/>
            <a:ext cx="3959226" cy="7199313"/>
          </a:xfrm>
          <a:prstGeom prst="rect">
            <a:avLst/>
          </a:prstGeom>
          <a:solidFill>
            <a:srgbClr val="FF9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4" name="Graphic 13">
            <a:extLst>
              <a:ext uri="{FF2B5EF4-FFF2-40B4-BE49-F238E27FC236}">
                <a16:creationId xmlns:a16="http://schemas.microsoft.com/office/drawing/2014/main" id="{2C77CE8D-8AB5-4788-9285-A375F5C44D72}"/>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l="21523" r="14970" b="15596"/>
          <a:stretch/>
        </p:blipFill>
        <p:spPr>
          <a:xfrm rot="16200000" flipH="1">
            <a:off x="6767493" y="1739342"/>
            <a:ext cx="7200056"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noProof="0" smtClean="0"/>
              <a:pPr/>
              <a:t>‹#›</a:t>
            </a:fld>
            <a:endParaRPr lang="en-US" noProof="0" dirty="0"/>
          </a:p>
        </p:txBody>
      </p:sp>
      <p:sp>
        <p:nvSpPr>
          <p:cNvPr id="7" name="Title 1">
            <a:extLst>
              <a:ext uri="{FF2B5EF4-FFF2-40B4-BE49-F238E27FC236}">
                <a16:creationId xmlns:a16="http://schemas.microsoft.com/office/drawing/2014/main" id="{697F8FE2-7970-92ED-3BBA-5AFF2BEAAD84}"/>
              </a:ext>
            </a:extLst>
          </p:cNvPr>
          <p:cNvSpPr>
            <a:spLocks noGrp="1"/>
          </p:cNvSpPr>
          <p:nvPr>
            <p:ph type="ctrTitle"/>
          </p:nvPr>
        </p:nvSpPr>
        <p:spPr>
          <a:xfrm>
            <a:off x="827088" y="356176"/>
            <a:ext cx="709771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8" name="Subtitle 2">
            <a:extLst>
              <a:ext uri="{FF2B5EF4-FFF2-40B4-BE49-F238E27FC236}">
                <a16:creationId xmlns:a16="http://schemas.microsoft.com/office/drawing/2014/main" id="{732D9240-CB97-93C0-F24B-17B1C60D1D33}"/>
              </a:ext>
            </a:extLst>
          </p:cNvPr>
          <p:cNvSpPr>
            <a:spLocks noGrp="1"/>
          </p:cNvSpPr>
          <p:nvPr>
            <p:ph type="subTitle" idx="1"/>
          </p:nvPr>
        </p:nvSpPr>
        <p:spPr>
          <a:xfrm>
            <a:off x="827086" y="1215247"/>
            <a:ext cx="7097712"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3" name="Footer Placeholder 2">
            <a:extLst>
              <a:ext uri="{FF2B5EF4-FFF2-40B4-BE49-F238E27FC236}">
                <a16:creationId xmlns:a16="http://schemas.microsoft.com/office/drawing/2014/main" id="{BB58B41F-9255-A750-C246-B5D1A10AFAB3}"/>
              </a:ext>
            </a:extLst>
          </p:cNvPr>
          <p:cNvSpPr>
            <a:spLocks noGrp="1"/>
          </p:cNvSpPr>
          <p:nvPr>
            <p:ph type="ftr" sz="quarter" idx="16"/>
          </p:nvPr>
        </p:nvSpPr>
        <p:spPr>
          <a:xfrm>
            <a:off x="964390" y="6570663"/>
            <a:ext cx="5948361"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773376350"/>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50/50 smart content - nav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6119813" y="2"/>
            <a:ext cx="6119813" cy="71993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Content Placeholder 14">
            <a:extLst>
              <a:ext uri="{FF2B5EF4-FFF2-40B4-BE49-F238E27FC236}">
                <a16:creationId xmlns:a16="http://schemas.microsoft.com/office/drawing/2014/main" id="{821495DA-3992-A76D-864B-4765294D0B6E}"/>
              </a:ext>
            </a:extLst>
          </p:cNvPr>
          <p:cNvSpPr>
            <a:spLocks noGrp="1"/>
          </p:cNvSpPr>
          <p:nvPr>
            <p:ph sz="quarter" idx="15" hasCustomPrompt="1"/>
          </p:nvPr>
        </p:nvSpPr>
        <p:spPr>
          <a:xfrm>
            <a:off x="6119809" y="-1"/>
            <a:ext cx="6119816" cy="7199311"/>
          </a:xfrm>
          <a:prstGeom prst="rect">
            <a:avLst/>
          </a:prstGeom>
        </p:spPr>
        <p:txBody>
          <a:bodyPr anchor="ctr" anchorCtr="0"/>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vl2pPr marL="458985" indent="0" algn="ctr">
              <a:buNone/>
              <a:defRPr/>
            </a:lvl2pPr>
            <a:lvl3pPr marL="917969" indent="0" algn="ctr">
              <a:buNone/>
              <a:defRPr/>
            </a:lvl3pPr>
            <a:lvl4pPr marL="1376953" indent="0" algn="ctr">
              <a:buNone/>
              <a:defRPr/>
            </a:lvl4pPr>
            <a:lvl5pPr marL="1835937" indent="0" algn="ctr">
              <a:buNone/>
              <a:defRPr/>
            </a:lvl5pPr>
          </a:lstStyle>
          <a:p>
            <a:pPr lvl="0"/>
            <a:r>
              <a:rPr lang="en-US" dirty="0"/>
              <a:t>Insert content here</a:t>
            </a:r>
            <a:endParaRPr lang="en-GB" dirty="0"/>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dirty="0"/>
          </a:p>
        </p:txBody>
      </p:sp>
      <p:sp>
        <p:nvSpPr>
          <p:cNvPr id="12" name="Title 1">
            <a:extLst>
              <a:ext uri="{FF2B5EF4-FFF2-40B4-BE49-F238E27FC236}">
                <a16:creationId xmlns:a16="http://schemas.microsoft.com/office/drawing/2014/main" id="{90A52241-B326-F1EF-E105-50C234D777C9}"/>
              </a:ext>
            </a:extLst>
          </p:cNvPr>
          <p:cNvSpPr>
            <a:spLocks noGrp="1"/>
          </p:cNvSpPr>
          <p:nvPr>
            <p:ph type="ctrTitle"/>
          </p:nvPr>
        </p:nvSpPr>
        <p:spPr>
          <a:xfrm>
            <a:off x="828002" y="2385960"/>
            <a:ext cx="442438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3" name="Subtitle 2">
            <a:extLst>
              <a:ext uri="{FF2B5EF4-FFF2-40B4-BE49-F238E27FC236}">
                <a16:creationId xmlns:a16="http://schemas.microsoft.com/office/drawing/2014/main" id="{A15AE10F-2A87-7DC7-FDA6-F6CB1B500857}"/>
              </a:ext>
            </a:extLst>
          </p:cNvPr>
          <p:cNvSpPr>
            <a:spLocks noGrp="1"/>
          </p:cNvSpPr>
          <p:nvPr>
            <p:ph type="subTitle" idx="1"/>
          </p:nvPr>
        </p:nvSpPr>
        <p:spPr>
          <a:xfrm>
            <a:off x="828000" y="3245031"/>
            <a:ext cx="4424381"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3" name="Footer Placeholder 2">
            <a:extLst>
              <a:ext uri="{FF2B5EF4-FFF2-40B4-BE49-F238E27FC236}">
                <a16:creationId xmlns:a16="http://schemas.microsoft.com/office/drawing/2014/main" id="{0C965D72-D37D-85E2-8AC7-BE6BAC77DD4A}"/>
              </a:ext>
            </a:extLst>
          </p:cNvPr>
          <p:cNvSpPr>
            <a:spLocks noGrp="1"/>
          </p:cNvSpPr>
          <p:nvPr>
            <p:ph type="ftr" sz="quarter" idx="49"/>
          </p:nvPr>
        </p:nvSpPr>
        <p:spPr>
          <a:xfrm>
            <a:off x="964390" y="6570663"/>
            <a:ext cx="5322110"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3541506843"/>
      </p:ext>
    </p:extLst>
  </p:cSld>
  <p:clrMapOvr>
    <a:masterClrMapping/>
  </p:clrMapOvr>
  <p:extLst>
    <p:ext uri="{DCECCB84-F9BA-43D5-87BE-67443E8EF086}">
      <p15:sldGuideLst xmlns:p15="http://schemas.microsoft.com/office/powerpoint/2012/main">
        <p15:guide id="1" orient="horz" pos="888">
          <p15:clr>
            <a:srgbClr val="FBAE40"/>
          </p15:clr>
        </p15:guide>
        <p15:guide id="2" orient="horz" pos="3912">
          <p15:clr>
            <a:srgbClr val="FBAE40"/>
          </p15:clr>
        </p15:guide>
        <p15:guide id="3" orient="horz" pos="360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ver slide - /w background 3">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4895927-DEB9-4853-A43B-728FB6EE244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03688" y="-1"/>
            <a:ext cx="11035938" cy="7198519"/>
          </a:xfrm>
          <a:prstGeom prst="rect">
            <a:avLst/>
          </a:prstGeom>
        </p:spPr>
      </p:pic>
      <p:sp>
        <p:nvSpPr>
          <p:cNvPr id="8" name="Rectangle 7">
            <a:extLst>
              <a:ext uri="{FF2B5EF4-FFF2-40B4-BE49-F238E27FC236}">
                <a16:creationId xmlns:a16="http://schemas.microsoft.com/office/drawing/2014/main" id="{D8FCDF74-E76E-4775-9DD2-DE1A753329B5}"/>
              </a:ext>
            </a:extLst>
          </p:cNvPr>
          <p:cNvSpPr/>
          <p:nvPr/>
        </p:nvSpPr>
        <p:spPr>
          <a:xfrm>
            <a:off x="0" y="0"/>
            <a:ext cx="9640152" cy="7199313"/>
          </a:xfrm>
          <a:prstGeom prst="rect">
            <a:avLst/>
          </a:prstGeom>
          <a:gradFill>
            <a:gsLst>
              <a:gs pos="41000">
                <a:srgbClr val="0A0098"/>
              </a:gs>
              <a:gs pos="83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900" dirty="0"/>
          </a:p>
        </p:txBody>
      </p:sp>
      <p:pic>
        <p:nvPicPr>
          <p:cNvPr id="7" name="Graphic 6">
            <a:extLst>
              <a:ext uri="{FF2B5EF4-FFF2-40B4-BE49-F238E27FC236}">
                <a16:creationId xmlns:a16="http://schemas.microsoft.com/office/drawing/2014/main" id="{D36BA81B-8F3D-4554-BC7A-8A25A17A99D0}"/>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3"/>
              </a:ext>
            </a:extLst>
          </a:blip>
          <a:srcRect r="14971" b="15596"/>
          <a:stretch/>
        </p:blipFill>
        <p:spPr>
          <a:xfrm>
            <a:off x="2599475" y="3477942"/>
            <a:ext cx="9640151" cy="3721373"/>
          </a:xfrm>
          <a:prstGeom prst="rect">
            <a:avLst/>
          </a:prstGeom>
        </p:spPr>
      </p:pic>
      <p:grpSp>
        <p:nvGrpSpPr>
          <p:cNvPr id="20" name="Group 19">
            <a:extLst>
              <a:ext uri="{FF2B5EF4-FFF2-40B4-BE49-F238E27FC236}">
                <a16:creationId xmlns:a16="http://schemas.microsoft.com/office/drawing/2014/main" id="{62D1AF3B-C94E-BABE-8ADD-970F6B27C0DA}"/>
              </a:ext>
            </a:extLst>
          </p:cNvPr>
          <p:cNvGrpSpPr>
            <a:grpSpLocks noChangeAspect="1"/>
          </p:cNvGrpSpPr>
          <p:nvPr/>
        </p:nvGrpSpPr>
        <p:grpSpPr>
          <a:xfrm>
            <a:off x="360000" y="6750000"/>
            <a:ext cx="460175" cy="108000"/>
            <a:chOff x="9091349" y="2677250"/>
            <a:chExt cx="1370738" cy="321703"/>
          </a:xfrm>
        </p:grpSpPr>
        <p:sp>
          <p:nvSpPr>
            <p:cNvPr id="21" name="Forme libre 23">
              <a:extLst>
                <a:ext uri="{FF2B5EF4-FFF2-40B4-BE49-F238E27FC236}">
                  <a16:creationId xmlns:a16="http://schemas.microsoft.com/office/drawing/2014/main" id="{82702714-B789-B5AF-57D1-4FF9484EB2FD}"/>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22" name="Forme libre 24">
              <a:extLst>
                <a:ext uri="{FF2B5EF4-FFF2-40B4-BE49-F238E27FC236}">
                  <a16:creationId xmlns:a16="http://schemas.microsoft.com/office/drawing/2014/main" id="{163B948A-0E3B-3284-71E9-F79F5AAD4AEA}"/>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23" name="Forme libre 25">
              <a:extLst>
                <a:ext uri="{FF2B5EF4-FFF2-40B4-BE49-F238E27FC236}">
                  <a16:creationId xmlns:a16="http://schemas.microsoft.com/office/drawing/2014/main" id="{1C1C1E51-AB60-5D69-D915-5DF8B115FE35}"/>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grpSp>
        <p:nvGrpSpPr>
          <p:cNvPr id="24" name="Graphique 20">
            <a:extLst>
              <a:ext uri="{FF2B5EF4-FFF2-40B4-BE49-F238E27FC236}">
                <a16:creationId xmlns:a16="http://schemas.microsoft.com/office/drawing/2014/main" id="{F3AA199B-BF2F-FDED-0DE8-5C75EF8F5BA8}"/>
              </a:ext>
            </a:extLst>
          </p:cNvPr>
          <p:cNvGrpSpPr/>
          <p:nvPr/>
        </p:nvGrpSpPr>
        <p:grpSpPr>
          <a:xfrm>
            <a:off x="827088" y="1346024"/>
            <a:ext cx="2482528" cy="491822"/>
            <a:chOff x="587374" y="1605282"/>
            <a:chExt cx="3753275" cy="743573"/>
          </a:xfrm>
          <a:solidFill>
            <a:schemeClr val="bg1"/>
          </a:solidFill>
        </p:grpSpPr>
        <p:sp>
          <p:nvSpPr>
            <p:cNvPr id="25" name="Forme libre 22">
              <a:extLst>
                <a:ext uri="{FF2B5EF4-FFF2-40B4-BE49-F238E27FC236}">
                  <a16:creationId xmlns:a16="http://schemas.microsoft.com/office/drawing/2014/main" id="{CD437BEB-F34B-A193-0845-F2F1DDC32C3A}"/>
                </a:ext>
              </a:extLst>
            </p:cNvPr>
            <p:cNvSpPr/>
            <p:nvPr/>
          </p:nvSpPr>
          <p:spPr>
            <a:xfrm>
              <a:off x="607197" y="1844287"/>
              <a:ext cx="2276813" cy="441629"/>
            </a:xfrm>
            <a:custGeom>
              <a:avLst/>
              <a:gdLst>
                <a:gd name="connsiteX0" fmla="*/ 1654877 w 2276813"/>
                <a:gd name="connsiteY0" fmla="*/ 104897 h 441629"/>
                <a:gd name="connsiteX1" fmla="*/ 1440782 w 2276813"/>
                <a:gd name="connsiteY1" fmla="*/ 242192 h 441629"/>
                <a:gd name="connsiteX2" fmla="*/ 1440782 w 2276813"/>
                <a:gd name="connsiteY2" fmla="*/ 304068 h 441629"/>
                <a:gd name="connsiteX3" fmla="*/ 1667300 w 2276813"/>
                <a:gd name="connsiteY3" fmla="*/ 441364 h 441629"/>
                <a:gd name="connsiteX4" fmla="*/ 1820867 w 2276813"/>
                <a:gd name="connsiteY4" fmla="*/ 421447 h 441629"/>
                <a:gd name="connsiteX5" fmla="*/ 1820867 w 2276813"/>
                <a:gd name="connsiteY5" fmla="*/ 341247 h 441629"/>
                <a:gd name="connsiteX6" fmla="*/ 1693996 w 2276813"/>
                <a:gd name="connsiteY6" fmla="*/ 363554 h 441629"/>
                <a:gd name="connsiteX7" fmla="*/ 1556816 w 2276813"/>
                <a:gd name="connsiteY7" fmla="*/ 299023 h 441629"/>
                <a:gd name="connsiteX8" fmla="*/ 1556816 w 2276813"/>
                <a:gd name="connsiteY8" fmla="*/ 246972 h 441629"/>
                <a:gd name="connsiteX9" fmla="*/ 1651705 w 2276813"/>
                <a:gd name="connsiteY9" fmla="*/ 176599 h 441629"/>
                <a:gd name="connsiteX10" fmla="*/ 1733114 w 2276813"/>
                <a:gd name="connsiteY10" fmla="*/ 233694 h 441629"/>
                <a:gd name="connsiteX11" fmla="*/ 1733114 w 2276813"/>
                <a:gd name="connsiteY11" fmla="*/ 239006 h 441629"/>
                <a:gd name="connsiteX12" fmla="*/ 1604657 w 2276813"/>
                <a:gd name="connsiteY12" fmla="*/ 239006 h 441629"/>
                <a:gd name="connsiteX13" fmla="*/ 1604657 w 2276813"/>
                <a:gd name="connsiteY13" fmla="*/ 300085 h 441629"/>
                <a:gd name="connsiteX14" fmla="*/ 1701132 w 2276813"/>
                <a:gd name="connsiteY14" fmla="*/ 317346 h 441629"/>
                <a:gd name="connsiteX15" fmla="*/ 1846241 w 2276813"/>
                <a:gd name="connsiteY15" fmla="*/ 229711 h 441629"/>
                <a:gd name="connsiteX16" fmla="*/ 1654877 w 2276813"/>
                <a:gd name="connsiteY16" fmla="*/ 104897 h 441629"/>
                <a:gd name="connsiteX17" fmla="*/ 2087561 w 2276813"/>
                <a:gd name="connsiteY17" fmla="*/ 225728 h 441629"/>
                <a:gd name="connsiteX18" fmla="*/ 1998222 w 2276813"/>
                <a:gd name="connsiteY18" fmla="*/ 205810 h 441629"/>
                <a:gd name="connsiteX19" fmla="*/ 2075667 w 2276813"/>
                <a:gd name="connsiteY19" fmla="*/ 182707 h 441629"/>
                <a:gd name="connsiteX20" fmla="*/ 2250379 w 2276813"/>
                <a:gd name="connsiteY20" fmla="*/ 215902 h 441629"/>
                <a:gd name="connsiteX21" fmla="*/ 2250379 w 2276813"/>
                <a:gd name="connsiteY21" fmla="*/ 132250 h 441629"/>
                <a:gd name="connsiteX22" fmla="*/ 2082539 w 2276813"/>
                <a:gd name="connsiteY22" fmla="*/ 104897 h 441629"/>
                <a:gd name="connsiteX23" fmla="*/ 1891175 w 2276813"/>
                <a:gd name="connsiteY23" fmla="*/ 214839 h 441629"/>
                <a:gd name="connsiteX24" fmla="*/ 2080160 w 2276813"/>
                <a:gd name="connsiteY24" fmla="*/ 315753 h 441629"/>
                <a:gd name="connsiteX25" fmla="*/ 2170292 w 2276813"/>
                <a:gd name="connsiteY25" fmla="*/ 336467 h 441629"/>
                <a:gd name="connsiteX26" fmla="*/ 2081746 w 2276813"/>
                <a:gd name="connsiteY26" fmla="*/ 362226 h 441629"/>
                <a:gd name="connsiteX27" fmla="*/ 1890382 w 2276813"/>
                <a:gd name="connsiteY27" fmla="*/ 332483 h 441629"/>
                <a:gd name="connsiteX28" fmla="*/ 1890382 w 2276813"/>
                <a:gd name="connsiteY28" fmla="*/ 415870 h 441629"/>
                <a:gd name="connsiteX29" fmla="*/ 2072231 w 2276813"/>
                <a:gd name="connsiteY29" fmla="*/ 441629 h 441629"/>
                <a:gd name="connsiteX30" fmla="*/ 2276811 w 2276813"/>
                <a:gd name="connsiteY30" fmla="*/ 326641 h 441629"/>
                <a:gd name="connsiteX31" fmla="*/ 2087561 w 2276813"/>
                <a:gd name="connsiteY31" fmla="*/ 225728 h 441629"/>
                <a:gd name="connsiteX32" fmla="*/ 182642 w 2276813"/>
                <a:gd name="connsiteY32" fmla="*/ 104897 h 441629"/>
                <a:gd name="connsiteX33" fmla="*/ 40705 w 2276813"/>
                <a:gd name="connsiteY33" fmla="*/ 124814 h 441629"/>
                <a:gd name="connsiteX34" fmla="*/ 40705 w 2276813"/>
                <a:gd name="connsiteY34" fmla="*/ 205014 h 441629"/>
                <a:gd name="connsiteX35" fmla="*/ 155946 w 2276813"/>
                <a:gd name="connsiteY35" fmla="*/ 184300 h 441629"/>
                <a:gd name="connsiteX36" fmla="*/ 292333 w 2276813"/>
                <a:gd name="connsiteY36" fmla="*/ 247238 h 441629"/>
                <a:gd name="connsiteX37" fmla="*/ 292333 w 2276813"/>
                <a:gd name="connsiteY37" fmla="*/ 299288 h 441629"/>
                <a:gd name="connsiteX38" fmla="*/ 194272 w 2276813"/>
                <a:gd name="connsiteY38" fmla="*/ 369662 h 441629"/>
                <a:gd name="connsiteX39" fmla="*/ 112863 w 2276813"/>
                <a:gd name="connsiteY39" fmla="*/ 312566 h 441629"/>
                <a:gd name="connsiteX40" fmla="*/ 112863 w 2276813"/>
                <a:gd name="connsiteY40" fmla="*/ 307521 h 441629"/>
                <a:gd name="connsiteX41" fmla="*/ 241320 w 2276813"/>
                <a:gd name="connsiteY41" fmla="*/ 307521 h 441629"/>
                <a:gd name="connsiteX42" fmla="*/ 241320 w 2276813"/>
                <a:gd name="connsiteY42" fmla="*/ 246441 h 441629"/>
                <a:gd name="connsiteX43" fmla="*/ 144845 w 2276813"/>
                <a:gd name="connsiteY43" fmla="*/ 229180 h 441629"/>
                <a:gd name="connsiteX44" fmla="*/ 0 w 2276813"/>
                <a:gd name="connsiteY44" fmla="*/ 316815 h 441629"/>
                <a:gd name="connsiteX45" fmla="*/ 183435 w 2276813"/>
                <a:gd name="connsiteY45" fmla="*/ 441629 h 441629"/>
                <a:gd name="connsiteX46" fmla="*/ 313742 w 2276813"/>
                <a:gd name="connsiteY46" fmla="*/ 405513 h 441629"/>
                <a:gd name="connsiteX47" fmla="*/ 405459 w 2276813"/>
                <a:gd name="connsiteY47" fmla="*/ 441629 h 441629"/>
                <a:gd name="connsiteX48" fmla="*/ 405459 w 2276813"/>
                <a:gd name="connsiteY48" fmla="*/ 242458 h 441629"/>
                <a:gd name="connsiteX49" fmla="*/ 182642 w 2276813"/>
                <a:gd name="connsiteY49" fmla="*/ 104897 h 441629"/>
                <a:gd name="connsiteX50" fmla="*/ 475239 w 2276813"/>
                <a:gd name="connsiteY50" fmla="*/ 433131 h 441629"/>
                <a:gd name="connsiteX51" fmla="*/ 588101 w 2276813"/>
                <a:gd name="connsiteY51" fmla="*/ 433131 h 441629"/>
                <a:gd name="connsiteX52" fmla="*/ 588101 w 2276813"/>
                <a:gd name="connsiteY52" fmla="*/ 112333 h 441629"/>
                <a:gd name="connsiteX53" fmla="*/ 475239 w 2276813"/>
                <a:gd name="connsiteY53" fmla="*/ 112333 h 441629"/>
                <a:gd name="connsiteX54" fmla="*/ 475239 w 2276813"/>
                <a:gd name="connsiteY54" fmla="*/ 433131 h 441629"/>
                <a:gd name="connsiteX55" fmla="*/ 772593 w 2276813"/>
                <a:gd name="connsiteY55" fmla="*/ 112333 h 441629"/>
                <a:gd name="connsiteX56" fmla="*/ 659731 w 2276813"/>
                <a:gd name="connsiteY56" fmla="*/ 112333 h 441629"/>
                <a:gd name="connsiteX57" fmla="*/ 659731 w 2276813"/>
                <a:gd name="connsiteY57" fmla="*/ 433131 h 441629"/>
                <a:gd name="connsiteX58" fmla="*/ 772593 w 2276813"/>
                <a:gd name="connsiteY58" fmla="*/ 433131 h 441629"/>
                <a:gd name="connsiteX59" fmla="*/ 772593 w 2276813"/>
                <a:gd name="connsiteY59" fmla="*/ 208200 h 441629"/>
                <a:gd name="connsiteX60" fmla="*/ 903429 w 2276813"/>
                <a:gd name="connsiteY60" fmla="*/ 208200 h 441629"/>
                <a:gd name="connsiteX61" fmla="*/ 903429 w 2276813"/>
                <a:gd name="connsiteY61" fmla="*/ 104897 h 441629"/>
                <a:gd name="connsiteX62" fmla="*/ 772593 w 2276813"/>
                <a:gd name="connsiteY62" fmla="*/ 164117 h 441629"/>
                <a:gd name="connsiteX63" fmla="*/ 772593 w 2276813"/>
                <a:gd name="connsiteY63" fmla="*/ 112333 h 441629"/>
                <a:gd name="connsiteX64" fmla="*/ 1067569 w 2276813"/>
                <a:gd name="connsiteY64" fmla="*/ 273529 h 441629"/>
                <a:gd name="connsiteX65" fmla="*/ 1067569 w 2276813"/>
                <a:gd name="connsiteY65" fmla="*/ 208200 h 441629"/>
                <a:gd name="connsiteX66" fmla="*/ 1192061 w 2276813"/>
                <a:gd name="connsiteY66" fmla="*/ 208200 h 441629"/>
                <a:gd name="connsiteX67" fmla="*/ 1192061 w 2276813"/>
                <a:gd name="connsiteY67" fmla="*/ 112333 h 441629"/>
                <a:gd name="connsiteX68" fmla="*/ 1067569 w 2276813"/>
                <a:gd name="connsiteY68" fmla="*/ 112333 h 441629"/>
                <a:gd name="connsiteX69" fmla="*/ 1067569 w 2276813"/>
                <a:gd name="connsiteY69" fmla="*/ 0 h 441629"/>
                <a:gd name="connsiteX70" fmla="*/ 953913 w 2276813"/>
                <a:gd name="connsiteY70" fmla="*/ 99320 h 441629"/>
                <a:gd name="connsiteX71" fmla="*/ 953913 w 2276813"/>
                <a:gd name="connsiteY71" fmla="*/ 278840 h 441629"/>
                <a:gd name="connsiteX72" fmla="*/ 1109859 w 2276813"/>
                <a:gd name="connsiteY72" fmla="*/ 441629 h 441629"/>
                <a:gd name="connsiteX73" fmla="*/ 1203163 w 2276813"/>
                <a:gd name="connsiteY73" fmla="*/ 428351 h 441629"/>
                <a:gd name="connsiteX74" fmla="*/ 1203163 w 2276813"/>
                <a:gd name="connsiteY74" fmla="*/ 352401 h 441629"/>
                <a:gd name="connsiteX75" fmla="*/ 1138934 w 2276813"/>
                <a:gd name="connsiteY75" fmla="*/ 361430 h 441629"/>
                <a:gd name="connsiteX76" fmla="*/ 1067569 w 2276813"/>
                <a:gd name="connsiteY76" fmla="*/ 273529 h 441629"/>
                <a:gd name="connsiteX77" fmla="*/ 1257612 w 2276813"/>
                <a:gd name="connsiteY77" fmla="*/ 433131 h 441629"/>
                <a:gd name="connsiteX78" fmla="*/ 1370474 w 2276813"/>
                <a:gd name="connsiteY78" fmla="*/ 433131 h 441629"/>
                <a:gd name="connsiteX79" fmla="*/ 1370474 w 2276813"/>
                <a:gd name="connsiteY79" fmla="*/ 112333 h 441629"/>
                <a:gd name="connsiteX80" fmla="*/ 1257612 w 2276813"/>
                <a:gd name="connsiteY80" fmla="*/ 112333 h 441629"/>
                <a:gd name="connsiteX81" fmla="*/ 1257612 w 2276813"/>
                <a:gd name="connsiteY81" fmla="*/ 433131 h 44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276813" h="441629">
                  <a:moveTo>
                    <a:pt x="1654877" y="104897"/>
                  </a:moveTo>
                  <a:cubicBezTo>
                    <a:pt x="1529592" y="104897"/>
                    <a:pt x="1440782" y="161196"/>
                    <a:pt x="1440782" y="242192"/>
                  </a:cubicBezTo>
                  <a:lnTo>
                    <a:pt x="1440782" y="304068"/>
                  </a:lnTo>
                  <a:cubicBezTo>
                    <a:pt x="1440782" y="390110"/>
                    <a:pt x="1523777" y="441364"/>
                    <a:pt x="1667300" y="441364"/>
                  </a:cubicBezTo>
                  <a:cubicBezTo>
                    <a:pt x="1719106" y="441364"/>
                    <a:pt x="1772233" y="434725"/>
                    <a:pt x="1820867" y="421447"/>
                  </a:cubicBezTo>
                  <a:lnTo>
                    <a:pt x="1820867" y="341247"/>
                  </a:lnTo>
                  <a:cubicBezTo>
                    <a:pt x="1788621" y="355322"/>
                    <a:pt x="1741837" y="363554"/>
                    <a:pt x="1693996" y="363554"/>
                  </a:cubicBezTo>
                  <a:cubicBezTo>
                    <a:pt x="1608622" y="363554"/>
                    <a:pt x="1556816" y="338857"/>
                    <a:pt x="1556816" y="299023"/>
                  </a:cubicBezTo>
                  <a:lnTo>
                    <a:pt x="1556816" y="246972"/>
                  </a:lnTo>
                  <a:cubicBezTo>
                    <a:pt x="1556816" y="203951"/>
                    <a:pt x="1593556" y="176599"/>
                    <a:pt x="1651705" y="176599"/>
                  </a:cubicBezTo>
                  <a:cubicBezTo>
                    <a:pt x="1702718" y="176599"/>
                    <a:pt x="1733114" y="198109"/>
                    <a:pt x="1733114" y="233694"/>
                  </a:cubicBezTo>
                  <a:lnTo>
                    <a:pt x="1733114" y="239006"/>
                  </a:lnTo>
                  <a:lnTo>
                    <a:pt x="1604657" y="239006"/>
                  </a:lnTo>
                  <a:lnTo>
                    <a:pt x="1604657" y="300085"/>
                  </a:lnTo>
                  <a:cubicBezTo>
                    <a:pt x="1632939" y="312566"/>
                    <a:pt x="1659370" y="317346"/>
                    <a:pt x="1701132" y="317346"/>
                  </a:cubicBezTo>
                  <a:cubicBezTo>
                    <a:pt x="1800779" y="317346"/>
                    <a:pt x="1846241" y="289197"/>
                    <a:pt x="1846241" y="229711"/>
                  </a:cubicBezTo>
                  <a:cubicBezTo>
                    <a:pt x="1846241" y="153760"/>
                    <a:pt x="1772497" y="104897"/>
                    <a:pt x="1654877" y="104897"/>
                  </a:cubicBezTo>
                  <a:moveTo>
                    <a:pt x="2087561" y="225728"/>
                  </a:moveTo>
                  <a:cubicBezTo>
                    <a:pt x="2016989" y="225728"/>
                    <a:pt x="1998222" y="221479"/>
                    <a:pt x="1998222" y="205810"/>
                  </a:cubicBezTo>
                  <a:cubicBezTo>
                    <a:pt x="1998222" y="190939"/>
                    <a:pt x="2027297" y="182707"/>
                    <a:pt x="2075667" y="182707"/>
                  </a:cubicBezTo>
                  <a:cubicBezTo>
                    <a:pt x="2143860" y="182707"/>
                    <a:pt x="2200952" y="193595"/>
                    <a:pt x="2250379" y="215902"/>
                  </a:cubicBezTo>
                  <a:lnTo>
                    <a:pt x="2250379" y="132250"/>
                  </a:lnTo>
                  <a:cubicBezTo>
                    <a:pt x="2196988" y="114988"/>
                    <a:pt x="2135138" y="104897"/>
                    <a:pt x="2082539" y="104897"/>
                  </a:cubicBezTo>
                  <a:cubicBezTo>
                    <a:pt x="1960161" y="104897"/>
                    <a:pt x="1891175" y="144466"/>
                    <a:pt x="1891175" y="214839"/>
                  </a:cubicBezTo>
                  <a:cubicBezTo>
                    <a:pt x="1891175" y="285213"/>
                    <a:pt x="1949324" y="315753"/>
                    <a:pt x="2080160" y="315753"/>
                  </a:cubicBezTo>
                  <a:cubicBezTo>
                    <a:pt x="2152318" y="315753"/>
                    <a:pt x="2170292" y="320002"/>
                    <a:pt x="2170292" y="336467"/>
                  </a:cubicBezTo>
                  <a:cubicBezTo>
                    <a:pt x="2170292" y="352932"/>
                    <a:pt x="2137252" y="362226"/>
                    <a:pt x="2081746" y="362226"/>
                  </a:cubicBezTo>
                  <a:cubicBezTo>
                    <a:pt x="2021482" y="362226"/>
                    <a:pt x="1935844" y="348948"/>
                    <a:pt x="1890382" y="332483"/>
                  </a:cubicBezTo>
                  <a:lnTo>
                    <a:pt x="1890382" y="415870"/>
                  </a:lnTo>
                  <a:cubicBezTo>
                    <a:pt x="1948267" y="432335"/>
                    <a:pt x="2015139" y="441629"/>
                    <a:pt x="2072231" y="441629"/>
                  </a:cubicBezTo>
                  <a:cubicBezTo>
                    <a:pt x="2204653" y="441629"/>
                    <a:pt x="2276811" y="400998"/>
                    <a:pt x="2276811" y="326641"/>
                  </a:cubicBezTo>
                  <a:cubicBezTo>
                    <a:pt x="2277339" y="258657"/>
                    <a:pt x="2214432" y="225728"/>
                    <a:pt x="2087561" y="225728"/>
                  </a:cubicBezTo>
                  <a:moveTo>
                    <a:pt x="182642" y="104897"/>
                  </a:moveTo>
                  <a:cubicBezTo>
                    <a:pt x="133215" y="104897"/>
                    <a:pt x="90131" y="111536"/>
                    <a:pt x="40705" y="124814"/>
                  </a:cubicBezTo>
                  <a:lnTo>
                    <a:pt x="40705" y="205014"/>
                  </a:lnTo>
                  <a:cubicBezTo>
                    <a:pt x="72687" y="191736"/>
                    <a:pt x="111277" y="184300"/>
                    <a:pt x="155946" y="184300"/>
                  </a:cubicBezTo>
                  <a:cubicBezTo>
                    <a:pt x="238148" y="184300"/>
                    <a:pt x="292333" y="208997"/>
                    <a:pt x="292333" y="247238"/>
                  </a:cubicBezTo>
                  <a:lnTo>
                    <a:pt x="292333" y="299288"/>
                  </a:lnTo>
                  <a:cubicBezTo>
                    <a:pt x="292333" y="342309"/>
                    <a:pt x="253214" y="369662"/>
                    <a:pt x="194272" y="369662"/>
                  </a:cubicBezTo>
                  <a:cubicBezTo>
                    <a:pt x="142466" y="369662"/>
                    <a:pt x="112863" y="348152"/>
                    <a:pt x="112863" y="312566"/>
                  </a:cubicBezTo>
                  <a:lnTo>
                    <a:pt x="112863" y="307521"/>
                  </a:lnTo>
                  <a:lnTo>
                    <a:pt x="241320" y="307521"/>
                  </a:lnTo>
                  <a:lnTo>
                    <a:pt x="241320" y="246441"/>
                  </a:lnTo>
                  <a:cubicBezTo>
                    <a:pt x="212245" y="233960"/>
                    <a:pt x="186342" y="229180"/>
                    <a:pt x="144845" y="229180"/>
                  </a:cubicBezTo>
                  <a:cubicBezTo>
                    <a:pt x="45991" y="229180"/>
                    <a:pt x="0" y="256533"/>
                    <a:pt x="0" y="316815"/>
                  </a:cubicBezTo>
                  <a:cubicBezTo>
                    <a:pt x="0" y="391969"/>
                    <a:pt x="76651" y="441629"/>
                    <a:pt x="183435" y="441629"/>
                  </a:cubicBezTo>
                  <a:cubicBezTo>
                    <a:pt x="238148" y="441629"/>
                    <a:pt x="282553" y="428351"/>
                    <a:pt x="313742" y="405513"/>
                  </a:cubicBezTo>
                  <a:cubicBezTo>
                    <a:pt x="333037" y="428617"/>
                    <a:pt x="364491" y="441629"/>
                    <a:pt x="405459" y="441629"/>
                  </a:cubicBezTo>
                  <a:lnTo>
                    <a:pt x="405459" y="242458"/>
                  </a:lnTo>
                  <a:cubicBezTo>
                    <a:pt x="405195" y="156150"/>
                    <a:pt x="320614" y="104897"/>
                    <a:pt x="182642" y="104897"/>
                  </a:cubicBezTo>
                  <a:moveTo>
                    <a:pt x="475239" y="433131"/>
                  </a:moveTo>
                  <a:lnTo>
                    <a:pt x="588101" y="433131"/>
                  </a:lnTo>
                  <a:lnTo>
                    <a:pt x="588101" y="112333"/>
                  </a:lnTo>
                  <a:lnTo>
                    <a:pt x="475239" y="112333"/>
                  </a:lnTo>
                  <a:lnTo>
                    <a:pt x="475239" y="433131"/>
                  </a:lnTo>
                  <a:close/>
                  <a:moveTo>
                    <a:pt x="772593" y="112333"/>
                  </a:moveTo>
                  <a:lnTo>
                    <a:pt x="659731" y="112333"/>
                  </a:lnTo>
                  <a:lnTo>
                    <a:pt x="659731" y="433131"/>
                  </a:lnTo>
                  <a:lnTo>
                    <a:pt x="772593" y="433131"/>
                  </a:lnTo>
                  <a:lnTo>
                    <a:pt x="772593" y="208200"/>
                  </a:lnTo>
                  <a:lnTo>
                    <a:pt x="903429" y="208200"/>
                  </a:lnTo>
                  <a:lnTo>
                    <a:pt x="903429" y="104897"/>
                  </a:lnTo>
                  <a:cubicBezTo>
                    <a:pt x="844223" y="111005"/>
                    <a:pt x="807747" y="127204"/>
                    <a:pt x="772593" y="164117"/>
                  </a:cubicBezTo>
                  <a:lnTo>
                    <a:pt x="772593" y="112333"/>
                  </a:lnTo>
                  <a:close/>
                  <a:moveTo>
                    <a:pt x="1067569" y="273529"/>
                  </a:moveTo>
                  <a:lnTo>
                    <a:pt x="1067569" y="208200"/>
                  </a:lnTo>
                  <a:lnTo>
                    <a:pt x="1192061" y="208200"/>
                  </a:lnTo>
                  <a:lnTo>
                    <a:pt x="1192061" y="112333"/>
                  </a:lnTo>
                  <a:lnTo>
                    <a:pt x="1067569" y="112333"/>
                  </a:lnTo>
                  <a:lnTo>
                    <a:pt x="1067569" y="0"/>
                  </a:lnTo>
                  <a:cubicBezTo>
                    <a:pt x="996997" y="0"/>
                    <a:pt x="953913" y="37975"/>
                    <a:pt x="953913" y="99320"/>
                  </a:cubicBezTo>
                  <a:lnTo>
                    <a:pt x="953913" y="278840"/>
                  </a:lnTo>
                  <a:cubicBezTo>
                    <a:pt x="953913" y="392235"/>
                    <a:pt x="1004926" y="441629"/>
                    <a:pt x="1109859" y="441629"/>
                  </a:cubicBezTo>
                  <a:cubicBezTo>
                    <a:pt x="1140520" y="441629"/>
                    <a:pt x="1167744" y="437380"/>
                    <a:pt x="1203163" y="428351"/>
                  </a:cubicBezTo>
                  <a:lnTo>
                    <a:pt x="1203163" y="352401"/>
                  </a:lnTo>
                  <a:cubicBezTo>
                    <a:pt x="1177260" y="358243"/>
                    <a:pt x="1157700" y="361430"/>
                    <a:pt x="1138934" y="361430"/>
                  </a:cubicBezTo>
                  <a:cubicBezTo>
                    <a:pt x="1089507" y="361164"/>
                    <a:pt x="1067569" y="337264"/>
                    <a:pt x="1067569" y="273529"/>
                  </a:cubicBezTo>
                  <a:moveTo>
                    <a:pt x="1257612" y="433131"/>
                  </a:moveTo>
                  <a:lnTo>
                    <a:pt x="1370474" y="433131"/>
                  </a:lnTo>
                  <a:lnTo>
                    <a:pt x="1370474" y="112333"/>
                  </a:lnTo>
                  <a:lnTo>
                    <a:pt x="1257612" y="112333"/>
                  </a:lnTo>
                  <a:lnTo>
                    <a:pt x="1257612" y="433131"/>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6" name="Forme libre 23">
              <a:extLst>
                <a:ext uri="{FF2B5EF4-FFF2-40B4-BE49-F238E27FC236}">
                  <a16:creationId xmlns:a16="http://schemas.microsoft.com/office/drawing/2014/main" id="{60DA2ACB-973B-A522-3E0C-15D28C7C45B8}"/>
                </a:ext>
              </a:extLst>
            </p:cNvPr>
            <p:cNvSpPr/>
            <p:nvPr/>
          </p:nvSpPr>
          <p:spPr>
            <a:xfrm>
              <a:off x="3618275" y="163651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7" dirty="0">
                <a:solidFill>
                  <a:schemeClr val="bg1"/>
                </a:solidFill>
              </a:endParaRPr>
            </a:p>
          </p:txBody>
        </p:sp>
        <p:sp>
          <p:nvSpPr>
            <p:cNvPr id="27" name="Forme libre 24">
              <a:extLst>
                <a:ext uri="{FF2B5EF4-FFF2-40B4-BE49-F238E27FC236}">
                  <a16:creationId xmlns:a16="http://schemas.microsoft.com/office/drawing/2014/main" id="{FFA53A9F-1560-A486-7BE9-BA78C7426AAD}"/>
                </a:ext>
              </a:extLst>
            </p:cNvPr>
            <p:cNvSpPr/>
            <p:nvPr/>
          </p:nvSpPr>
          <p:spPr>
            <a:xfrm>
              <a:off x="3161274" y="166901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8" name="Forme libre 25">
              <a:extLst>
                <a:ext uri="{FF2B5EF4-FFF2-40B4-BE49-F238E27FC236}">
                  <a16:creationId xmlns:a16="http://schemas.microsoft.com/office/drawing/2014/main" id="{C11363C3-1E99-A346-7427-ECCA4095C28C}"/>
                </a:ext>
              </a:extLst>
            </p:cNvPr>
            <p:cNvSpPr/>
            <p:nvPr/>
          </p:nvSpPr>
          <p:spPr>
            <a:xfrm>
              <a:off x="2932906" y="176541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7" dirty="0">
                <a:solidFill>
                  <a:schemeClr val="bg1"/>
                </a:solidFill>
              </a:endParaRPr>
            </a:p>
          </p:txBody>
        </p:sp>
      </p:grpSp>
      <p:sp>
        <p:nvSpPr>
          <p:cNvPr id="31" name="Text Placeholder 18">
            <a:extLst>
              <a:ext uri="{FF2B5EF4-FFF2-40B4-BE49-F238E27FC236}">
                <a16:creationId xmlns:a16="http://schemas.microsoft.com/office/drawing/2014/main" id="{B4C0AB65-CCD6-5DB5-144D-823CE24E21B3}"/>
              </a:ext>
            </a:extLst>
          </p:cNvPr>
          <p:cNvSpPr>
            <a:spLocks noGrp="1"/>
          </p:cNvSpPr>
          <p:nvPr>
            <p:ph type="body" sz="quarter" idx="13"/>
          </p:nvPr>
        </p:nvSpPr>
        <p:spPr>
          <a:xfrm>
            <a:off x="828000" y="4125241"/>
            <a:ext cx="7452152" cy="493540"/>
          </a:xfrm>
          <a:prstGeom prst="rect">
            <a:avLst/>
          </a:prstGeom>
        </p:spPr>
        <p:txBody>
          <a:bodyPr lIns="0" tIns="0" rIns="0" bIns="0" anchor="t" anchorCtr="0">
            <a:no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400">
                <a:solidFill>
                  <a:schemeClr val="bg1"/>
                </a:solidFill>
                <a:latin typeface="Matrice Regular" panose="020B0505000000020004" pitchFamily="34" charset="0"/>
              </a:defRPr>
            </a:lvl2pPr>
            <a:lvl3pPr marL="917969" indent="0">
              <a:buNone/>
              <a:defRPr sz="1400">
                <a:solidFill>
                  <a:schemeClr val="bg1"/>
                </a:solidFill>
                <a:latin typeface="Matrice Regular" panose="020B0505000000020004" pitchFamily="34" charset="0"/>
              </a:defRPr>
            </a:lvl3pPr>
            <a:lvl4pPr marL="1376953" indent="0">
              <a:buNone/>
              <a:defRPr sz="1400">
                <a:solidFill>
                  <a:schemeClr val="bg1"/>
                </a:solidFill>
                <a:latin typeface="Matrice Regular" panose="020B0505000000020004" pitchFamily="34" charset="0"/>
              </a:defRPr>
            </a:lvl4pPr>
            <a:lvl5pPr marL="1835937" indent="0">
              <a:buNone/>
              <a:defRPr sz="1400">
                <a:solidFill>
                  <a:schemeClr val="bg1"/>
                </a:solidFill>
                <a:latin typeface="Matrice Regular" panose="020B0505000000020004" pitchFamily="34" charset="0"/>
              </a:defRPr>
            </a:lvl5pPr>
          </a:lstStyle>
          <a:p>
            <a:pPr lvl="0"/>
            <a:r>
              <a:rPr lang="en-US"/>
              <a:t>Click to edit Master text styles</a:t>
            </a:r>
          </a:p>
        </p:txBody>
      </p:sp>
      <p:sp>
        <p:nvSpPr>
          <p:cNvPr id="32" name="Title 1">
            <a:extLst>
              <a:ext uri="{FF2B5EF4-FFF2-40B4-BE49-F238E27FC236}">
                <a16:creationId xmlns:a16="http://schemas.microsoft.com/office/drawing/2014/main" id="{C5DAC435-5BE7-F6C6-5A41-18AAE3C4F046}"/>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33" name="Subtitle 2">
            <a:extLst>
              <a:ext uri="{FF2B5EF4-FFF2-40B4-BE49-F238E27FC236}">
                <a16:creationId xmlns:a16="http://schemas.microsoft.com/office/drawing/2014/main" id="{C7F82346-4FB9-DB64-41AC-8ED6BAEEEF60}"/>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36906335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70/30 smart content - nav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3959225" y="2"/>
            <a:ext cx="8280401" cy="71993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Content Placeholder 14">
            <a:extLst>
              <a:ext uri="{FF2B5EF4-FFF2-40B4-BE49-F238E27FC236}">
                <a16:creationId xmlns:a16="http://schemas.microsoft.com/office/drawing/2014/main" id="{821495DA-3992-A76D-864B-4765294D0B6E}"/>
              </a:ext>
            </a:extLst>
          </p:cNvPr>
          <p:cNvSpPr>
            <a:spLocks noGrp="1"/>
          </p:cNvSpPr>
          <p:nvPr>
            <p:ph sz="quarter" idx="15" hasCustomPrompt="1"/>
          </p:nvPr>
        </p:nvSpPr>
        <p:spPr>
          <a:xfrm>
            <a:off x="3959226" y="-1"/>
            <a:ext cx="8280399" cy="7199311"/>
          </a:xfrm>
          <a:prstGeom prst="rect">
            <a:avLst/>
          </a:prstGeom>
        </p:spPr>
        <p:txBody>
          <a:bodyPr anchor="ctr" anchorCtr="0"/>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vl2pPr marL="458985" indent="0" algn="ctr">
              <a:buNone/>
              <a:defRPr/>
            </a:lvl2pPr>
            <a:lvl3pPr marL="917969" indent="0" algn="ctr">
              <a:buNone/>
              <a:defRPr/>
            </a:lvl3pPr>
            <a:lvl4pPr marL="1376953" indent="0" algn="ctr">
              <a:buNone/>
              <a:defRPr/>
            </a:lvl4pPr>
            <a:lvl5pPr marL="1835937" indent="0" algn="ctr">
              <a:buNone/>
              <a:defRPr/>
            </a:lvl5pPr>
          </a:lstStyle>
          <a:p>
            <a:pPr lvl="0"/>
            <a:r>
              <a:rPr lang="en-US" dirty="0"/>
              <a:t>Insert content here</a:t>
            </a:r>
            <a:endParaRPr lang="en-GB" dirty="0"/>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dirty="0"/>
          </a:p>
        </p:txBody>
      </p:sp>
      <p:sp>
        <p:nvSpPr>
          <p:cNvPr id="12" name="Title 1">
            <a:extLst>
              <a:ext uri="{FF2B5EF4-FFF2-40B4-BE49-F238E27FC236}">
                <a16:creationId xmlns:a16="http://schemas.microsoft.com/office/drawing/2014/main" id="{90A52241-B326-F1EF-E105-50C234D777C9}"/>
              </a:ext>
            </a:extLst>
          </p:cNvPr>
          <p:cNvSpPr>
            <a:spLocks noGrp="1"/>
          </p:cNvSpPr>
          <p:nvPr>
            <p:ph type="ctrTitle"/>
          </p:nvPr>
        </p:nvSpPr>
        <p:spPr>
          <a:xfrm>
            <a:off x="828002" y="2385960"/>
            <a:ext cx="2876493"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A15AE10F-2A87-7DC7-FDA6-F6CB1B500857}"/>
              </a:ext>
            </a:extLst>
          </p:cNvPr>
          <p:cNvSpPr>
            <a:spLocks noGrp="1"/>
          </p:cNvSpPr>
          <p:nvPr>
            <p:ph type="subTitle" idx="1"/>
          </p:nvPr>
        </p:nvSpPr>
        <p:spPr>
          <a:xfrm>
            <a:off x="828001" y="3245031"/>
            <a:ext cx="2876492"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3" name="Footer Placeholder 2">
            <a:extLst>
              <a:ext uri="{FF2B5EF4-FFF2-40B4-BE49-F238E27FC236}">
                <a16:creationId xmlns:a16="http://schemas.microsoft.com/office/drawing/2014/main" id="{0C965D72-D37D-85E2-8AC7-BE6BAC77DD4A}"/>
              </a:ext>
            </a:extLst>
          </p:cNvPr>
          <p:cNvSpPr>
            <a:spLocks noGrp="1"/>
          </p:cNvSpPr>
          <p:nvPr>
            <p:ph type="ftr" sz="quarter" idx="49"/>
          </p:nvPr>
        </p:nvSpPr>
        <p:spPr>
          <a:xfrm>
            <a:off x="964390" y="6570663"/>
            <a:ext cx="5322886"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1398358751"/>
      </p:ext>
    </p:extLst>
  </p:cSld>
  <p:clrMapOvr>
    <a:masterClrMapping/>
  </p:clrMapOvr>
  <p:extLst>
    <p:ext uri="{DCECCB84-F9BA-43D5-87BE-67443E8EF086}">
      <p15:sldGuideLst xmlns:p15="http://schemas.microsoft.com/office/powerpoint/2012/main">
        <p15:guide id="1" orient="horz" pos="888">
          <p15:clr>
            <a:srgbClr val="FBAE40"/>
          </p15:clr>
        </p15:guide>
        <p15:guide id="2" orient="horz" pos="3912">
          <p15:clr>
            <a:srgbClr val="FBAE40"/>
          </p15:clr>
        </p15:guide>
        <p15:guide id="3" orient="horz" pos="360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50/50 smart content - saffr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6119813" y="2"/>
            <a:ext cx="6119813" cy="71993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Content Placeholder 14">
            <a:extLst>
              <a:ext uri="{FF2B5EF4-FFF2-40B4-BE49-F238E27FC236}">
                <a16:creationId xmlns:a16="http://schemas.microsoft.com/office/drawing/2014/main" id="{821495DA-3992-A76D-864B-4765294D0B6E}"/>
              </a:ext>
            </a:extLst>
          </p:cNvPr>
          <p:cNvSpPr>
            <a:spLocks noGrp="1"/>
          </p:cNvSpPr>
          <p:nvPr>
            <p:ph sz="quarter" idx="15" hasCustomPrompt="1"/>
          </p:nvPr>
        </p:nvSpPr>
        <p:spPr>
          <a:xfrm>
            <a:off x="6119809" y="-1"/>
            <a:ext cx="6119816" cy="7199311"/>
          </a:xfrm>
          <a:prstGeom prst="rect">
            <a:avLst/>
          </a:prstGeom>
        </p:spPr>
        <p:txBody>
          <a:bodyPr anchor="ctr" anchorCtr="0"/>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vl2pPr marL="458985" indent="0" algn="ctr">
              <a:buNone/>
              <a:defRPr/>
            </a:lvl2pPr>
            <a:lvl3pPr marL="917969" indent="0" algn="ctr">
              <a:buNone/>
              <a:defRPr/>
            </a:lvl3pPr>
            <a:lvl4pPr marL="1376953" indent="0" algn="ctr">
              <a:buNone/>
              <a:defRPr/>
            </a:lvl4pPr>
            <a:lvl5pPr marL="1835937" indent="0" algn="ctr">
              <a:buNone/>
              <a:defRPr/>
            </a:lvl5pPr>
          </a:lstStyle>
          <a:p>
            <a:pPr lvl="0"/>
            <a:r>
              <a:rPr lang="en-US" dirty="0"/>
              <a:t>Insert content here</a:t>
            </a:r>
            <a:endParaRPr lang="en-GB" dirty="0"/>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NL" smtClean="0"/>
              <a:pPr/>
              <a:t>‹#›</a:t>
            </a:fld>
            <a:endParaRPr lang="en-NL"/>
          </a:p>
        </p:txBody>
      </p:sp>
      <p:sp>
        <p:nvSpPr>
          <p:cNvPr id="12" name="Title 1">
            <a:extLst>
              <a:ext uri="{FF2B5EF4-FFF2-40B4-BE49-F238E27FC236}">
                <a16:creationId xmlns:a16="http://schemas.microsoft.com/office/drawing/2014/main" id="{90A52241-B326-F1EF-E105-50C234D777C9}"/>
              </a:ext>
            </a:extLst>
          </p:cNvPr>
          <p:cNvSpPr>
            <a:spLocks noGrp="1"/>
          </p:cNvSpPr>
          <p:nvPr>
            <p:ph type="ctrTitle"/>
          </p:nvPr>
        </p:nvSpPr>
        <p:spPr>
          <a:xfrm>
            <a:off x="828002" y="2385960"/>
            <a:ext cx="442438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3" name="Subtitle 2">
            <a:extLst>
              <a:ext uri="{FF2B5EF4-FFF2-40B4-BE49-F238E27FC236}">
                <a16:creationId xmlns:a16="http://schemas.microsoft.com/office/drawing/2014/main" id="{A15AE10F-2A87-7DC7-FDA6-F6CB1B500857}"/>
              </a:ext>
            </a:extLst>
          </p:cNvPr>
          <p:cNvSpPr>
            <a:spLocks noGrp="1"/>
          </p:cNvSpPr>
          <p:nvPr>
            <p:ph type="subTitle" idx="1"/>
          </p:nvPr>
        </p:nvSpPr>
        <p:spPr>
          <a:xfrm>
            <a:off x="828000" y="3245031"/>
            <a:ext cx="4424381"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3" name="Footer Placeholder 2">
            <a:extLst>
              <a:ext uri="{FF2B5EF4-FFF2-40B4-BE49-F238E27FC236}">
                <a16:creationId xmlns:a16="http://schemas.microsoft.com/office/drawing/2014/main" id="{0C965D72-D37D-85E2-8AC7-BE6BAC77DD4A}"/>
              </a:ext>
            </a:extLst>
          </p:cNvPr>
          <p:cNvSpPr>
            <a:spLocks noGrp="1"/>
          </p:cNvSpPr>
          <p:nvPr>
            <p:ph type="ftr" sz="quarter" idx="49"/>
          </p:nvPr>
        </p:nvSpPr>
        <p:spPr>
          <a:xfrm>
            <a:off x="964390" y="6570663"/>
            <a:ext cx="5252260" cy="384175"/>
          </a:xfrm>
          <a:prstGeom prst="rect">
            <a:avLst/>
          </a:prstGeom>
        </p:spPr>
        <p:txBody>
          <a:bodyPr/>
          <a:lstStyle>
            <a:lvl1pPr algn="l">
              <a:defRPr/>
            </a:lvl1pPr>
          </a:lstStyle>
          <a:p>
            <a:r>
              <a:rPr lang="en-US" noProof="0"/>
              <a:t>WIFI-KS 2026 - AIRTIES</a:t>
            </a:r>
            <a:endParaRPr lang="en-US" noProof="0" dirty="0"/>
          </a:p>
        </p:txBody>
      </p:sp>
    </p:spTree>
    <p:extLst>
      <p:ext uri="{BB962C8B-B14F-4D97-AF65-F5344CB8AC3E}">
        <p14:creationId xmlns:p14="http://schemas.microsoft.com/office/powerpoint/2010/main" val="4002843361"/>
      </p:ext>
    </p:extLst>
  </p:cSld>
  <p:clrMapOvr>
    <a:masterClrMapping/>
  </p:clrMapOvr>
  <p:extLst>
    <p:ext uri="{DCECCB84-F9BA-43D5-87BE-67443E8EF086}">
      <p15:sldGuideLst xmlns:p15="http://schemas.microsoft.com/office/powerpoint/2012/main">
        <p15:guide id="1" orient="horz" pos="888">
          <p15:clr>
            <a:srgbClr val="FBAE40"/>
          </p15:clr>
        </p15:guide>
        <p15:guide id="2" orient="horz" pos="3912">
          <p15:clr>
            <a:srgbClr val="FBAE40"/>
          </p15:clr>
        </p15:guide>
        <p15:guide id="3" orient="horz" pos="360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70/30 smart content - saffron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3959225" y="2"/>
            <a:ext cx="8280401" cy="71993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6" name="Content Placeholder 14">
            <a:extLst>
              <a:ext uri="{FF2B5EF4-FFF2-40B4-BE49-F238E27FC236}">
                <a16:creationId xmlns:a16="http://schemas.microsoft.com/office/drawing/2014/main" id="{821495DA-3992-A76D-864B-4765294D0B6E}"/>
              </a:ext>
            </a:extLst>
          </p:cNvPr>
          <p:cNvSpPr>
            <a:spLocks noGrp="1"/>
          </p:cNvSpPr>
          <p:nvPr>
            <p:ph sz="quarter" idx="15" hasCustomPrompt="1"/>
          </p:nvPr>
        </p:nvSpPr>
        <p:spPr>
          <a:xfrm>
            <a:off x="3959226" y="-1"/>
            <a:ext cx="8280399" cy="7199311"/>
          </a:xfrm>
          <a:prstGeom prst="rect">
            <a:avLst/>
          </a:prstGeom>
        </p:spPr>
        <p:txBody>
          <a:bodyPr anchor="ctr" anchorCtr="0"/>
          <a:lstStyle>
            <a:lvl1pPr marL="0" indent="0" algn="ctr">
              <a:buNone/>
              <a:defRPr sz="1000">
                <a:latin typeface="Open Sans" panose="020B0606030504020204" pitchFamily="34" charset="0"/>
                <a:ea typeface="Open Sans" panose="020B0606030504020204" pitchFamily="34" charset="0"/>
                <a:cs typeface="Open Sans" panose="020B0606030504020204" pitchFamily="34" charset="0"/>
              </a:defRPr>
            </a:lvl1pPr>
            <a:lvl2pPr marL="458985" indent="0" algn="ctr">
              <a:buNone/>
              <a:defRPr/>
            </a:lvl2pPr>
            <a:lvl3pPr marL="917969" indent="0" algn="ctr">
              <a:buNone/>
              <a:defRPr/>
            </a:lvl3pPr>
            <a:lvl4pPr marL="1376953" indent="0" algn="ctr">
              <a:buNone/>
              <a:defRPr/>
            </a:lvl4pPr>
            <a:lvl5pPr marL="1835937" indent="0" algn="ctr">
              <a:buNone/>
              <a:defRPr/>
            </a:lvl5pPr>
          </a:lstStyle>
          <a:p>
            <a:pPr lvl="0"/>
            <a:r>
              <a:rPr lang="en-US" dirty="0"/>
              <a:t>Insert content here</a:t>
            </a:r>
            <a:endParaRPr lang="en-GB" dirty="0"/>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NL" smtClean="0"/>
              <a:pPr/>
              <a:t>‹#›</a:t>
            </a:fld>
            <a:endParaRPr lang="en-NL"/>
          </a:p>
        </p:txBody>
      </p:sp>
      <p:sp>
        <p:nvSpPr>
          <p:cNvPr id="12" name="Title 1">
            <a:extLst>
              <a:ext uri="{FF2B5EF4-FFF2-40B4-BE49-F238E27FC236}">
                <a16:creationId xmlns:a16="http://schemas.microsoft.com/office/drawing/2014/main" id="{90A52241-B326-F1EF-E105-50C234D777C9}"/>
              </a:ext>
            </a:extLst>
          </p:cNvPr>
          <p:cNvSpPr>
            <a:spLocks noGrp="1"/>
          </p:cNvSpPr>
          <p:nvPr>
            <p:ph type="ctrTitle"/>
          </p:nvPr>
        </p:nvSpPr>
        <p:spPr>
          <a:xfrm>
            <a:off x="828002" y="2385960"/>
            <a:ext cx="2876493"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13" name="Subtitle 2">
            <a:extLst>
              <a:ext uri="{FF2B5EF4-FFF2-40B4-BE49-F238E27FC236}">
                <a16:creationId xmlns:a16="http://schemas.microsoft.com/office/drawing/2014/main" id="{A15AE10F-2A87-7DC7-FDA6-F6CB1B500857}"/>
              </a:ext>
            </a:extLst>
          </p:cNvPr>
          <p:cNvSpPr>
            <a:spLocks noGrp="1"/>
          </p:cNvSpPr>
          <p:nvPr>
            <p:ph type="subTitle" idx="1"/>
          </p:nvPr>
        </p:nvSpPr>
        <p:spPr>
          <a:xfrm>
            <a:off x="828001" y="3245031"/>
            <a:ext cx="2876492"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3" name="Footer Placeholder 2">
            <a:extLst>
              <a:ext uri="{FF2B5EF4-FFF2-40B4-BE49-F238E27FC236}">
                <a16:creationId xmlns:a16="http://schemas.microsoft.com/office/drawing/2014/main" id="{0C965D72-D37D-85E2-8AC7-BE6BAC77DD4A}"/>
              </a:ext>
            </a:extLst>
          </p:cNvPr>
          <p:cNvSpPr>
            <a:spLocks noGrp="1"/>
          </p:cNvSpPr>
          <p:nvPr>
            <p:ph type="ftr" sz="quarter" idx="49"/>
          </p:nvPr>
        </p:nvSpPr>
        <p:spPr>
          <a:xfrm>
            <a:off x="964389" y="6570663"/>
            <a:ext cx="5287185"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2374147190"/>
      </p:ext>
    </p:extLst>
  </p:cSld>
  <p:clrMapOvr>
    <a:masterClrMapping/>
  </p:clrMapOvr>
  <p:extLst>
    <p:ext uri="{DCECCB84-F9BA-43D5-87BE-67443E8EF086}">
      <p15:sldGuideLst xmlns:p15="http://schemas.microsoft.com/office/powerpoint/2012/main">
        <p15:guide id="1" orient="horz" pos="888">
          <p15:clr>
            <a:srgbClr val="FBAE40"/>
          </p15:clr>
        </p15:guide>
        <p15:guide id="2" orient="horz" pos="3912">
          <p15:clr>
            <a:srgbClr val="FBAE40"/>
          </p15:clr>
        </p15:guide>
        <p15:guide id="3" orient="horz" pos="360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50/50 content - nav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6119813" y="2"/>
            <a:ext cx="6119813" cy="71993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NL" smtClean="0"/>
              <a:pPr/>
              <a:t>‹#›</a:t>
            </a:fld>
            <a:endParaRPr lang="en-NL"/>
          </a:p>
        </p:txBody>
      </p:sp>
      <p:sp>
        <p:nvSpPr>
          <p:cNvPr id="22" name="Text Placeholder 7">
            <a:extLst>
              <a:ext uri="{FF2B5EF4-FFF2-40B4-BE49-F238E27FC236}">
                <a16:creationId xmlns:a16="http://schemas.microsoft.com/office/drawing/2014/main" id="{A40AB631-0E26-4138-B358-EC303FA1D4DD}"/>
              </a:ext>
            </a:extLst>
          </p:cNvPr>
          <p:cNvSpPr>
            <a:spLocks noGrp="1"/>
          </p:cNvSpPr>
          <p:nvPr>
            <p:ph type="body" sz="quarter" idx="19"/>
          </p:nvPr>
        </p:nvSpPr>
        <p:spPr>
          <a:xfrm>
            <a:off x="6799885" y="1418400"/>
            <a:ext cx="5075882" cy="489777"/>
          </a:xfrm>
          <a:prstGeom prst="rect">
            <a:avLst/>
          </a:prstGeom>
        </p:spPr>
        <p:txBody>
          <a:bodyPr lIns="0" tIns="0" rIns="0" bIns="0">
            <a:noAutofit/>
          </a:bodyPr>
          <a:lstStyle>
            <a:lvl1pPr marL="0" indent="0">
              <a:buNone/>
              <a:defRPr sz="1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3" name="Text Placeholder 7">
            <a:extLst>
              <a:ext uri="{FF2B5EF4-FFF2-40B4-BE49-F238E27FC236}">
                <a16:creationId xmlns:a16="http://schemas.microsoft.com/office/drawing/2014/main" id="{9F4AE99E-12E8-4BF2-81E4-AA469DAE551C}"/>
              </a:ext>
            </a:extLst>
          </p:cNvPr>
          <p:cNvSpPr>
            <a:spLocks noGrp="1"/>
          </p:cNvSpPr>
          <p:nvPr>
            <p:ph type="body" sz="quarter" idx="20"/>
          </p:nvPr>
        </p:nvSpPr>
        <p:spPr>
          <a:xfrm>
            <a:off x="6799885" y="2278825"/>
            <a:ext cx="5075882" cy="489777"/>
          </a:xfrm>
          <a:prstGeom prst="rect">
            <a:avLst/>
          </a:prstGeom>
        </p:spPr>
        <p:txBody>
          <a:bodyPr lIns="0" tIns="0" rIns="0" bIns="0">
            <a:noAutofit/>
          </a:bodyPr>
          <a:lstStyle>
            <a:lvl1pPr marL="0" indent="0">
              <a:buNone/>
              <a:defRPr sz="1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4" name="Text Placeholder 7">
            <a:extLst>
              <a:ext uri="{FF2B5EF4-FFF2-40B4-BE49-F238E27FC236}">
                <a16:creationId xmlns:a16="http://schemas.microsoft.com/office/drawing/2014/main" id="{0679C734-F62C-4508-ABC6-EB1F6A313816}"/>
              </a:ext>
            </a:extLst>
          </p:cNvPr>
          <p:cNvSpPr>
            <a:spLocks noGrp="1"/>
          </p:cNvSpPr>
          <p:nvPr>
            <p:ph type="body" sz="quarter" idx="21"/>
          </p:nvPr>
        </p:nvSpPr>
        <p:spPr>
          <a:xfrm>
            <a:off x="6799885" y="3139250"/>
            <a:ext cx="5075882" cy="489777"/>
          </a:xfrm>
          <a:prstGeom prst="rect">
            <a:avLst/>
          </a:prstGeom>
        </p:spPr>
        <p:txBody>
          <a:bodyPr lIns="0" tIns="0" rIns="0" bIns="0">
            <a:noAutofit/>
          </a:bodyPr>
          <a:lstStyle>
            <a:lvl1pPr marL="0" indent="0">
              <a:buNone/>
              <a:defRPr sz="1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5" name="Text Placeholder 7">
            <a:extLst>
              <a:ext uri="{FF2B5EF4-FFF2-40B4-BE49-F238E27FC236}">
                <a16:creationId xmlns:a16="http://schemas.microsoft.com/office/drawing/2014/main" id="{EC8D75B6-BC94-4797-85CF-0641D0D3FFBC}"/>
              </a:ext>
            </a:extLst>
          </p:cNvPr>
          <p:cNvSpPr>
            <a:spLocks noGrp="1"/>
          </p:cNvSpPr>
          <p:nvPr>
            <p:ph type="body" sz="quarter" idx="22"/>
          </p:nvPr>
        </p:nvSpPr>
        <p:spPr>
          <a:xfrm>
            <a:off x="6799885" y="3999675"/>
            <a:ext cx="5075882" cy="489777"/>
          </a:xfrm>
          <a:prstGeom prst="rect">
            <a:avLst/>
          </a:prstGeom>
        </p:spPr>
        <p:txBody>
          <a:bodyPr lIns="0" tIns="0" rIns="0" bIns="0">
            <a:noAutofit/>
          </a:bodyPr>
          <a:lstStyle>
            <a:lvl1pPr marL="0" indent="0">
              <a:buNone/>
              <a:defRPr sz="1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6" name="Text Placeholder 7">
            <a:extLst>
              <a:ext uri="{FF2B5EF4-FFF2-40B4-BE49-F238E27FC236}">
                <a16:creationId xmlns:a16="http://schemas.microsoft.com/office/drawing/2014/main" id="{3E44EC26-28F6-4B8F-80D0-CAF561F1489B}"/>
              </a:ext>
            </a:extLst>
          </p:cNvPr>
          <p:cNvSpPr>
            <a:spLocks noGrp="1"/>
          </p:cNvSpPr>
          <p:nvPr>
            <p:ph type="body" sz="quarter" idx="23"/>
          </p:nvPr>
        </p:nvSpPr>
        <p:spPr>
          <a:xfrm>
            <a:off x="6799885" y="4860100"/>
            <a:ext cx="5075882" cy="489777"/>
          </a:xfrm>
          <a:prstGeom prst="rect">
            <a:avLst/>
          </a:prstGeom>
        </p:spPr>
        <p:txBody>
          <a:bodyPr lIns="0" tIns="0" rIns="0" bIns="0">
            <a:noAutofit/>
          </a:bodyPr>
          <a:lstStyle>
            <a:lvl1pPr marL="0" indent="0">
              <a:buNone/>
              <a:defRPr sz="1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8" name="Text Placeholder 7">
            <a:extLst>
              <a:ext uri="{FF2B5EF4-FFF2-40B4-BE49-F238E27FC236}">
                <a16:creationId xmlns:a16="http://schemas.microsoft.com/office/drawing/2014/main" id="{E7D305F7-8412-40DE-9BD5-16B93D0EA5CD}"/>
              </a:ext>
            </a:extLst>
          </p:cNvPr>
          <p:cNvSpPr>
            <a:spLocks noGrp="1"/>
          </p:cNvSpPr>
          <p:nvPr>
            <p:ph type="body" sz="quarter" idx="48"/>
          </p:nvPr>
        </p:nvSpPr>
        <p:spPr>
          <a:xfrm>
            <a:off x="6799885" y="5720525"/>
            <a:ext cx="5075882" cy="489777"/>
          </a:xfrm>
          <a:prstGeom prst="rect">
            <a:avLst/>
          </a:prstGeom>
        </p:spPr>
        <p:txBody>
          <a:bodyPr lIns="0" tIns="0" rIns="0" bIns="0">
            <a:noAutofit/>
          </a:bodyPr>
          <a:lstStyle>
            <a:lvl1pPr marL="0" indent="0">
              <a:buNone/>
              <a:defRPr sz="1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2" name="Title 1">
            <a:extLst>
              <a:ext uri="{FF2B5EF4-FFF2-40B4-BE49-F238E27FC236}">
                <a16:creationId xmlns:a16="http://schemas.microsoft.com/office/drawing/2014/main" id="{90A52241-B326-F1EF-E105-50C234D777C9}"/>
              </a:ext>
            </a:extLst>
          </p:cNvPr>
          <p:cNvSpPr>
            <a:spLocks noGrp="1"/>
          </p:cNvSpPr>
          <p:nvPr>
            <p:ph type="ctrTitle"/>
          </p:nvPr>
        </p:nvSpPr>
        <p:spPr>
          <a:xfrm>
            <a:off x="828002" y="2385960"/>
            <a:ext cx="442438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3" name="Subtitle 2">
            <a:extLst>
              <a:ext uri="{FF2B5EF4-FFF2-40B4-BE49-F238E27FC236}">
                <a16:creationId xmlns:a16="http://schemas.microsoft.com/office/drawing/2014/main" id="{A15AE10F-2A87-7DC7-FDA6-F6CB1B500857}"/>
              </a:ext>
            </a:extLst>
          </p:cNvPr>
          <p:cNvSpPr>
            <a:spLocks noGrp="1"/>
          </p:cNvSpPr>
          <p:nvPr>
            <p:ph type="subTitle" idx="1"/>
          </p:nvPr>
        </p:nvSpPr>
        <p:spPr>
          <a:xfrm>
            <a:off x="828000" y="3245031"/>
            <a:ext cx="4424381"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3" name="Footer Placeholder 2">
            <a:extLst>
              <a:ext uri="{FF2B5EF4-FFF2-40B4-BE49-F238E27FC236}">
                <a16:creationId xmlns:a16="http://schemas.microsoft.com/office/drawing/2014/main" id="{0C965D72-D37D-85E2-8AC7-BE6BAC77DD4A}"/>
              </a:ext>
            </a:extLst>
          </p:cNvPr>
          <p:cNvSpPr>
            <a:spLocks noGrp="1"/>
          </p:cNvSpPr>
          <p:nvPr>
            <p:ph type="ftr" sz="quarter" idx="49"/>
          </p:nvPr>
        </p:nvSpPr>
        <p:spPr>
          <a:xfrm>
            <a:off x="964389" y="6570663"/>
            <a:ext cx="5471335"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2897435292"/>
      </p:ext>
    </p:extLst>
  </p:cSld>
  <p:clrMapOvr>
    <a:masterClrMapping/>
  </p:clrMapOvr>
  <p:extLst>
    <p:ext uri="{DCECCB84-F9BA-43D5-87BE-67443E8EF086}">
      <p15:sldGuideLst xmlns:p15="http://schemas.microsoft.com/office/powerpoint/2012/main">
        <p15:guide id="1" orient="horz" pos="888">
          <p15:clr>
            <a:srgbClr val="FBAE40"/>
          </p15:clr>
        </p15:guide>
        <p15:guide id="2" orient="horz" pos="3912">
          <p15:clr>
            <a:srgbClr val="FBAE40"/>
          </p15:clr>
        </p15:guide>
        <p15:guide id="3" orient="horz" pos="360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50/50 conten - navy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6119813" y="2"/>
            <a:ext cx="6119813" cy="71993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dirty="0"/>
          </a:p>
        </p:txBody>
      </p:sp>
      <p:sp>
        <p:nvSpPr>
          <p:cNvPr id="21" name="Text Placeholder 7">
            <a:extLst>
              <a:ext uri="{FF2B5EF4-FFF2-40B4-BE49-F238E27FC236}">
                <a16:creationId xmlns:a16="http://schemas.microsoft.com/office/drawing/2014/main" id="{3E364F29-1E9E-4BC7-BB7C-8251A6F05C02}"/>
              </a:ext>
            </a:extLst>
          </p:cNvPr>
          <p:cNvSpPr>
            <a:spLocks noGrp="1"/>
          </p:cNvSpPr>
          <p:nvPr>
            <p:ph type="body" sz="quarter" idx="18"/>
          </p:nvPr>
        </p:nvSpPr>
        <p:spPr>
          <a:xfrm>
            <a:off x="6820843" y="1394585"/>
            <a:ext cx="5075882" cy="1044000"/>
          </a:xfrm>
          <a:prstGeom prst="rect">
            <a:avLst/>
          </a:prstGeom>
        </p:spPr>
        <p:txBody>
          <a:bodyPr lIns="0" tIns="0" rIns="0" bIns="0">
            <a:norm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3" name="Text Placeholder 7">
            <a:extLst>
              <a:ext uri="{FF2B5EF4-FFF2-40B4-BE49-F238E27FC236}">
                <a16:creationId xmlns:a16="http://schemas.microsoft.com/office/drawing/2014/main" id="{9F4AE99E-12E8-4BF2-81E4-AA469DAE551C}"/>
              </a:ext>
            </a:extLst>
          </p:cNvPr>
          <p:cNvSpPr>
            <a:spLocks noGrp="1"/>
          </p:cNvSpPr>
          <p:nvPr>
            <p:ph type="body" sz="quarter" idx="20"/>
          </p:nvPr>
        </p:nvSpPr>
        <p:spPr>
          <a:xfrm>
            <a:off x="6820843" y="3122981"/>
            <a:ext cx="5075882" cy="1044000"/>
          </a:xfrm>
          <a:prstGeom prst="rect">
            <a:avLst/>
          </a:prstGeom>
        </p:spPr>
        <p:txBody>
          <a:bodyPr lIns="0" tIns="0" rIns="0" bIns="0">
            <a:norm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5" name="Text Placeholder 7">
            <a:extLst>
              <a:ext uri="{FF2B5EF4-FFF2-40B4-BE49-F238E27FC236}">
                <a16:creationId xmlns:a16="http://schemas.microsoft.com/office/drawing/2014/main" id="{EC8D75B6-BC94-4797-85CF-0641D0D3FFBC}"/>
              </a:ext>
            </a:extLst>
          </p:cNvPr>
          <p:cNvSpPr>
            <a:spLocks noGrp="1"/>
          </p:cNvSpPr>
          <p:nvPr>
            <p:ph type="body" sz="quarter" idx="22"/>
          </p:nvPr>
        </p:nvSpPr>
        <p:spPr>
          <a:xfrm>
            <a:off x="6820843" y="4851377"/>
            <a:ext cx="5075882" cy="1044000"/>
          </a:xfrm>
          <a:prstGeom prst="rect">
            <a:avLst/>
          </a:prstGeom>
        </p:spPr>
        <p:txBody>
          <a:bodyPr lIns="0" tIns="0" rIns="0" bIns="0">
            <a:norm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0" name="Title 1">
            <a:extLst>
              <a:ext uri="{FF2B5EF4-FFF2-40B4-BE49-F238E27FC236}">
                <a16:creationId xmlns:a16="http://schemas.microsoft.com/office/drawing/2014/main" id="{806D31BC-AD8B-6133-3879-CB6F1661BE7B}"/>
              </a:ext>
            </a:extLst>
          </p:cNvPr>
          <p:cNvSpPr>
            <a:spLocks noGrp="1"/>
          </p:cNvSpPr>
          <p:nvPr>
            <p:ph type="ctrTitle"/>
          </p:nvPr>
        </p:nvSpPr>
        <p:spPr>
          <a:xfrm>
            <a:off x="828002" y="2385960"/>
            <a:ext cx="442438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1" name="Subtitle 2">
            <a:extLst>
              <a:ext uri="{FF2B5EF4-FFF2-40B4-BE49-F238E27FC236}">
                <a16:creationId xmlns:a16="http://schemas.microsoft.com/office/drawing/2014/main" id="{7CD4A188-482D-2433-5AD4-7B4A696D6CBD}"/>
              </a:ext>
            </a:extLst>
          </p:cNvPr>
          <p:cNvSpPr>
            <a:spLocks noGrp="1"/>
          </p:cNvSpPr>
          <p:nvPr>
            <p:ph type="subTitle" idx="1"/>
          </p:nvPr>
        </p:nvSpPr>
        <p:spPr>
          <a:xfrm>
            <a:off x="828000" y="3245031"/>
            <a:ext cx="4424381"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12" name="Footer Placeholder 2">
            <a:extLst>
              <a:ext uri="{FF2B5EF4-FFF2-40B4-BE49-F238E27FC236}">
                <a16:creationId xmlns:a16="http://schemas.microsoft.com/office/drawing/2014/main" id="{FD80DE4C-1137-27F5-24F9-D33F2BD6F272}"/>
              </a:ext>
            </a:extLst>
          </p:cNvPr>
          <p:cNvSpPr>
            <a:spLocks noGrp="1"/>
          </p:cNvSpPr>
          <p:nvPr>
            <p:ph type="ftr" sz="quarter" idx="49"/>
          </p:nvPr>
        </p:nvSpPr>
        <p:spPr>
          <a:xfrm>
            <a:off x="964390" y="6570663"/>
            <a:ext cx="5525310" cy="384175"/>
          </a:xfrm>
          <a:prstGeom prst="rect">
            <a:avLst/>
          </a:prstGeom>
        </p:spPr>
        <p:txBody>
          <a:bodyPr/>
          <a:lstStyle/>
          <a:p>
            <a:r>
              <a:rPr lang="en-US" noProof="0"/>
              <a:t>WIFI-KS 2026 - AIRTIES</a:t>
            </a:r>
          </a:p>
        </p:txBody>
      </p:sp>
    </p:spTree>
    <p:extLst>
      <p:ext uri="{BB962C8B-B14F-4D97-AF65-F5344CB8AC3E}">
        <p14:creationId xmlns:p14="http://schemas.microsoft.com/office/powerpoint/2010/main" val="2382462574"/>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50/50 content - saffr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6119813" y="2"/>
            <a:ext cx="6119813" cy="71993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smtClean="0"/>
              <a:pPr/>
              <a:t>‹#›</a:t>
            </a:fld>
            <a:endParaRPr lang="en-US" dirty="0"/>
          </a:p>
        </p:txBody>
      </p:sp>
      <p:sp>
        <p:nvSpPr>
          <p:cNvPr id="13" name="Text Placeholder 7">
            <a:extLst>
              <a:ext uri="{FF2B5EF4-FFF2-40B4-BE49-F238E27FC236}">
                <a16:creationId xmlns:a16="http://schemas.microsoft.com/office/drawing/2014/main" id="{8F4A4C3C-786C-17EC-2474-7C2796736DE9}"/>
              </a:ext>
            </a:extLst>
          </p:cNvPr>
          <p:cNvSpPr>
            <a:spLocks noGrp="1"/>
          </p:cNvSpPr>
          <p:nvPr>
            <p:ph type="body" sz="quarter" idx="19"/>
          </p:nvPr>
        </p:nvSpPr>
        <p:spPr>
          <a:xfrm>
            <a:off x="6799885" y="1418400"/>
            <a:ext cx="5075882" cy="489777"/>
          </a:xfrm>
          <a:prstGeom prst="rect">
            <a:avLst/>
          </a:prstGeom>
        </p:spPr>
        <p:txBody>
          <a:bodyPr lIns="0" tIns="0" rIns="0" bIns="0">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4" name="Text Placeholder 7">
            <a:extLst>
              <a:ext uri="{FF2B5EF4-FFF2-40B4-BE49-F238E27FC236}">
                <a16:creationId xmlns:a16="http://schemas.microsoft.com/office/drawing/2014/main" id="{216F9D66-C717-625E-01C5-A257F1B99C38}"/>
              </a:ext>
            </a:extLst>
          </p:cNvPr>
          <p:cNvSpPr>
            <a:spLocks noGrp="1"/>
          </p:cNvSpPr>
          <p:nvPr>
            <p:ph type="body" sz="quarter" idx="20"/>
          </p:nvPr>
        </p:nvSpPr>
        <p:spPr>
          <a:xfrm>
            <a:off x="6799885" y="2278825"/>
            <a:ext cx="5075882" cy="489777"/>
          </a:xfrm>
          <a:prstGeom prst="rect">
            <a:avLst/>
          </a:prstGeom>
        </p:spPr>
        <p:txBody>
          <a:bodyPr lIns="0" tIns="0" rIns="0" bIns="0">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5" name="Text Placeholder 7">
            <a:extLst>
              <a:ext uri="{FF2B5EF4-FFF2-40B4-BE49-F238E27FC236}">
                <a16:creationId xmlns:a16="http://schemas.microsoft.com/office/drawing/2014/main" id="{E9058218-4C05-226F-7055-2CADC1C87917}"/>
              </a:ext>
            </a:extLst>
          </p:cNvPr>
          <p:cNvSpPr>
            <a:spLocks noGrp="1"/>
          </p:cNvSpPr>
          <p:nvPr>
            <p:ph type="body" sz="quarter" idx="21"/>
          </p:nvPr>
        </p:nvSpPr>
        <p:spPr>
          <a:xfrm>
            <a:off x="6799885" y="3139250"/>
            <a:ext cx="5075882" cy="489777"/>
          </a:xfrm>
          <a:prstGeom prst="rect">
            <a:avLst/>
          </a:prstGeom>
        </p:spPr>
        <p:txBody>
          <a:bodyPr lIns="0" tIns="0" rIns="0" bIns="0">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6" name="Text Placeholder 7">
            <a:extLst>
              <a:ext uri="{FF2B5EF4-FFF2-40B4-BE49-F238E27FC236}">
                <a16:creationId xmlns:a16="http://schemas.microsoft.com/office/drawing/2014/main" id="{B71DCED0-86EA-9F93-6EC9-FCA17B160F27}"/>
              </a:ext>
            </a:extLst>
          </p:cNvPr>
          <p:cNvSpPr>
            <a:spLocks noGrp="1"/>
          </p:cNvSpPr>
          <p:nvPr>
            <p:ph type="body" sz="quarter" idx="22"/>
          </p:nvPr>
        </p:nvSpPr>
        <p:spPr>
          <a:xfrm>
            <a:off x="6799885" y="3999675"/>
            <a:ext cx="5075882" cy="489777"/>
          </a:xfrm>
          <a:prstGeom prst="rect">
            <a:avLst/>
          </a:prstGeom>
        </p:spPr>
        <p:txBody>
          <a:bodyPr lIns="0" tIns="0" rIns="0" bIns="0">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7" name="Text Placeholder 7">
            <a:extLst>
              <a:ext uri="{FF2B5EF4-FFF2-40B4-BE49-F238E27FC236}">
                <a16:creationId xmlns:a16="http://schemas.microsoft.com/office/drawing/2014/main" id="{B55B3D4D-3D49-5A3E-97EA-9785CED197DC}"/>
              </a:ext>
            </a:extLst>
          </p:cNvPr>
          <p:cNvSpPr>
            <a:spLocks noGrp="1"/>
          </p:cNvSpPr>
          <p:nvPr>
            <p:ph type="body" sz="quarter" idx="23"/>
          </p:nvPr>
        </p:nvSpPr>
        <p:spPr>
          <a:xfrm>
            <a:off x="6799885" y="4860100"/>
            <a:ext cx="5075882" cy="489777"/>
          </a:xfrm>
          <a:prstGeom prst="rect">
            <a:avLst/>
          </a:prstGeom>
        </p:spPr>
        <p:txBody>
          <a:bodyPr lIns="0" tIns="0" rIns="0" bIns="0">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8" name="Text Placeholder 7">
            <a:extLst>
              <a:ext uri="{FF2B5EF4-FFF2-40B4-BE49-F238E27FC236}">
                <a16:creationId xmlns:a16="http://schemas.microsoft.com/office/drawing/2014/main" id="{80DB62AD-C6EA-7EA9-E376-C042350E136A}"/>
              </a:ext>
            </a:extLst>
          </p:cNvPr>
          <p:cNvSpPr>
            <a:spLocks noGrp="1"/>
          </p:cNvSpPr>
          <p:nvPr>
            <p:ph type="body" sz="quarter" idx="49"/>
          </p:nvPr>
        </p:nvSpPr>
        <p:spPr>
          <a:xfrm>
            <a:off x="6799885" y="5720525"/>
            <a:ext cx="5075882" cy="489777"/>
          </a:xfrm>
          <a:prstGeom prst="rect">
            <a:avLst/>
          </a:prstGeom>
        </p:spPr>
        <p:txBody>
          <a:bodyPr lIns="0" tIns="0" rIns="0" bIns="0">
            <a:noAutofit/>
          </a:bodyPr>
          <a:lstStyle>
            <a:lvl1pPr marL="0" indent="0">
              <a:buNone/>
              <a:defRPr sz="14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9" name="Title 1">
            <a:extLst>
              <a:ext uri="{FF2B5EF4-FFF2-40B4-BE49-F238E27FC236}">
                <a16:creationId xmlns:a16="http://schemas.microsoft.com/office/drawing/2014/main" id="{5A54542B-594A-BB2C-6654-88BF5D4F5633}"/>
              </a:ext>
            </a:extLst>
          </p:cNvPr>
          <p:cNvSpPr>
            <a:spLocks noGrp="1"/>
          </p:cNvSpPr>
          <p:nvPr>
            <p:ph type="ctrTitle"/>
          </p:nvPr>
        </p:nvSpPr>
        <p:spPr>
          <a:xfrm>
            <a:off x="828002" y="2385960"/>
            <a:ext cx="442438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20" name="Subtitle 2">
            <a:extLst>
              <a:ext uri="{FF2B5EF4-FFF2-40B4-BE49-F238E27FC236}">
                <a16:creationId xmlns:a16="http://schemas.microsoft.com/office/drawing/2014/main" id="{7E6A66D3-3050-E293-A005-14F66A93EFD8}"/>
              </a:ext>
            </a:extLst>
          </p:cNvPr>
          <p:cNvSpPr>
            <a:spLocks noGrp="1"/>
          </p:cNvSpPr>
          <p:nvPr>
            <p:ph type="subTitle" idx="1"/>
          </p:nvPr>
        </p:nvSpPr>
        <p:spPr>
          <a:xfrm>
            <a:off x="828000" y="3245031"/>
            <a:ext cx="4424381"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21" name="Footer Placeholder 2">
            <a:extLst>
              <a:ext uri="{FF2B5EF4-FFF2-40B4-BE49-F238E27FC236}">
                <a16:creationId xmlns:a16="http://schemas.microsoft.com/office/drawing/2014/main" id="{E61055E9-8AB7-9D95-5F84-C7897B09771B}"/>
              </a:ext>
            </a:extLst>
          </p:cNvPr>
          <p:cNvSpPr>
            <a:spLocks noGrp="1"/>
          </p:cNvSpPr>
          <p:nvPr>
            <p:ph type="ftr" sz="quarter" idx="50"/>
          </p:nvPr>
        </p:nvSpPr>
        <p:spPr>
          <a:xfrm>
            <a:off x="964390" y="6570663"/>
            <a:ext cx="5322110"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346972874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50/50 content - saffron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6119813" y="2"/>
            <a:ext cx="6119813" cy="71993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smtClean="0"/>
              <a:pPr/>
              <a:t>‹#›</a:t>
            </a:fld>
            <a:endParaRPr lang="en-US" dirty="0"/>
          </a:p>
        </p:txBody>
      </p:sp>
      <p:sp>
        <p:nvSpPr>
          <p:cNvPr id="21" name="Text Placeholder 7">
            <a:extLst>
              <a:ext uri="{FF2B5EF4-FFF2-40B4-BE49-F238E27FC236}">
                <a16:creationId xmlns:a16="http://schemas.microsoft.com/office/drawing/2014/main" id="{3E364F29-1E9E-4BC7-BB7C-8251A6F05C02}"/>
              </a:ext>
            </a:extLst>
          </p:cNvPr>
          <p:cNvSpPr>
            <a:spLocks noGrp="1"/>
          </p:cNvSpPr>
          <p:nvPr>
            <p:ph type="body" sz="quarter" idx="18"/>
          </p:nvPr>
        </p:nvSpPr>
        <p:spPr>
          <a:xfrm>
            <a:off x="6820843" y="1394585"/>
            <a:ext cx="5075882" cy="1044000"/>
          </a:xfrm>
          <a:prstGeom prst="rect">
            <a:avLst/>
          </a:prstGeom>
        </p:spPr>
        <p:txBody>
          <a:bodyPr lIns="0" tIns="0" rIns="0" bIns="0">
            <a:noAutofit/>
          </a:bodyPr>
          <a:lstStyle>
            <a:lvl1pPr marL="0" indent="0">
              <a:buNone/>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3" name="Text Placeholder 7">
            <a:extLst>
              <a:ext uri="{FF2B5EF4-FFF2-40B4-BE49-F238E27FC236}">
                <a16:creationId xmlns:a16="http://schemas.microsoft.com/office/drawing/2014/main" id="{9F4AE99E-12E8-4BF2-81E4-AA469DAE551C}"/>
              </a:ext>
            </a:extLst>
          </p:cNvPr>
          <p:cNvSpPr>
            <a:spLocks noGrp="1"/>
          </p:cNvSpPr>
          <p:nvPr>
            <p:ph type="body" sz="quarter" idx="20"/>
          </p:nvPr>
        </p:nvSpPr>
        <p:spPr>
          <a:xfrm>
            <a:off x="6820843" y="3122981"/>
            <a:ext cx="5075882" cy="1044000"/>
          </a:xfrm>
          <a:prstGeom prst="rect">
            <a:avLst/>
          </a:prstGeom>
        </p:spPr>
        <p:txBody>
          <a:bodyPr lIns="0" tIns="0" rIns="0" bIns="0">
            <a:noAutofit/>
          </a:bodyPr>
          <a:lstStyle>
            <a:lvl1pPr marL="0" indent="0">
              <a:buNone/>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25" name="Text Placeholder 7">
            <a:extLst>
              <a:ext uri="{FF2B5EF4-FFF2-40B4-BE49-F238E27FC236}">
                <a16:creationId xmlns:a16="http://schemas.microsoft.com/office/drawing/2014/main" id="{EC8D75B6-BC94-4797-85CF-0641D0D3FFBC}"/>
              </a:ext>
            </a:extLst>
          </p:cNvPr>
          <p:cNvSpPr>
            <a:spLocks noGrp="1"/>
          </p:cNvSpPr>
          <p:nvPr>
            <p:ph type="body" sz="quarter" idx="22"/>
          </p:nvPr>
        </p:nvSpPr>
        <p:spPr>
          <a:xfrm>
            <a:off x="6820843" y="4851377"/>
            <a:ext cx="5075882" cy="1044000"/>
          </a:xfrm>
          <a:prstGeom prst="rect">
            <a:avLst/>
          </a:prstGeom>
        </p:spPr>
        <p:txBody>
          <a:bodyPr lIns="0" tIns="0" rIns="0" bIns="0">
            <a:noAutofit/>
          </a:bodyPr>
          <a:lstStyle>
            <a:lvl1pPr marL="0" indent="0">
              <a:buNone/>
              <a:defRPr sz="16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600"/>
            </a:lvl2pPr>
            <a:lvl3pPr marL="917969" indent="0">
              <a:buNone/>
              <a:defRPr sz="1600"/>
            </a:lvl3pPr>
            <a:lvl4pPr marL="1376953" indent="0">
              <a:buNone/>
              <a:defRPr sz="1600"/>
            </a:lvl4pPr>
            <a:lvl5pPr marL="1835937" indent="0">
              <a:buNone/>
              <a:defRPr sz="1600"/>
            </a:lvl5pPr>
          </a:lstStyle>
          <a:p>
            <a:pPr lvl="0"/>
            <a:r>
              <a:rPr lang="en-US"/>
              <a:t>Click to edit Master text styles</a:t>
            </a:r>
          </a:p>
        </p:txBody>
      </p:sp>
      <p:sp>
        <p:nvSpPr>
          <p:cNvPr id="10" name="Title 1">
            <a:extLst>
              <a:ext uri="{FF2B5EF4-FFF2-40B4-BE49-F238E27FC236}">
                <a16:creationId xmlns:a16="http://schemas.microsoft.com/office/drawing/2014/main" id="{F1B4D50C-9E54-82D3-7DCA-5630806AB526}"/>
              </a:ext>
            </a:extLst>
          </p:cNvPr>
          <p:cNvSpPr>
            <a:spLocks noGrp="1"/>
          </p:cNvSpPr>
          <p:nvPr>
            <p:ph type="ctrTitle"/>
          </p:nvPr>
        </p:nvSpPr>
        <p:spPr>
          <a:xfrm>
            <a:off x="828002" y="2385960"/>
            <a:ext cx="442438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1" name="Subtitle 2">
            <a:extLst>
              <a:ext uri="{FF2B5EF4-FFF2-40B4-BE49-F238E27FC236}">
                <a16:creationId xmlns:a16="http://schemas.microsoft.com/office/drawing/2014/main" id="{B0C7A222-75F0-60F4-0C1A-14F27DB9A0C4}"/>
              </a:ext>
            </a:extLst>
          </p:cNvPr>
          <p:cNvSpPr>
            <a:spLocks noGrp="1"/>
          </p:cNvSpPr>
          <p:nvPr>
            <p:ph type="subTitle" idx="1"/>
          </p:nvPr>
        </p:nvSpPr>
        <p:spPr>
          <a:xfrm>
            <a:off x="828000" y="3245031"/>
            <a:ext cx="4424381"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
        <p:nvSpPr>
          <p:cNvPr id="12" name="Footer Placeholder 2">
            <a:extLst>
              <a:ext uri="{FF2B5EF4-FFF2-40B4-BE49-F238E27FC236}">
                <a16:creationId xmlns:a16="http://schemas.microsoft.com/office/drawing/2014/main" id="{A754F059-C53D-48E9-FF62-ED6E25C84540}"/>
              </a:ext>
            </a:extLst>
          </p:cNvPr>
          <p:cNvSpPr>
            <a:spLocks noGrp="1"/>
          </p:cNvSpPr>
          <p:nvPr>
            <p:ph type="ftr" sz="quarter" idx="49"/>
          </p:nvPr>
        </p:nvSpPr>
        <p:spPr>
          <a:xfrm>
            <a:off x="964390" y="6570663"/>
            <a:ext cx="5366560"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1962962007"/>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50/50 key facts - nav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6119813" y="2"/>
            <a:ext cx="6119813" cy="71993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noFill/>
            </a:endParaRPr>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dirty="0"/>
          </a:p>
        </p:txBody>
      </p:sp>
      <p:sp>
        <p:nvSpPr>
          <p:cNvPr id="47" name="Text Placeholder 46">
            <a:extLst>
              <a:ext uri="{FF2B5EF4-FFF2-40B4-BE49-F238E27FC236}">
                <a16:creationId xmlns:a16="http://schemas.microsoft.com/office/drawing/2014/main" id="{52D488EB-180D-4EF2-AFC1-E88EE36D5E29}"/>
              </a:ext>
            </a:extLst>
          </p:cNvPr>
          <p:cNvSpPr>
            <a:spLocks noGrp="1"/>
          </p:cNvSpPr>
          <p:nvPr>
            <p:ph type="body" sz="quarter" idx="20" hasCustomPrompt="1"/>
          </p:nvPr>
        </p:nvSpPr>
        <p:spPr>
          <a:xfrm>
            <a:off x="6849619" y="684002"/>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accent1">
                    <a:lumMod val="40000"/>
                    <a:lumOff val="60000"/>
                  </a:schemeClr>
                </a:solidFill>
                <a:latin typeface="+mj-lt"/>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pPr>
            <a:r>
              <a:rPr lang="en-US" dirty="0"/>
              <a:t>&gt;XX</a:t>
            </a:r>
            <a:endParaRPr lang="en-GB" dirty="0"/>
          </a:p>
        </p:txBody>
      </p:sp>
      <p:sp>
        <p:nvSpPr>
          <p:cNvPr id="51" name="Text Placeholder 50">
            <a:extLst>
              <a:ext uri="{FF2B5EF4-FFF2-40B4-BE49-F238E27FC236}">
                <a16:creationId xmlns:a16="http://schemas.microsoft.com/office/drawing/2014/main" id="{D9D2F295-B76F-4B59-B7F8-DFED4A28A891}"/>
              </a:ext>
            </a:extLst>
          </p:cNvPr>
          <p:cNvSpPr>
            <a:spLocks noGrp="1"/>
          </p:cNvSpPr>
          <p:nvPr>
            <p:ph type="body" sz="quarter" idx="21"/>
          </p:nvPr>
        </p:nvSpPr>
        <p:spPr>
          <a:xfrm>
            <a:off x="6850064" y="1502650"/>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52" name="Text Placeholder 46">
            <a:extLst>
              <a:ext uri="{FF2B5EF4-FFF2-40B4-BE49-F238E27FC236}">
                <a16:creationId xmlns:a16="http://schemas.microsoft.com/office/drawing/2014/main" id="{7CB3DA0B-6FCC-4ECF-99E6-066EA0CD923B}"/>
              </a:ext>
            </a:extLst>
          </p:cNvPr>
          <p:cNvSpPr>
            <a:spLocks noGrp="1"/>
          </p:cNvSpPr>
          <p:nvPr>
            <p:ph type="body" sz="quarter" idx="22" hasCustomPrompt="1"/>
          </p:nvPr>
        </p:nvSpPr>
        <p:spPr>
          <a:xfrm>
            <a:off x="9535179" y="684002"/>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accent1">
                    <a:lumMod val="40000"/>
                    <a:lumOff val="60000"/>
                  </a:schemeClr>
                </a:solidFill>
                <a:latin typeface="+mj-lt"/>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pPr>
            <a:r>
              <a:rPr lang="en-US"/>
              <a:t>&gt;XX</a:t>
            </a:r>
            <a:endParaRPr lang="en-GB"/>
          </a:p>
        </p:txBody>
      </p:sp>
      <p:sp>
        <p:nvSpPr>
          <p:cNvPr id="53" name="Text Placeholder 50">
            <a:extLst>
              <a:ext uri="{FF2B5EF4-FFF2-40B4-BE49-F238E27FC236}">
                <a16:creationId xmlns:a16="http://schemas.microsoft.com/office/drawing/2014/main" id="{2FBF2B25-5751-43DF-8FAC-7BB24E69D54D}"/>
              </a:ext>
            </a:extLst>
          </p:cNvPr>
          <p:cNvSpPr>
            <a:spLocks noGrp="1"/>
          </p:cNvSpPr>
          <p:nvPr>
            <p:ph type="body" sz="quarter" idx="23"/>
          </p:nvPr>
        </p:nvSpPr>
        <p:spPr>
          <a:xfrm>
            <a:off x="9535624" y="1502650"/>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66" name="Text Placeholder 46">
            <a:extLst>
              <a:ext uri="{FF2B5EF4-FFF2-40B4-BE49-F238E27FC236}">
                <a16:creationId xmlns:a16="http://schemas.microsoft.com/office/drawing/2014/main" id="{4F746F2B-ECFB-4962-AC8E-50206B168098}"/>
              </a:ext>
            </a:extLst>
          </p:cNvPr>
          <p:cNvSpPr>
            <a:spLocks noGrp="1"/>
          </p:cNvSpPr>
          <p:nvPr>
            <p:ph type="body" sz="quarter" idx="24" hasCustomPrompt="1"/>
          </p:nvPr>
        </p:nvSpPr>
        <p:spPr>
          <a:xfrm>
            <a:off x="6849619" y="2139294"/>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accent1">
                    <a:lumMod val="40000"/>
                    <a:lumOff val="60000"/>
                  </a:schemeClr>
                </a:solidFill>
                <a:latin typeface="+mj-lt"/>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pPr>
            <a:r>
              <a:rPr lang="en-US"/>
              <a:t>&gt;XX</a:t>
            </a:r>
            <a:endParaRPr lang="en-GB"/>
          </a:p>
        </p:txBody>
      </p:sp>
      <p:sp>
        <p:nvSpPr>
          <p:cNvPr id="67" name="Text Placeholder 50">
            <a:extLst>
              <a:ext uri="{FF2B5EF4-FFF2-40B4-BE49-F238E27FC236}">
                <a16:creationId xmlns:a16="http://schemas.microsoft.com/office/drawing/2014/main" id="{CF5B067C-AF8B-4421-9CEE-82DD81591352}"/>
              </a:ext>
            </a:extLst>
          </p:cNvPr>
          <p:cNvSpPr>
            <a:spLocks noGrp="1"/>
          </p:cNvSpPr>
          <p:nvPr>
            <p:ph type="body" sz="quarter" idx="25"/>
          </p:nvPr>
        </p:nvSpPr>
        <p:spPr>
          <a:xfrm>
            <a:off x="6850064" y="2957942"/>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68" name="Text Placeholder 46">
            <a:extLst>
              <a:ext uri="{FF2B5EF4-FFF2-40B4-BE49-F238E27FC236}">
                <a16:creationId xmlns:a16="http://schemas.microsoft.com/office/drawing/2014/main" id="{838C5374-52EE-4220-96FA-AB616CC6FC0F}"/>
              </a:ext>
            </a:extLst>
          </p:cNvPr>
          <p:cNvSpPr>
            <a:spLocks noGrp="1"/>
          </p:cNvSpPr>
          <p:nvPr>
            <p:ph type="body" sz="quarter" idx="26" hasCustomPrompt="1"/>
          </p:nvPr>
        </p:nvSpPr>
        <p:spPr>
          <a:xfrm>
            <a:off x="9535179" y="2139294"/>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accent1">
                    <a:lumMod val="40000"/>
                    <a:lumOff val="60000"/>
                  </a:schemeClr>
                </a:solidFill>
                <a:latin typeface="+mj-lt"/>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pPr>
            <a:r>
              <a:rPr lang="en-US"/>
              <a:t>&gt;XX</a:t>
            </a:r>
            <a:endParaRPr lang="en-GB"/>
          </a:p>
        </p:txBody>
      </p:sp>
      <p:sp>
        <p:nvSpPr>
          <p:cNvPr id="69" name="Text Placeholder 50">
            <a:extLst>
              <a:ext uri="{FF2B5EF4-FFF2-40B4-BE49-F238E27FC236}">
                <a16:creationId xmlns:a16="http://schemas.microsoft.com/office/drawing/2014/main" id="{774A8642-2A59-4C06-A79D-279597990EC9}"/>
              </a:ext>
            </a:extLst>
          </p:cNvPr>
          <p:cNvSpPr>
            <a:spLocks noGrp="1"/>
          </p:cNvSpPr>
          <p:nvPr>
            <p:ph type="body" sz="quarter" idx="27"/>
          </p:nvPr>
        </p:nvSpPr>
        <p:spPr>
          <a:xfrm>
            <a:off x="9535624" y="2957942"/>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70" name="Text Placeholder 46">
            <a:extLst>
              <a:ext uri="{FF2B5EF4-FFF2-40B4-BE49-F238E27FC236}">
                <a16:creationId xmlns:a16="http://schemas.microsoft.com/office/drawing/2014/main" id="{A40FBEE8-965A-4B32-9BF0-8F4DCD554CA2}"/>
              </a:ext>
            </a:extLst>
          </p:cNvPr>
          <p:cNvSpPr>
            <a:spLocks noGrp="1"/>
          </p:cNvSpPr>
          <p:nvPr>
            <p:ph type="body" sz="quarter" idx="28" hasCustomPrompt="1"/>
          </p:nvPr>
        </p:nvSpPr>
        <p:spPr>
          <a:xfrm>
            <a:off x="6849619" y="3693207"/>
            <a:ext cx="2340587" cy="724815"/>
          </a:xfrm>
          <a:prstGeom prst="rect">
            <a:avLst/>
          </a:prstGeom>
        </p:spPr>
        <p:txBody>
          <a:bodyPr lIns="0" tIns="0" rIns="0" bIns="0" anchor="t" anchorCtr="0">
            <a:noAutofit/>
          </a:bodyPr>
          <a:lstStyle>
            <a:lvl1pPr marL="0" indent="0">
              <a:buFont typeface="Arial" panose="020B0604020202020204" pitchFamily="34" charset="0"/>
              <a:buNone/>
              <a:defRPr lang="en-US" sz="4400" b="1" kern="1200" dirty="0">
                <a:ln w="12700">
                  <a:solidFill>
                    <a:schemeClr val="bg1"/>
                  </a:solidFill>
                </a:ln>
                <a:solidFill>
                  <a:schemeClr val="accent1">
                    <a:lumMod val="40000"/>
                    <a:lumOff val="60000"/>
                  </a:schemeClr>
                </a:solidFill>
                <a:latin typeface="+mj-lt"/>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pPr>
            <a:r>
              <a:rPr lang="en-US" dirty="0"/>
              <a:t>&gt;XX</a:t>
            </a:r>
            <a:endParaRPr lang="en-GB" dirty="0"/>
          </a:p>
        </p:txBody>
      </p:sp>
      <p:sp>
        <p:nvSpPr>
          <p:cNvPr id="71" name="Text Placeholder 50">
            <a:extLst>
              <a:ext uri="{FF2B5EF4-FFF2-40B4-BE49-F238E27FC236}">
                <a16:creationId xmlns:a16="http://schemas.microsoft.com/office/drawing/2014/main" id="{A4E93447-92BE-4979-A6BF-A4273C062058}"/>
              </a:ext>
            </a:extLst>
          </p:cNvPr>
          <p:cNvSpPr>
            <a:spLocks noGrp="1"/>
          </p:cNvSpPr>
          <p:nvPr>
            <p:ph type="body" sz="quarter" idx="29"/>
          </p:nvPr>
        </p:nvSpPr>
        <p:spPr>
          <a:xfrm>
            <a:off x="6850064" y="4511855"/>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72" name="Text Placeholder 46">
            <a:extLst>
              <a:ext uri="{FF2B5EF4-FFF2-40B4-BE49-F238E27FC236}">
                <a16:creationId xmlns:a16="http://schemas.microsoft.com/office/drawing/2014/main" id="{03243639-2054-484F-BFEC-4ECDF235D3F3}"/>
              </a:ext>
            </a:extLst>
          </p:cNvPr>
          <p:cNvSpPr>
            <a:spLocks noGrp="1"/>
          </p:cNvSpPr>
          <p:nvPr>
            <p:ph type="body" sz="quarter" idx="30" hasCustomPrompt="1"/>
          </p:nvPr>
        </p:nvSpPr>
        <p:spPr>
          <a:xfrm>
            <a:off x="9535179" y="3693207"/>
            <a:ext cx="2340587" cy="724815"/>
          </a:xfrm>
          <a:prstGeom prst="rect">
            <a:avLst/>
          </a:prstGeom>
        </p:spPr>
        <p:txBody>
          <a:bodyPr lIns="0" tIns="0" rIns="0" bIns="0" anchor="t" anchorCtr="0">
            <a:noAutofit/>
          </a:bodyPr>
          <a:lstStyle>
            <a:lvl1pPr marL="0" indent="0">
              <a:buFont typeface="Arial" panose="020B0604020202020204" pitchFamily="34" charset="0"/>
              <a:buNone/>
              <a:defRPr lang="en-US" sz="4400" b="1" kern="1200" dirty="0">
                <a:ln w="12700">
                  <a:solidFill>
                    <a:schemeClr val="bg1"/>
                  </a:solidFill>
                </a:ln>
                <a:solidFill>
                  <a:schemeClr val="accent1">
                    <a:lumMod val="40000"/>
                    <a:lumOff val="60000"/>
                  </a:schemeClr>
                </a:solidFill>
                <a:latin typeface="+mj-lt"/>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marR="0" lvl="0" indent="0" algn="l" defTabSz="917969"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a:t>&gt;XX</a:t>
            </a:r>
            <a:endParaRPr lang="en-GB"/>
          </a:p>
          <a:p>
            <a:pPr marL="0" lvl="0" indent="0" algn="l" defTabSz="917969" rtl="0" eaLnBrk="1" latinLnBrk="0" hangingPunct="1">
              <a:lnSpc>
                <a:spcPct val="100000"/>
              </a:lnSpc>
              <a:spcBef>
                <a:spcPts val="1200"/>
              </a:spcBef>
              <a:buFont typeface="Arial" panose="020B0604020202020204" pitchFamily="34" charset="0"/>
              <a:buNone/>
              <a:defRPr/>
            </a:pPr>
            <a:endParaRPr lang="en-US" sz="4400" b="1">
              <a:ln>
                <a:solidFill>
                  <a:schemeClr val="bg2"/>
                </a:solidFill>
              </a:ln>
              <a:noFill/>
              <a:latin typeface="Matrice Bold" panose="020B0807000000020004" pitchFamily="34" charset="0"/>
            </a:endParaRPr>
          </a:p>
        </p:txBody>
      </p:sp>
      <p:sp>
        <p:nvSpPr>
          <p:cNvPr id="73" name="Text Placeholder 50">
            <a:extLst>
              <a:ext uri="{FF2B5EF4-FFF2-40B4-BE49-F238E27FC236}">
                <a16:creationId xmlns:a16="http://schemas.microsoft.com/office/drawing/2014/main" id="{B2B274C9-BB0D-4534-87F8-94062D43E633}"/>
              </a:ext>
            </a:extLst>
          </p:cNvPr>
          <p:cNvSpPr>
            <a:spLocks noGrp="1"/>
          </p:cNvSpPr>
          <p:nvPr>
            <p:ph type="body" sz="quarter" idx="31"/>
          </p:nvPr>
        </p:nvSpPr>
        <p:spPr>
          <a:xfrm>
            <a:off x="9535624" y="4511855"/>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74" name="Text Placeholder 46">
            <a:extLst>
              <a:ext uri="{FF2B5EF4-FFF2-40B4-BE49-F238E27FC236}">
                <a16:creationId xmlns:a16="http://schemas.microsoft.com/office/drawing/2014/main" id="{B8E9809B-B032-457E-97DA-C12F9BD617B8}"/>
              </a:ext>
            </a:extLst>
          </p:cNvPr>
          <p:cNvSpPr>
            <a:spLocks noGrp="1"/>
          </p:cNvSpPr>
          <p:nvPr>
            <p:ph type="body" sz="quarter" idx="32" hasCustomPrompt="1"/>
          </p:nvPr>
        </p:nvSpPr>
        <p:spPr>
          <a:xfrm>
            <a:off x="6849619" y="5179099"/>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baseline="0" dirty="0">
                <a:ln w="12700">
                  <a:solidFill>
                    <a:schemeClr val="bg1"/>
                  </a:solidFill>
                </a:ln>
                <a:solidFill>
                  <a:schemeClr val="accent1">
                    <a:lumMod val="40000"/>
                    <a:lumOff val="60000"/>
                  </a:schemeClr>
                </a:solidFill>
                <a:latin typeface="+mj-lt"/>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marR="0" lvl="0" indent="0" algn="l" defTabSz="917969"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a:t>XX%</a:t>
            </a:r>
            <a:endParaRPr lang="en-GB"/>
          </a:p>
          <a:p>
            <a:pPr marL="0" marR="0" lvl="0" indent="0" algn="l" defTabSz="917969" rtl="0" eaLnBrk="1" fontAlgn="auto" latinLnBrk="0" hangingPunct="1">
              <a:lnSpc>
                <a:spcPct val="100000"/>
              </a:lnSpc>
              <a:spcBef>
                <a:spcPts val="1200"/>
              </a:spcBef>
              <a:spcAft>
                <a:spcPts val="0"/>
              </a:spcAft>
              <a:buClrTx/>
              <a:buSzTx/>
              <a:buFont typeface="Arial" panose="020B0604020202020204" pitchFamily="34" charset="0"/>
              <a:buNone/>
              <a:tabLst/>
              <a:defRPr/>
            </a:pPr>
            <a:endParaRPr lang="en-GB"/>
          </a:p>
        </p:txBody>
      </p:sp>
      <p:sp>
        <p:nvSpPr>
          <p:cNvPr id="75" name="Text Placeholder 50">
            <a:extLst>
              <a:ext uri="{FF2B5EF4-FFF2-40B4-BE49-F238E27FC236}">
                <a16:creationId xmlns:a16="http://schemas.microsoft.com/office/drawing/2014/main" id="{DDC2B5EB-5BF7-456B-80E8-9028CE198FE2}"/>
              </a:ext>
            </a:extLst>
          </p:cNvPr>
          <p:cNvSpPr>
            <a:spLocks noGrp="1"/>
          </p:cNvSpPr>
          <p:nvPr>
            <p:ph type="body" sz="quarter" idx="33"/>
          </p:nvPr>
        </p:nvSpPr>
        <p:spPr>
          <a:xfrm>
            <a:off x="6850064" y="5997747"/>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79" name="Text Placeholder 46">
            <a:extLst>
              <a:ext uri="{FF2B5EF4-FFF2-40B4-BE49-F238E27FC236}">
                <a16:creationId xmlns:a16="http://schemas.microsoft.com/office/drawing/2014/main" id="{205A96B0-DBEE-460A-8D9E-76412A9E5FB5}"/>
              </a:ext>
            </a:extLst>
          </p:cNvPr>
          <p:cNvSpPr>
            <a:spLocks noGrp="1"/>
          </p:cNvSpPr>
          <p:nvPr>
            <p:ph type="body" sz="quarter" idx="36" hasCustomPrompt="1"/>
          </p:nvPr>
        </p:nvSpPr>
        <p:spPr>
          <a:xfrm>
            <a:off x="9544622" y="5179099"/>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accent1">
                    <a:lumMod val="40000"/>
                    <a:lumOff val="60000"/>
                  </a:schemeClr>
                </a:solidFill>
                <a:latin typeface="+mj-lt"/>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marR="0" lvl="0" indent="0" algn="l" defTabSz="917969"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a:t>XX%</a:t>
            </a:r>
            <a:endParaRPr lang="en-GB"/>
          </a:p>
        </p:txBody>
      </p:sp>
      <p:sp>
        <p:nvSpPr>
          <p:cNvPr id="4" name="Text Placeholder 3">
            <a:extLst>
              <a:ext uri="{FF2B5EF4-FFF2-40B4-BE49-F238E27FC236}">
                <a16:creationId xmlns:a16="http://schemas.microsoft.com/office/drawing/2014/main" id="{FE777284-5F5B-956C-1EA1-439AF9872B0B}"/>
              </a:ext>
            </a:extLst>
          </p:cNvPr>
          <p:cNvSpPr>
            <a:spLocks noGrp="1"/>
          </p:cNvSpPr>
          <p:nvPr>
            <p:ph type="body" sz="quarter" idx="41"/>
          </p:nvPr>
        </p:nvSpPr>
        <p:spPr>
          <a:xfrm>
            <a:off x="9536400" y="5997600"/>
            <a:ext cx="2340000" cy="338400"/>
          </a:xfrm>
          <a:prstGeom prst="rect">
            <a:avLst/>
          </a:prstGeom>
        </p:spPr>
        <p:txBody>
          <a:bodyPr lIns="0" tIns="0" rIns="0" bIns="0"/>
          <a:lstStyle>
            <a:lvl1pPr marL="0" indent="0">
              <a:buNone/>
              <a:defRPr sz="1200">
                <a:solidFill>
                  <a:schemeClr val="bg1"/>
                </a:solidFill>
              </a:defRPr>
            </a:lvl1pPr>
            <a:lvl2pPr marL="458985" indent="0">
              <a:buNone/>
              <a:defRPr sz="1200">
                <a:solidFill>
                  <a:schemeClr val="bg1"/>
                </a:solidFill>
              </a:defRPr>
            </a:lvl2pPr>
            <a:lvl3pPr marL="917969" indent="0">
              <a:buNone/>
              <a:defRPr sz="1200">
                <a:solidFill>
                  <a:schemeClr val="bg1"/>
                </a:solidFill>
              </a:defRPr>
            </a:lvl3pPr>
            <a:lvl4pPr marL="1376953" indent="0">
              <a:buNone/>
              <a:defRPr sz="1200">
                <a:solidFill>
                  <a:schemeClr val="bg1"/>
                </a:solidFill>
              </a:defRPr>
            </a:lvl4pPr>
            <a:lvl5pPr marL="1835937" indent="0">
              <a:buNone/>
              <a:defRPr sz="1200">
                <a:solidFill>
                  <a:schemeClr val="bg1"/>
                </a:solidFill>
              </a:defRPr>
            </a:lvl5pPr>
          </a:lstStyle>
          <a:p>
            <a:pPr lvl="0"/>
            <a:r>
              <a:rPr lang="en-US"/>
              <a:t>Click to edit Master text styles</a:t>
            </a:r>
          </a:p>
        </p:txBody>
      </p:sp>
      <p:sp>
        <p:nvSpPr>
          <p:cNvPr id="9" name="Text Placeholder 8">
            <a:extLst>
              <a:ext uri="{FF2B5EF4-FFF2-40B4-BE49-F238E27FC236}">
                <a16:creationId xmlns:a16="http://schemas.microsoft.com/office/drawing/2014/main" id="{AB22B902-ABA0-8491-985E-918B1383C2F0}"/>
              </a:ext>
            </a:extLst>
          </p:cNvPr>
          <p:cNvSpPr>
            <a:spLocks noGrp="1"/>
          </p:cNvSpPr>
          <p:nvPr>
            <p:ph type="body" sz="quarter" idx="42"/>
          </p:nvPr>
        </p:nvSpPr>
        <p:spPr>
          <a:xfrm>
            <a:off x="823488" y="2624400"/>
            <a:ext cx="5073312" cy="504000"/>
          </a:xfrm>
          <a:prstGeom prst="rect">
            <a:avLst/>
          </a:prstGeom>
        </p:spPr>
        <p:txBody>
          <a:bodyPr lIns="0" tIns="0" rIns="0" bIns="0"/>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32" name="Text Placeholder 8">
            <a:extLst>
              <a:ext uri="{FF2B5EF4-FFF2-40B4-BE49-F238E27FC236}">
                <a16:creationId xmlns:a16="http://schemas.microsoft.com/office/drawing/2014/main" id="{EEEF7611-B4A1-8619-CB13-620E01DB00E8}"/>
              </a:ext>
            </a:extLst>
          </p:cNvPr>
          <p:cNvSpPr>
            <a:spLocks noGrp="1"/>
          </p:cNvSpPr>
          <p:nvPr>
            <p:ph type="body" sz="quarter" idx="43"/>
          </p:nvPr>
        </p:nvSpPr>
        <p:spPr>
          <a:xfrm>
            <a:off x="827089" y="3483735"/>
            <a:ext cx="5069711" cy="504000"/>
          </a:xfrm>
          <a:prstGeom prst="rect">
            <a:avLst/>
          </a:prstGeom>
        </p:spPr>
        <p:txBody>
          <a:bodyPr lIns="0" tIns="0" rIns="0" bIns="0"/>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33" name="Text Placeholder 8">
            <a:extLst>
              <a:ext uri="{FF2B5EF4-FFF2-40B4-BE49-F238E27FC236}">
                <a16:creationId xmlns:a16="http://schemas.microsoft.com/office/drawing/2014/main" id="{83981783-E88B-BA5B-D22B-0DDF3EF6AA19}"/>
              </a:ext>
            </a:extLst>
          </p:cNvPr>
          <p:cNvSpPr>
            <a:spLocks noGrp="1"/>
          </p:cNvSpPr>
          <p:nvPr>
            <p:ph type="body" sz="quarter" idx="44"/>
          </p:nvPr>
        </p:nvSpPr>
        <p:spPr>
          <a:xfrm>
            <a:off x="823488" y="4344946"/>
            <a:ext cx="5073312" cy="504000"/>
          </a:xfrm>
          <a:prstGeom prst="rect">
            <a:avLst/>
          </a:prstGeom>
        </p:spPr>
        <p:txBody>
          <a:bodyPr lIns="0" tIns="0" rIns="0" bIns="0"/>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34" name="Text Placeholder 8">
            <a:extLst>
              <a:ext uri="{FF2B5EF4-FFF2-40B4-BE49-F238E27FC236}">
                <a16:creationId xmlns:a16="http://schemas.microsoft.com/office/drawing/2014/main" id="{62F1A7E2-4B81-D145-9D6F-2FE1683A1CB8}"/>
              </a:ext>
            </a:extLst>
          </p:cNvPr>
          <p:cNvSpPr>
            <a:spLocks noGrp="1"/>
          </p:cNvSpPr>
          <p:nvPr>
            <p:ph type="body" sz="quarter" idx="45"/>
          </p:nvPr>
        </p:nvSpPr>
        <p:spPr>
          <a:xfrm>
            <a:off x="827089" y="5206156"/>
            <a:ext cx="5069711" cy="504000"/>
          </a:xfrm>
          <a:prstGeom prst="rect">
            <a:avLst/>
          </a:prstGeom>
        </p:spPr>
        <p:txBody>
          <a:bodyPr lIns="0" tIns="0" rIns="0" bIns="0"/>
          <a:lstStyle>
            <a:lvl1pPr marL="0" indent="0">
              <a:buNone/>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p:txBody>
      </p:sp>
      <p:sp>
        <p:nvSpPr>
          <p:cNvPr id="26" name="Footer Placeholder 2">
            <a:extLst>
              <a:ext uri="{FF2B5EF4-FFF2-40B4-BE49-F238E27FC236}">
                <a16:creationId xmlns:a16="http://schemas.microsoft.com/office/drawing/2014/main" id="{7F604038-4253-CFCF-EE49-A8B43D71EF55}"/>
              </a:ext>
            </a:extLst>
          </p:cNvPr>
          <p:cNvSpPr>
            <a:spLocks noGrp="1"/>
          </p:cNvSpPr>
          <p:nvPr>
            <p:ph type="ftr" sz="quarter" idx="49"/>
          </p:nvPr>
        </p:nvSpPr>
        <p:spPr>
          <a:xfrm>
            <a:off x="964389" y="6570663"/>
            <a:ext cx="5268135" cy="384175"/>
          </a:xfrm>
          <a:prstGeom prst="rect">
            <a:avLst/>
          </a:prstGeom>
        </p:spPr>
        <p:txBody>
          <a:bodyPr/>
          <a:lstStyle>
            <a:lvl1pPr algn="l">
              <a:defRPr/>
            </a:lvl1pPr>
          </a:lstStyle>
          <a:p>
            <a:r>
              <a:rPr lang="en-US" noProof="0"/>
              <a:t>WIFI-KS 2026 - AIRTIES</a:t>
            </a:r>
          </a:p>
        </p:txBody>
      </p:sp>
      <p:sp>
        <p:nvSpPr>
          <p:cNvPr id="27" name="Title 1">
            <a:extLst>
              <a:ext uri="{FF2B5EF4-FFF2-40B4-BE49-F238E27FC236}">
                <a16:creationId xmlns:a16="http://schemas.microsoft.com/office/drawing/2014/main" id="{6DED7159-5FB0-893E-7D37-11726615BC09}"/>
              </a:ext>
            </a:extLst>
          </p:cNvPr>
          <p:cNvSpPr>
            <a:spLocks noGrp="1"/>
          </p:cNvSpPr>
          <p:nvPr>
            <p:ph type="ctrTitle"/>
          </p:nvPr>
        </p:nvSpPr>
        <p:spPr>
          <a:xfrm>
            <a:off x="827088" y="356176"/>
            <a:ext cx="506971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28" name="Subtitle 2">
            <a:extLst>
              <a:ext uri="{FF2B5EF4-FFF2-40B4-BE49-F238E27FC236}">
                <a16:creationId xmlns:a16="http://schemas.microsoft.com/office/drawing/2014/main" id="{E3B7D804-CF3B-8B36-EFCF-A75800BFCD50}"/>
              </a:ext>
            </a:extLst>
          </p:cNvPr>
          <p:cNvSpPr>
            <a:spLocks noGrp="1"/>
          </p:cNvSpPr>
          <p:nvPr>
            <p:ph type="subTitle" idx="1"/>
          </p:nvPr>
        </p:nvSpPr>
        <p:spPr>
          <a:xfrm>
            <a:off x="827086" y="1215247"/>
            <a:ext cx="5069712"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Tree>
    <p:extLst>
      <p:ext uri="{BB962C8B-B14F-4D97-AF65-F5344CB8AC3E}">
        <p14:creationId xmlns:p14="http://schemas.microsoft.com/office/powerpoint/2010/main" val="16678836"/>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50/50 key facts - saffro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A6A3E8-446D-4358-AAAD-A183AAF1B591}"/>
              </a:ext>
            </a:extLst>
          </p:cNvPr>
          <p:cNvSpPr/>
          <p:nvPr/>
        </p:nvSpPr>
        <p:spPr>
          <a:xfrm>
            <a:off x="6119813" y="2"/>
            <a:ext cx="6119813" cy="719931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7" name="Graphic 6">
            <a:extLst>
              <a:ext uri="{FF2B5EF4-FFF2-40B4-BE49-F238E27FC236}">
                <a16:creationId xmlns:a16="http://schemas.microsoft.com/office/drawing/2014/main" id="{6BB33959-D761-42F7-8097-64694F1BDDF6}"/>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smtClean="0"/>
              <a:pPr/>
              <a:t>‹#›</a:t>
            </a:fld>
            <a:endParaRPr lang="en-US" dirty="0"/>
          </a:p>
        </p:txBody>
      </p:sp>
      <p:sp>
        <p:nvSpPr>
          <p:cNvPr id="58" name="Text Placeholder 46">
            <a:extLst>
              <a:ext uri="{FF2B5EF4-FFF2-40B4-BE49-F238E27FC236}">
                <a16:creationId xmlns:a16="http://schemas.microsoft.com/office/drawing/2014/main" id="{D126E39A-DEAF-22B9-40F8-9AE352CC4E8B}"/>
              </a:ext>
            </a:extLst>
          </p:cNvPr>
          <p:cNvSpPr>
            <a:spLocks noGrp="1"/>
          </p:cNvSpPr>
          <p:nvPr>
            <p:ph type="body" sz="quarter" idx="20" hasCustomPrompt="1"/>
          </p:nvPr>
        </p:nvSpPr>
        <p:spPr>
          <a:xfrm>
            <a:off x="6849619" y="684002"/>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bg2">
                    <a:lumMod val="40000"/>
                    <a:lumOff val="60000"/>
                  </a:schemeClr>
                </a:solidFill>
                <a:latin typeface="Matrice Bold" panose="020B0807000000020004" pitchFamily="34" charset="0"/>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defRPr/>
            </a:pPr>
            <a:r>
              <a:rPr lang="en-US"/>
              <a:t>&gt;XX</a:t>
            </a:r>
            <a:endParaRPr lang="en-GB"/>
          </a:p>
        </p:txBody>
      </p:sp>
      <p:sp>
        <p:nvSpPr>
          <p:cNvPr id="59" name="Text Placeholder 50">
            <a:extLst>
              <a:ext uri="{FF2B5EF4-FFF2-40B4-BE49-F238E27FC236}">
                <a16:creationId xmlns:a16="http://schemas.microsoft.com/office/drawing/2014/main" id="{7A54728B-C0B1-9ADB-83D4-052776852CFC}"/>
              </a:ext>
            </a:extLst>
          </p:cNvPr>
          <p:cNvSpPr>
            <a:spLocks noGrp="1"/>
          </p:cNvSpPr>
          <p:nvPr>
            <p:ph type="body" sz="quarter" idx="21"/>
          </p:nvPr>
        </p:nvSpPr>
        <p:spPr>
          <a:xfrm>
            <a:off x="6850064" y="1502650"/>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60" name="Text Placeholder 46">
            <a:extLst>
              <a:ext uri="{FF2B5EF4-FFF2-40B4-BE49-F238E27FC236}">
                <a16:creationId xmlns:a16="http://schemas.microsoft.com/office/drawing/2014/main" id="{8E3F693C-1D83-4D2F-24C1-10936FB11869}"/>
              </a:ext>
            </a:extLst>
          </p:cNvPr>
          <p:cNvSpPr>
            <a:spLocks noGrp="1"/>
          </p:cNvSpPr>
          <p:nvPr>
            <p:ph type="body" sz="quarter" idx="22" hasCustomPrompt="1"/>
          </p:nvPr>
        </p:nvSpPr>
        <p:spPr>
          <a:xfrm>
            <a:off x="9535179" y="684002"/>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bg2">
                    <a:lumMod val="40000"/>
                    <a:lumOff val="60000"/>
                  </a:schemeClr>
                </a:solidFill>
                <a:latin typeface="Matrice Bold" panose="020B0807000000020004" pitchFamily="34" charset="0"/>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defRPr/>
            </a:pPr>
            <a:r>
              <a:rPr lang="en-US"/>
              <a:t>&gt;XX</a:t>
            </a:r>
            <a:endParaRPr lang="en-GB"/>
          </a:p>
        </p:txBody>
      </p:sp>
      <p:sp>
        <p:nvSpPr>
          <p:cNvPr id="61" name="Text Placeholder 50">
            <a:extLst>
              <a:ext uri="{FF2B5EF4-FFF2-40B4-BE49-F238E27FC236}">
                <a16:creationId xmlns:a16="http://schemas.microsoft.com/office/drawing/2014/main" id="{C47D8AE9-BB08-78E6-4B74-F920810CCA8A}"/>
              </a:ext>
            </a:extLst>
          </p:cNvPr>
          <p:cNvSpPr>
            <a:spLocks noGrp="1"/>
          </p:cNvSpPr>
          <p:nvPr>
            <p:ph type="body" sz="quarter" idx="23"/>
          </p:nvPr>
        </p:nvSpPr>
        <p:spPr>
          <a:xfrm>
            <a:off x="9535624" y="1502650"/>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62" name="Text Placeholder 46">
            <a:extLst>
              <a:ext uri="{FF2B5EF4-FFF2-40B4-BE49-F238E27FC236}">
                <a16:creationId xmlns:a16="http://schemas.microsoft.com/office/drawing/2014/main" id="{15D02776-FBE8-18DD-CDC8-01C56A6B38EA}"/>
              </a:ext>
            </a:extLst>
          </p:cNvPr>
          <p:cNvSpPr>
            <a:spLocks noGrp="1"/>
          </p:cNvSpPr>
          <p:nvPr>
            <p:ph type="body" sz="quarter" idx="24" hasCustomPrompt="1"/>
          </p:nvPr>
        </p:nvSpPr>
        <p:spPr>
          <a:xfrm>
            <a:off x="6849619" y="2139294"/>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bg2">
                    <a:lumMod val="40000"/>
                    <a:lumOff val="60000"/>
                  </a:schemeClr>
                </a:solidFill>
                <a:latin typeface="Matrice Bold" panose="020B0807000000020004" pitchFamily="34" charset="0"/>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defRPr/>
            </a:pPr>
            <a:r>
              <a:rPr lang="en-US"/>
              <a:t>&gt;XX</a:t>
            </a:r>
            <a:endParaRPr lang="en-GB"/>
          </a:p>
        </p:txBody>
      </p:sp>
      <p:sp>
        <p:nvSpPr>
          <p:cNvPr id="63" name="Text Placeholder 50">
            <a:extLst>
              <a:ext uri="{FF2B5EF4-FFF2-40B4-BE49-F238E27FC236}">
                <a16:creationId xmlns:a16="http://schemas.microsoft.com/office/drawing/2014/main" id="{195E41DB-5CBC-3FF6-7BE5-199D0760C052}"/>
              </a:ext>
            </a:extLst>
          </p:cNvPr>
          <p:cNvSpPr>
            <a:spLocks noGrp="1"/>
          </p:cNvSpPr>
          <p:nvPr>
            <p:ph type="body" sz="quarter" idx="25"/>
          </p:nvPr>
        </p:nvSpPr>
        <p:spPr>
          <a:xfrm>
            <a:off x="6850064" y="2957942"/>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64" name="Text Placeholder 46">
            <a:extLst>
              <a:ext uri="{FF2B5EF4-FFF2-40B4-BE49-F238E27FC236}">
                <a16:creationId xmlns:a16="http://schemas.microsoft.com/office/drawing/2014/main" id="{5B2AAA75-5921-4E53-25CB-5CB55B2C4176}"/>
              </a:ext>
            </a:extLst>
          </p:cNvPr>
          <p:cNvSpPr>
            <a:spLocks noGrp="1"/>
          </p:cNvSpPr>
          <p:nvPr>
            <p:ph type="body" sz="quarter" idx="26" hasCustomPrompt="1"/>
          </p:nvPr>
        </p:nvSpPr>
        <p:spPr>
          <a:xfrm>
            <a:off x="9535179" y="2139294"/>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bg2">
                    <a:lumMod val="40000"/>
                    <a:lumOff val="60000"/>
                  </a:schemeClr>
                </a:solidFill>
                <a:latin typeface="Matrice Bold" panose="020B0807000000020004" pitchFamily="34" charset="0"/>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defRPr/>
            </a:pPr>
            <a:r>
              <a:rPr lang="en-US"/>
              <a:t>&gt;XX</a:t>
            </a:r>
            <a:endParaRPr lang="en-GB"/>
          </a:p>
        </p:txBody>
      </p:sp>
      <p:sp>
        <p:nvSpPr>
          <p:cNvPr id="65" name="Text Placeholder 50">
            <a:extLst>
              <a:ext uri="{FF2B5EF4-FFF2-40B4-BE49-F238E27FC236}">
                <a16:creationId xmlns:a16="http://schemas.microsoft.com/office/drawing/2014/main" id="{9C1F5766-0648-30ED-0E19-47046F53E185}"/>
              </a:ext>
            </a:extLst>
          </p:cNvPr>
          <p:cNvSpPr>
            <a:spLocks noGrp="1"/>
          </p:cNvSpPr>
          <p:nvPr>
            <p:ph type="body" sz="quarter" idx="27"/>
          </p:nvPr>
        </p:nvSpPr>
        <p:spPr>
          <a:xfrm>
            <a:off x="9535624" y="2957942"/>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76" name="Text Placeholder 46">
            <a:extLst>
              <a:ext uri="{FF2B5EF4-FFF2-40B4-BE49-F238E27FC236}">
                <a16:creationId xmlns:a16="http://schemas.microsoft.com/office/drawing/2014/main" id="{0AAF479E-A06C-7B94-0C7A-20A5859A711F}"/>
              </a:ext>
            </a:extLst>
          </p:cNvPr>
          <p:cNvSpPr>
            <a:spLocks noGrp="1"/>
          </p:cNvSpPr>
          <p:nvPr>
            <p:ph type="body" sz="quarter" idx="28" hasCustomPrompt="1"/>
          </p:nvPr>
        </p:nvSpPr>
        <p:spPr>
          <a:xfrm>
            <a:off x="6849619" y="3693207"/>
            <a:ext cx="2340587" cy="724815"/>
          </a:xfrm>
          <a:prstGeom prst="rect">
            <a:avLst/>
          </a:prstGeom>
        </p:spPr>
        <p:txBody>
          <a:bodyPr lIns="0" tIns="0" rIns="0" bIns="0" anchor="t" anchorCtr="0">
            <a:noAutofit/>
          </a:bodyPr>
          <a:lstStyle>
            <a:lvl1pPr marL="0" indent="0">
              <a:buFont typeface="Arial" panose="020B0604020202020204" pitchFamily="34" charset="0"/>
              <a:buNone/>
              <a:defRPr lang="en-GB" sz="4400" b="1" kern="1200" dirty="0">
                <a:ln w="12700">
                  <a:solidFill>
                    <a:schemeClr val="bg1"/>
                  </a:solidFill>
                </a:ln>
                <a:solidFill>
                  <a:schemeClr val="bg2">
                    <a:lumMod val="40000"/>
                    <a:lumOff val="60000"/>
                  </a:schemeClr>
                </a:solidFill>
                <a:latin typeface="Matrice Bold" panose="020B0807000000020004" pitchFamily="34" charset="0"/>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lvl="0" indent="0" algn="l" defTabSz="917969" rtl="0" eaLnBrk="1" latinLnBrk="0" hangingPunct="1">
              <a:lnSpc>
                <a:spcPct val="100000"/>
              </a:lnSpc>
              <a:spcBef>
                <a:spcPts val="1200"/>
              </a:spcBef>
              <a:buFont typeface="Arial" panose="020B0604020202020204" pitchFamily="34" charset="0"/>
              <a:buNone/>
              <a:defRPr/>
            </a:pPr>
            <a:r>
              <a:rPr lang="en-US"/>
              <a:t>&gt;XX</a:t>
            </a:r>
            <a:endParaRPr lang="en-GB"/>
          </a:p>
        </p:txBody>
      </p:sp>
      <p:sp>
        <p:nvSpPr>
          <p:cNvPr id="78" name="Text Placeholder 50">
            <a:extLst>
              <a:ext uri="{FF2B5EF4-FFF2-40B4-BE49-F238E27FC236}">
                <a16:creationId xmlns:a16="http://schemas.microsoft.com/office/drawing/2014/main" id="{9023A372-665C-8E69-7EFE-ADE9527EE18C}"/>
              </a:ext>
            </a:extLst>
          </p:cNvPr>
          <p:cNvSpPr>
            <a:spLocks noGrp="1"/>
          </p:cNvSpPr>
          <p:nvPr>
            <p:ph type="body" sz="quarter" idx="29"/>
          </p:nvPr>
        </p:nvSpPr>
        <p:spPr>
          <a:xfrm>
            <a:off x="6850064" y="4511855"/>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80" name="Text Placeholder 46">
            <a:extLst>
              <a:ext uri="{FF2B5EF4-FFF2-40B4-BE49-F238E27FC236}">
                <a16:creationId xmlns:a16="http://schemas.microsoft.com/office/drawing/2014/main" id="{15BC3BB0-76A7-E2C7-4EDA-8B10E04FADEE}"/>
              </a:ext>
            </a:extLst>
          </p:cNvPr>
          <p:cNvSpPr>
            <a:spLocks noGrp="1"/>
          </p:cNvSpPr>
          <p:nvPr>
            <p:ph type="body" sz="quarter" idx="30" hasCustomPrompt="1"/>
          </p:nvPr>
        </p:nvSpPr>
        <p:spPr>
          <a:xfrm>
            <a:off x="9535179" y="3693207"/>
            <a:ext cx="2340587" cy="724815"/>
          </a:xfrm>
          <a:prstGeom prst="rect">
            <a:avLst/>
          </a:prstGeom>
        </p:spPr>
        <p:txBody>
          <a:bodyPr lIns="0" tIns="0" rIns="0" bIns="0" anchor="t" anchorCtr="0">
            <a:noAutofit/>
          </a:bodyPr>
          <a:lstStyle>
            <a:lvl1pPr marL="0" indent="0">
              <a:buFont typeface="Arial" panose="020B0604020202020204" pitchFamily="34" charset="0"/>
              <a:buNone/>
              <a:defRPr lang="en-US" sz="4400" b="1" kern="1200" dirty="0">
                <a:ln w="12700">
                  <a:solidFill>
                    <a:schemeClr val="bg1"/>
                  </a:solidFill>
                </a:ln>
                <a:solidFill>
                  <a:schemeClr val="bg2">
                    <a:lumMod val="40000"/>
                    <a:lumOff val="60000"/>
                  </a:schemeClr>
                </a:solidFill>
                <a:latin typeface="Matrice Bold" panose="020B0807000000020004" pitchFamily="34" charset="0"/>
                <a:ea typeface="+mn-ea"/>
                <a:cs typeface="+mn-cs"/>
              </a:defRPr>
            </a:lvl1pPr>
            <a:lvl2pPr>
              <a:defRPr lang="en-US" sz="4400" b="1" kern="1200" dirty="0" smtClean="0">
                <a:ln>
                  <a:solidFill>
                    <a:schemeClr val="bg2"/>
                  </a:solidFill>
                </a:ln>
                <a:noFill/>
                <a:latin typeface="Matrice Bold" panose="020B0807000000020004" pitchFamily="34" charset="0"/>
                <a:ea typeface="+mn-ea"/>
                <a:cs typeface="+mn-cs"/>
              </a:defRPr>
            </a:lvl2pPr>
            <a:lvl3pPr>
              <a:defRPr lang="en-US" sz="4400" b="1" kern="1200" dirty="0" smtClean="0">
                <a:ln>
                  <a:solidFill>
                    <a:schemeClr val="bg2"/>
                  </a:solidFill>
                </a:ln>
                <a:noFill/>
                <a:latin typeface="Matrice Bold" panose="020B0807000000020004" pitchFamily="34" charset="0"/>
                <a:ea typeface="+mn-ea"/>
                <a:cs typeface="+mn-cs"/>
              </a:defRPr>
            </a:lvl3pPr>
            <a:lvl4pPr>
              <a:defRPr lang="en-US" sz="4400" b="1" kern="1200" dirty="0" smtClean="0">
                <a:ln>
                  <a:solidFill>
                    <a:schemeClr val="bg2"/>
                  </a:solidFill>
                </a:ln>
                <a:noFill/>
                <a:latin typeface="Matrice Bold" panose="020B0807000000020004" pitchFamily="34" charset="0"/>
                <a:ea typeface="+mn-ea"/>
                <a:cs typeface="+mn-cs"/>
              </a:defRPr>
            </a:lvl4pPr>
            <a:lvl5pPr>
              <a:defRPr lang="en-GB" sz="4400" b="1" kern="1200" dirty="0">
                <a:ln>
                  <a:solidFill>
                    <a:schemeClr val="bg2"/>
                  </a:solidFill>
                </a:ln>
                <a:noFill/>
                <a:latin typeface="Matrice Bold" panose="020B0807000000020004" pitchFamily="34" charset="0"/>
                <a:ea typeface="+mn-ea"/>
                <a:cs typeface="+mn-cs"/>
              </a:defRPr>
            </a:lvl5pPr>
          </a:lstStyle>
          <a:p>
            <a:pPr marL="0" marR="0" lvl="0" indent="0" algn="l" defTabSz="917969"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a:t>&gt;XX</a:t>
            </a:r>
            <a:endParaRPr lang="en-GB"/>
          </a:p>
          <a:p>
            <a:pPr marL="0" lvl="0" indent="0" algn="l" defTabSz="917969" rtl="0" eaLnBrk="1" latinLnBrk="0" hangingPunct="1">
              <a:lnSpc>
                <a:spcPct val="100000"/>
              </a:lnSpc>
              <a:spcBef>
                <a:spcPts val="1200"/>
              </a:spcBef>
              <a:buFont typeface="Arial" panose="020B0604020202020204" pitchFamily="34" charset="0"/>
              <a:buNone/>
              <a:defRPr/>
            </a:pPr>
            <a:endParaRPr lang="en-US" sz="4400" b="1">
              <a:ln>
                <a:solidFill>
                  <a:schemeClr val="bg2"/>
                </a:solidFill>
              </a:ln>
              <a:noFill/>
              <a:latin typeface="Matrice Bold" panose="020B0807000000020004" pitchFamily="34" charset="0"/>
            </a:endParaRPr>
          </a:p>
        </p:txBody>
      </p:sp>
      <p:sp>
        <p:nvSpPr>
          <p:cNvPr id="81" name="Text Placeholder 50">
            <a:extLst>
              <a:ext uri="{FF2B5EF4-FFF2-40B4-BE49-F238E27FC236}">
                <a16:creationId xmlns:a16="http://schemas.microsoft.com/office/drawing/2014/main" id="{3C890D43-C3FE-4CB4-10BD-26DBF501A261}"/>
              </a:ext>
            </a:extLst>
          </p:cNvPr>
          <p:cNvSpPr>
            <a:spLocks noGrp="1"/>
          </p:cNvSpPr>
          <p:nvPr>
            <p:ph type="body" sz="quarter" idx="44"/>
          </p:nvPr>
        </p:nvSpPr>
        <p:spPr>
          <a:xfrm>
            <a:off x="9535624" y="4511855"/>
            <a:ext cx="2340054" cy="338215"/>
          </a:xfrm>
          <a:prstGeom prst="rect">
            <a:avLst/>
          </a:prstGeom>
        </p:spPr>
        <p:txBody>
          <a:bodyPr lIns="0" tIns="0" rIns="0" bIns="0">
            <a:noAutofit/>
          </a:bodyPr>
          <a:lstStyle>
            <a:lvl1pPr marL="0" indent="0" algn="l" defTabSz="457201" rtl="0" eaLnBrk="1" latinLnBrk="0" hangingPunct="1">
              <a:spcBef>
                <a:spcPts val="0"/>
              </a:spcBef>
              <a:buNone/>
              <a:defRPr lang="en-US"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buNone/>
              <a:defRPr lang="en-GB" sz="1200" kern="1200" dirty="0">
                <a:solidFill>
                  <a:schemeClr val="bg1"/>
                </a:solidFill>
                <a:latin typeface="Verdana" panose="020B0604030504040204"/>
                <a:ea typeface="ヒラギノ角ゴ Pro W3"/>
                <a:cs typeface="+mn-cs"/>
              </a:defRPr>
            </a:lvl5pPr>
          </a:lstStyle>
          <a:p>
            <a:pPr lvl="0"/>
            <a:r>
              <a:rPr lang="en-US"/>
              <a:t>Click to edit Master text styles</a:t>
            </a:r>
          </a:p>
        </p:txBody>
      </p:sp>
      <p:sp>
        <p:nvSpPr>
          <p:cNvPr id="3" name="Text Placeholder 2">
            <a:extLst>
              <a:ext uri="{FF2B5EF4-FFF2-40B4-BE49-F238E27FC236}">
                <a16:creationId xmlns:a16="http://schemas.microsoft.com/office/drawing/2014/main" id="{4B7D6167-DD79-72A1-1667-09E24F9EBF49}"/>
              </a:ext>
            </a:extLst>
          </p:cNvPr>
          <p:cNvSpPr>
            <a:spLocks noGrp="1"/>
          </p:cNvSpPr>
          <p:nvPr>
            <p:ph type="body" sz="quarter" idx="45" hasCustomPrompt="1"/>
          </p:nvPr>
        </p:nvSpPr>
        <p:spPr>
          <a:xfrm>
            <a:off x="6850800" y="5180400"/>
            <a:ext cx="2340000" cy="723600"/>
          </a:xfrm>
          <a:prstGeom prst="rect">
            <a:avLst/>
          </a:prstGeom>
        </p:spPr>
        <p:txBody>
          <a:bodyPr lIns="0" tIns="0" rIns="0" bIns="0"/>
          <a:lstStyle>
            <a:lvl1pPr marL="0" indent="0">
              <a:buNone/>
              <a:defRPr lang="en-GB" sz="4400" b="1" kern="1200" dirty="0">
                <a:ln w="12700">
                  <a:solidFill>
                    <a:schemeClr val="bg1"/>
                  </a:solidFill>
                </a:ln>
                <a:solidFill>
                  <a:schemeClr val="bg2">
                    <a:lumMod val="40000"/>
                    <a:lumOff val="60000"/>
                  </a:schemeClr>
                </a:solidFill>
                <a:latin typeface="Matrice Bold" panose="020B0807000000020004" pitchFamily="34" charset="0"/>
                <a:ea typeface="+mn-ea"/>
                <a:cs typeface="+mn-cs"/>
              </a:defRPr>
            </a:lvl1pPr>
            <a:lvl2pPr marL="458985" indent="0">
              <a:buNone/>
              <a:defRPr/>
            </a:lvl2pPr>
            <a:lvl3pPr marL="917969" indent="0">
              <a:buNone/>
              <a:defRPr/>
            </a:lvl3pPr>
            <a:lvl4pPr marL="1376953" indent="0">
              <a:buNone/>
              <a:defRPr/>
            </a:lvl4pPr>
            <a:lvl5pPr marL="1835937" indent="0">
              <a:buNone/>
              <a:defRPr/>
            </a:lvl5pPr>
          </a:lstStyle>
          <a:p>
            <a:pPr marL="0" marR="0" lvl="0" indent="0" algn="l" defTabSz="917969"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a:t>XX%</a:t>
            </a:r>
            <a:endParaRPr lang="en-GB"/>
          </a:p>
        </p:txBody>
      </p:sp>
      <p:sp>
        <p:nvSpPr>
          <p:cNvPr id="8" name="Text Placeholder 7">
            <a:extLst>
              <a:ext uri="{FF2B5EF4-FFF2-40B4-BE49-F238E27FC236}">
                <a16:creationId xmlns:a16="http://schemas.microsoft.com/office/drawing/2014/main" id="{3AD02394-27E9-ECFF-0AB3-398AD30A8CEE}"/>
              </a:ext>
            </a:extLst>
          </p:cNvPr>
          <p:cNvSpPr>
            <a:spLocks noGrp="1"/>
          </p:cNvSpPr>
          <p:nvPr>
            <p:ph type="body" sz="quarter" idx="46"/>
          </p:nvPr>
        </p:nvSpPr>
        <p:spPr>
          <a:xfrm>
            <a:off x="6850800" y="5997600"/>
            <a:ext cx="2340000" cy="338400"/>
          </a:xfrm>
          <a:prstGeom prst="rect">
            <a:avLst/>
          </a:prstGeom>
        </p:spPr>
        <p:txBody>
          <a:bodyPr lIns="0" tIns="0" rIns="0" bIns="0"/>
          <a:lstStyle>
            <a:lvl1pPr marL="0" indent="0">
              <a:buNone/>
              <a:defRPr lang="en-GB"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lvl2pPr>
            <a:lvl3pPr>
              <a:defRPr/>
            </a:lvl3pPr>
            <a:lvl4pPr>
              <a:defRPr/>
            </a:lvl4pPr>
            <a:lvl5pPr>
              <a:defRPr/>
            </a:lvl5pPr>
          </a:lstStyle>
          <a:p>
            <a:pPr lvl="0"/>
            <a:r>
              <a:rPr lang="en-US"/>
              <a:t>Click to edit Master text styles</a:t>
            </a:r>
          </a:p>
        </p:txBody>
      </p:sp>
      <p:sp>
        <p:nvSpPr>
          <p:cNvPr id="86" name="Text Placeholder 2">
            <a:extLst>
              <a:ext uri="{FF2B5EF4-FFF2-40B4-BE49-F238E27FC236}">
                <a16:creationId xmlns:a16="http://schemas.microsoft.com/office/drawing/2014/main" id="{A68FBF1A-2AD7-3B5A-02AB-C68A267698CF}"/>
              </a:ext>
            </a:extLst>
          </p:cNvPr>
          <p:cNvSpPr>
            <a:spLocks noGrp="1"/>
          </p:cNvSpPr>
          <p:nvPr>
            <p:ph type="body" sz="quarter" idx="47" hasCustomPrompt="1"/>
          </p:nvPr>
        </p:nvSpPr>
        <p:spPr>
          <a:xfrm>
            <a:off x="9535179" y="5180400"/>
            <a:ext cx="2340000" cy="723600"/>
          </a:xfrm>
          <a:prstGeom prst="rect">
            <a:avLst/>
          </a:prstGeom>
        </p:spPr>
        <p:txBody>
          <a:bodyPr lIns="0" tIns="0" rIns="0" bIns="0"/>
          <a:lstStyle>
            <a:lvl1pPr marL="0" indent="0">
              <a:buNone/>
              <a:defRPr lang="en-GB" sz="4400" b="1" kern="1200" dirty="0">
                <a:ln w="12700">
                  <a:solidFill>
                    <a:schemeClr val="bg1"/>
                  </a:solidFill>
                </a:ln>
                <a:solidFill>
                  <a:schemeClr val="bg2">
                    <a:lumMod val="40000"/>
                    <a:lumOff val="60000"/>
                  </a:schemeClr>
                </a:solidFill>
                <a:latin typeface="Matrice Bold" panose="020B0807000000020004" pitchFamily="34" charset="0"/>
                <a:ea typeface="+mn-ea"/>
                <a:cs typeface="+mn-cs"/>
              </a:defRPr>
            </a:lvl1pPr>
            <a:lvl2pPr marL="458985" indent="0">
              <a:buNone/>
              <a:defRPr/>
            </a:lvl2pPr>
            <a:lvl3pPr marL="917969" indent="0">
              <a:buNone/>
              <a:defRPr/>
            </a:lvl3pPr>
            <a:lvl4pPr marL="1376953" indent="0">
              <a:buNone/>
              <a:defRPr/>
            </a:lvl4pPr>
            <a:lvl5pPr marL="1835937" indent="0">
              <a:buNone/>
              <a:defRPr/>
            </a:lvl5pPr>
          </a:lstStyle>
          <a:p>
            <a:pPr marL="0" marR="0" lvl="0" indent="0" algn="l" defTabSz="917969"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a:t>XX%</a:t>
            </a:r>
            <a:endParaRPr lang="en-GB"/>
          </a:p>
        </p:txBody>
      </p:sp>
      <p:sp>
        <p:nvSpPr>
          <p:cNvPr id="87" name="Text Placeholder 7">
            <a:extLst>
              <a:ext uri="{FF2B5EF4-FFF2-40B4-BE49-F238E27FC236}">
                <a16:creationId xmlns:a16="http://schemas.microsoft.com/office/drawing/2014/main" id="{F41D0AC5-D37D-1AF1-D02F-C5562D5A54A4}"/>
              </a:ext>
            </a:extLst>
          </p:cNvPr>
          <p:cNvSpPr>
            <a:spLocks noGrp="1"/>
          </p:cNvSpPr>
          <p:nvPr>
            <p:ph type="body" sz="quarter" idx="48"/>
          </p:nvPr>
        </p:nvSpPr>
        <p:spPr>
          <a:xfrm>
            <a:off x="9535179" y="5997600"/>
            <a:ext cx="2340000" cy="338400"/>
          </a:xfrm>
          <a:prstGeom prst="rect">
            <a:avLst/>
          </a:prstGeom>
        </p:spPr>
        <p:txBody>
          <a:bodyPr lIns="0" tIns="0" rIns="0" bIns="0"/>
          <a:lstStyle>
            <a:lvl1pPr marL="0" indent="0">
              <a:buNone/>
              <a:defRPr lang="en-GB" sz="1200" kern="1200" dirty="0" smtClean="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defRPr/>
            </a:lvl2pPr>
            <a:lvl3pPr>
              <a:defRPr/>
            </a:lvl3pPr>
            <a:lvl4pPr>
              <a:defRPr/>
            </a:lvl4pPr>
            <a:lvl5pPr>
              <a:defRPr/>
            </a:lvl5pPr>
          </a:lstStyle>
          <a:p>
            <a:pPr lvl="0"/>
            <a:r>
              <a:rPr lang="en-US"/>
              <a:t>Click to edit Master text styles</a:t>
            </a:r>
          </a:p>
        </p:txBody>
      </p:sp>
      <p:sp>
        <p:nvSpPr>
          <p:cNvPr id="10" name="Text Placeholder 9">
            <a:extLst>
              <a:ext uri="{FF2B5EF4-FFF2-40B4-BE49-F238E27FC236}">
                <a16:creationId xmlns:a16="http://schemas.microsoft.com/office/drawing/2014/main" id="{0692CB93-E8D7-958F-0F7F-A7499AF5828C}"/>
              </a:ext>
            </a:extLst>
          </p:cNvPr>
          <p:cNvSpPr>
            <a:spLocks noGrp="1"/>
          </p:cNvSpPr>
          <p:nvPr>
            <p:ph type="body" sz="quarter" idx="51"/>
          </p:nvPr>
        </p:nvSpPr>
        <p:spPr>
          <a:xfrm>
            <a:off x="823487" y="2624400"/>
            <a:ext cx="5073313" cy="504000"/>
          </a:xfrm>
          <a:prstGeom prst="rect">
            <a:avLst/>
          </a:prstGeom>
        </p:spPr>
        <p:txBody>
          <a:bodyPr lIns="0" tIns="0" rIns="0" bIns="0"/>
          <a:lstStyle>
            <a:lvl1pPr marL="0" indent="0">
              <a:buNone/>
              <a:defRPr lang="en-GB" sz="1400" kern="1200" dirty="0">
                <a:solidFill>
                  <a:schemeClr val="tx2"/>
                </a:solidFill>
                <a:latin typeface="+mn-lt"/>
                <a:ea typeface="+mn-ea"/>
                <a:cs typeface="+mn-cs"/>
              </a:defRPr>
            </a:lvl1pPr>
            <a:lvl2pPr>
              <a:defRPr/>
            </a:lvl2pPr>
            <a:lvl3pPr>
              <a:defRPr/>
            </a:lvl3pPr>
            <a:lvl4pPr>
              <a:defRPr/>
            </a:lvl4pPr>
            <a:lvl5pPr>
              <a:defRPr/>
            </a:lvl5pPr>
          </a:lstStyle>
          <a:p>
            <a:pPr lvl="0"/>
            <a:r>
              <a:rPr lang="en-US"/>
              <a:t>Click to edit Master text styles</a:t>
            </a:r>
          </a:p>
        </p:txBody>
      </p:sp>
      <p:sp>
        <p:nvSpPr>
          <p:cNvPr id="92" name="Text Placeholder 9">
            <a:extLst>
              <a:ext uri="{FF2B5EF4-FFF2-40B4-BE49-F238E27FC236}">
                <a16:creationId xmlns:a16="http://schemas.microsoft.com/office/drawing/2014/main" id="{7767C1CC-C938-B505-12FA-1CF54EB598B9}"/>
              </a:ext>
            </a:extLst>
          </p:cNvPr>
          <p:cNvSpPr>
            <a:spLocks noGrp="1"/>
          </p:cNvSpPr>
          <p:nvPr>
            <p:ph type="body" sz="quarter" idx="52"/>
          </p:nvPr>
        </p:nvSpPr>
        <p:spPr>
          <a:xfrm>
            <a:off x="827088" y="3483735"/>
            <a:ext cx="5069712" cy="504000"/>
          </a:xfrm>
          <a:prstGeom prst="rect">
            <a:avLst/>
          </a:prstGeom>
        </p:spPr>
        <p:txBody>
          <a:bodyPr lIns="0" tIns="0" rIns="0" bIns="0"/>
          <a:lstStyle>
            <a:lvl1pPr marL="0" indent="0">
              <a:buNone/>
              <a:defRPr lang="en-GB" sz="1400" kern="1200" dirty="0">
                <a:solidFill>
                  <a:schemeClr val="tx2"/>
                </a:solidFill>
                <a:latin typeface="+mn-lt"/>
                <a:ea typeface="+mn-ea"/>
                <a:cs typeface="+mn-cs"/>
              </a:defRPr>
            </a:lvl1pPr>
            <a:lvl2pPr>
              <a:defRPr/>
            </a:lvl2pPr>
            <a:lvl3pPr>
              <a:defRPr/>
            </a:lvl3pPr>
            <a:lvl4pPr>
              <a:defRPr/>
            </a:lvl4pPr>
            <a:lvl5pPr>
              <a:defRPr/>
            </a:lvl5pPr>
          </a:lstStyle>
          <a:p>
            <a:pPr lvl="0"/>
            <a:r>
              <a:rPr lang="en-US"/>
              <a:t>Click to edit Master text styles</a:t>
            </a:r>
          </a:p>
        </p:txBody>
      </p:sp>
      <p:sp>
        <p:nvSpPr>
          <p:cNvPr id="93" name="Text Placeholder 9">
            <a:extLst>
              <a:ext uri="{FF2B5EF4-FFF2-40B4-BE49-F238E27FC236}">
                <a16:creationId xmlns:a16="http://schemas.microsoft.com/office/drawing/2014/main" id="{F70B5137-524B-4643-B574-A0A009222697}"/>
              </a:ext>
            </a:extLst>
          </p:cNvPr>
          <p:cNvSpPr>
            <a:spLocks noGrp="1"/>
          </p:cNvSpPr>
          <p:nvPr>
            <p:ph type="body" sz="quarter" idx="53"/>
          </p:nvPr>
        </p:nvSpPr>
        <p:spPr>
          <a:xfrm>
            <a:off x="827088" y="4344946"/>
            <a:ext cx="5069712" cy="504000"/>
          </a:xfrm>
          <a:prstGeom prst="rect">
            <a:avLst/>
          </a:prstGeom>
        </p:spPr>
        <p:txBody>
          <a:bodyPr lIns="0" tIns="0" rIns="0" bIns="0"/>
          <a:lstStyle>
            <a:lvl1pPr marL="0" indent="0">
              <a:buNone/>
              <a:defRPr lang="en-GB" sz="1400" kern="1200" dirty="0">
                <a:solidFill>
                  <a:schemeClr val="tx2"/>
                </a:solidFill>
                <a:latin typeface="+mn-lt"/>
                <a:ea typeface="+mn-ea"/>
                <a:cs typeface="+mn-cs"/>
              </a:defRPr>
            </a:lvl1pPr>
            <a:lvl2pPr>
              <a:defRPr/>
            </a:lvl2pPr>
            <a:lvl3pPr>
              <a:defRPr/>
            </a:lvl3pPr>
            <a:lvl4pPr>
              <a:defRPr/>
            </a:lvl4pPr>
            <a:lvl5pPr>
              <a:defRPr/>
            </a:lvl5pPr>
          </a:lstStyle>
          <a:p>
            <a:pPr lvl="0"/>
            <a:r>
              <a:rPr lang="en-US"/>
              <a:t>Click to edit Master text styles</a:t>
            </a:r>
          </a:p>
        </p:txBody>
      </p:sp>
      <p:sp>
        <p:nvSpPr>
          <p:cNvPr id="94" name="Text Placeholder 9">
            <a:extLst>
              <a:ext uri="{FF2B5EF4-FFF2-40B4-BE49-F238E27FC236}">
                <a16:creationId xmlns:a16="http://schemas.microsoft.com/office/drawing/2014/main" id="{44B1AB7F-E81B-3EF6-8D89-0232D6FD2330}"/>
              </a:ext>
            </a:extLst>
          </p:cNvPr>
          <p:cNvSpPr>
            <a:spLocks noGrp="1"/>
          </p:cNvSpPr>
          <p:nvPr>
            <p:ph type="body" sz="quarter" idx="54"/>
          </p:nvPr>
        </p:nvSpPr>
        <p:spPr>
          <a:xfrm>
            <a:off x="827088" y="5206156"/>
            <a:ext cx="5069712" cy="504000"/>
          </a:xfrm>
          <a:prstGeom prst="rect">
            <a:avLst/>
          </a:prstGeom>
        </p:spPr>
        <p:txBody>
          <a:bodyPr lIns="0" tIns="0" rIns="0" bIns="0"/>
          <a:lstStyle>
            <a:lvl1pPr marL="0" indent="0">
              <a:buNone/>
              <a:defRPr lang="en-GB" sz="1400" kern="1200" dirty="0">
                <a:solidFill>
                  <a:schemeClr val="tx2"/>
                </a:solidFill>
                <a:latin typeface="+mn-lt"/>
                <a:ea typeface="+mn-ea"/>
                <a:cs typeface="+mn-cs"/>
              </a:defRPr>
            </a:lvl1pPr>
            <a:lvl2pPr>
              <a:defRPr/>
            </a:lvl2pPr>
            <a:lvl3pPr>
              <a:defRPr/>
            </a:lvl3pPr>
            <a:lvl4pPr>
              <a:defRPr/>
            </a:lvl4pPr>
            <a:lvl5pPr>
              <a:defRPr/>
            </a:lvl5pPr>
          </a:lstStyle>
          <a:p>
            <a:pPr lvl="0"/>
            <a:r>
              <a:rPr lang="en-US"/>
              <a:t>Click to edit Master text styles</a:t>
            </a:r>
          </a:p>
        </p:txBody>
      </p:sp>
      <p:sp>
        <p:nvSpPr>
          <p:cNvPr id="26" name="Footer Placeholder 2">
            <a:extLst>
              <a:ext uri="{FF2B5EF4-FFF2-40B4-BE49-F238E27FC236}">
                <a16:creationId xmlns:a16="http://schemas.microsoft.com/office/drawing/2014/main" id="{88D1A868-B0C8-2AAB-699C-400EFF099F0B}"/>
              </a:ext>
            </a:extLst>
          </p:cNvPr>
          <p:cNvSpPr>
            <a:spLocks noGrp="1"/>
          </p:cNvSpPr>
          <p:nvPr>
            <p:ph type="ftr" sz="quarter" idx="49"/>
          </p:nvPr>
        </p:nvSpPr>
        <p:spPr>
          <a:xfrm>
            <a:off x="965518" y="6570663"/>
            <a:ext cx="5314631" cy="384175"/>
          </a:xfrm>
          <a:prstGeom prst="rect">
            <a:avLst/>
          </a:prstGeom>
        </p:spPr>
        <p:txBody>
          <a:bodyPr/>
          <a:lstStyle>
            <a:lvl1pPr algn="l">
              <a:defRPr/>
            </a:lvl1pPr>
          </a:lstStyle>
          <a:p>
            <a:r>
              <a:rPr lang="en-US" noProof="0"/>
              <a:t>WIFI-KS 2026 - AIRTIES</a:t>
            </a:r>
          </a:p>
        </p:txBody>
      </p:sp>
      <p:sp>
        <p:nvSpPr>
          <p:cNvPr id="27" name="Title 1">
            <a:extLst>
              <a:ext uri="{FF2B5EF4-FFF2-40B4-BE49-F238E27FC236}">
                <a16:creationId xmlns:a16="http://schemas.microsoft.com/office/drawing/2014/main" id="{1ADB6930-956D-4B9B-4CF1-2B8F1A3E4F5B}"/>
              </a:ext>
            </a:extLst>
          </p:cNvPr>
          <p:cNvSpPr>
            <a:spLocks noGrp="1"/>
          </p:cNvSpPr>
          <p:nvPr>
            <p:ph type="ctrTitle"/>
          </p:nvPr>
        </p:nvSpPr>
        <p:spPr>
          <a:xfrm>
            <a:off x="827088" y="356176"/>
            <a:ext cx="5069712"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28" name="Subtitle 2">
            <a:extLst>
              <a:ext uri="{FF2B5EF4-FFF2-40B4-BE49-F238E27FC236}">
                <a16:creationId xmlns:a16="http://schemas.microsoft.com/office/drawing/2014/main" id="{72B6E86A-3060-EA62-D04E-3F855AA9B21E}"/>
              </a:ext>
            </a:extLst>
          </p:cNvPr>
          <p:cNvSpPr>
            <a:spLocks noGrp="1"/>
          </p:cNvSpPr>
          <p:nvPr>
            <p:ph type="subTitle" idx="1"/>
          </p:nvPr>
        </p:nvSpPr>
        <p:spPr>
          <a:xfrm>
            <a:off x="827086" y="1215247"/>
            <a:ext cx="5069712"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266956650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Key callout - navy">
    <p:bg>
      <p:bgPr>
        <a:solidFill>
          <a:schemeClr val="accent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9DDD672C-4AFC-4A78-9E2E-37C26A1A0DD4}"/>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4326788" y="1771655"/>
            <a:ext cx="7913705" cy="3054916"/>
          </a:xfrm>
          <a:prstGeom prst="rect">
            <a:avLst/>
          </a:prstGeom>
        </p:spPr>
      </p:pic>
      <p:pic>
        <p:nvPicPr>
          <p:cNvPr id="8" name="Graphic 7">
            <a:extLst>
              <a:ext uri="{FF2B5EF4-FFF2-40B4-BE49-F238E27FC236}">
                <a16:creationId xmlns:a16="http://schemas.microsoft.com/office/drawing/2014/main" id="{CFC9B907-C4A9-4CD6-BDC9-F5A2BF1E0D4B}"/>
              </a:ext>
            </a:extLst>
          </p:cNvPr>
          <p:cNvPicPr>
            <a:picLocks noChangeAspect="1"/>
          </p:cNvPicPr>
          <p:nvPr/>
        </p:nvPicPr>
        <p:blipFill rotWithShape="1">
          <a:blip cstate="screen">
            <a:alphaModFix amt="31000"/>
            <a:extLst>
              <a:ext uri="{28A0092B-C50C-407E-A947-70E740481C1C}">
                <a14:useLocalDpi xmlns:a14="http://schemas.microsoft.com/office/drawing/2010/main"/>
              </a:ext>
              <a:ext uri="{96DAC541-7B7A-43D3-8B79-37D633B846F1}">
                <asvg:svgBlip xmlns:asvg="http://schemas.microsoft.com/office/drawing/2016/SVG/main" r:embed="rId2"/>
              </a:ext>
            </a:extLst>
          </a:blip>
          <a:srcRect t="18848" r="14971" b="15596"/>
          <a:stretch/>
        </p:blipFill>
        <p:spPr>
          <a:xfrm flipV="1">
            <a:off x="4326788" y="4826571"/>
            <a:ext cx="7913705" cy="2372742"/>
          </a:xfrm>
          <a:prstGeom prst="rect">
            <a:avLst/>
          </a:prstGeom>
        </p:spPr>
      </p:pic>
      <p:sp>
        <p:nvSpPr>
          <p:cNvPr id="5" name="Slide Number Placeholder 4"/>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a:p>
        </p:txBody>
      </p:sp>
      <p:grpSp>
        <p:nvGrpSpPr>
          <p:cNvPr id="13" name="Group 12">
            <a:extLst>
              <a:ext uri="{FF2B5EF4-FFF2-40B4-BE49-F238E27FC236}">
                <a16:creationId xmlns:a16="http://schemas.microsoft.com/office/drawing/2014/main" id="{01439D97-2D9A-146E-C56A-982F924327B2}"/>
              </a:ext>
            </a:extLst>
          </p:cNvPr>
          <p:cNvGrpSpPr>
            <a:grpSpLocks noChangeAspect="1"/>
          </p:cNvGrpSpPr>
          <p:nvPr/>
        </p:nvGrpSpPr>
        <p:grpSpPr>
          <a:xfrm>
            <a:off x="360000" y="6750000"/>
            <a:ext cx="460175" cy="108000"/>
            <a:chOff x="9091349" y="2677250"/>
            <a:chExt cx="1370738" cy="321703"/>
          </a:xfrm>
        </p:grpSpPr>
        <p:sp>
          <p:nvSpPr>
            <p:cNvPr id="14" name="Forme libre 23">
              <a:extLst>
                <a:ext uri="{FF2B5EF4-FFF2-40B4-BE49-F238E27FC236}">
                  <a16:creationId xmlns:a16="http://schemas.microsoft.com/office/drawing/2014/main" id="{EF21BD7A-BA42-1A86-0C6A-3FC1FA955E18}"/>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6" name="Forme libre 24">
              <a:extLst>
                <a:ext uri="{FF2B5EF4-FFF2-40B4-BE49-F238E27FC236}">
                  <a16:creationId xmlns:a16="http://schemas.microsoft.com/office/drawing/2014/main" id="{D23D3F8F-28ED-4A32-5E43-DA908BB7548E}"/>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7" name="Forme libre 25">
              <a:extLst>
                <a:ext uri="{FF2B5EF4-FFF2-40B4-BE49-F238E27FC236}">
                  <a16:creationId xmlns:a16="http://schemas.microsoft.com/office/drawing/2014/main" id="{0B9F5B8E-1818-13AA-F5BB-7942FB5D3737}"/>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pic>
        <p:nvPicPr>
          <p:cNvPr id="12" name="Picture 11">
            <a:extLst>
              <a:ext uri="{FF2B5EF4-FFF2-40B4-BE49-F238E27FC236}">
                <a16:creationId xmlns:a16="http://schemas.microsoft.com/office/drawing/2014/main" id="{2964D540-8544-201C-E4D3-C31CA07F5605}"/>
              </a:ext>
            </a:extLst>
          </p:cNvPr>
          <p:cNvPicPr>
            <a:picLocks noChangeAspect="1"/>
          </p:cNvPicPr>
          <p:nvPr/>
        </p:nvPicPr>
        <p:blipFill>
          <a:blip r:embed="rId3"/>
          <a:stretch>
            <a:fillRect/>
          </a:stretch>
        </p:blipFill>
        <p:spPr>
          <a:xfrm>
            <a:off x="7897671" y="506359"/>
            <a:ext cx="3710136" cy="650230"/>
          </a:xfrm>
          <a:prstGeom prst="rect">
            <a:avLst/>
          </a:prstGeom>
        </p:spPr>
      </p:pic>
      <p:sp>
        <p:nvSpPr>
          <p:cNvPr id="3" name="Footer Placeholder 2">
            <a:extLst>
              <a:ext uri="{FF2B5EF4-FFF2-40B4-BE49-F238E27FC236}">
                <a16:creationId xmlns:a16="http://schemas.microsoft.com/office/drawing/2014/main" id="{C280287E-9B95-2157-0C35-84DBAC99C090}"/>
              </a:ext>
            </a:extLst>
          </p:cNvPr>
          <p:cNvSpPr>
            <a:spLocks noGrp="1"/>
          </p:cNvSpPr>
          <p:nvPr>
            <p:ph type="ftr" sz="quarter" idx="13"/>
          </p:nvPr>
        </p:nvSpPr>
        <p:spPr>
          <a:xfrm>
            <a:off x="973598" y="6570663"/>
            <a:ext cx="5948361" cy="384175"/>
          </a:xfrm>
          <a:prstGeom prst="rect">
            <a:avLst/>
          </a:prstGeom>
        </p:spPr>
        <p:txBody>
          <a:bodyPr/>
          <a:lstStyle>
            <a:lvl1pPr algn="l">
              <a:defRPr>
                <a:solidFill>
                  <a:schemeClr val="bg1"/>
                </a:solidFill>
              </a:defRPr>
            </a:lvl1pPr>
          </a:lstStyle>
          <a:p>
            <a:r>
              <a:rPr lang="en-US" noProof="0"/>
              <a:t>WIFI-KS 2026 - AIRTIES</a:t>
            </a:r>
          </a:p>
        </p:txBody>
      </p:sp>
      <p:sp>
        <p:nvSpPr>
          <p:cNvPr id="20" name="Title 1">
            <a:extLst>
              <a:ext uri="{FF2B5EF4-FFF2-40B4-BE49-F238E27FC236}">
                <a16:creationId xmlns:a16="http://schemas.microsoft.com/office/drawing/2014/main" id="{E3AFB84F-3CD7-E3AF-48EE-8A2CA20C69FF}"/>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21" name="Subtitle 2">
            <a:extLst>
              <a:ext uri="{FF2B5EF4-FFF2-40B4-BE49-F238E27FC236}">
                <a16:creationId xmlns:a16="http://schemas.microsoft.com/office/drawing/2014/main" id="{75F0523D-B4B4-3C82-A834-ECF9384069BF}"/>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27085528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ver slide - /w background 4">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4895927-DEB9-4853-A43B-728FB6EE244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848705" y="-1"/>
            <a:ext cx="8390920" cy="7198519"/>
          </a:xfrm>
          <a:prstGeom prst="rect">
            <a:avLst/>
          </a:prstGeom>
        </p:spPr>
      </p:pic>
      <p:sp>
        <p:nvSpPr>
          <p:cNvPr id="8" name="Rectangle 7">
            <a:extLst>
              <a:ext uri="{FF2B5EF4-FFF2-40B4-BE49-F238E27FC236}">
                <a16:creationId xmlns:a16="http://schemas.microsoft.com/office/drawing/2014/main" id="{D8FCDF74-E76E-4775-9DD2-DE1A753329B5}"/>
              </a:ext>
            </a:extLst>
          </p:cNvPr>
          <p:cNvSpPr/>
          <p:nvPr/>
        </p:nvSpPr>
        <p:spPr>
          <a:xfrm>
            <a:off x="0" y="794"/>
            <a:ext cx="9640152" cy="7199313"/>
          </a:xfrm>
          <a:prstGeom prst="rect">
            <a:avLst/>
          </a:prstGeom>
          <a:gradFill>
            <a:gsLst>
              <a:gs pos="41000">
                <a:srgbClr val="0A0098"/>
              </a:gs>
              <a:gs pos="83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800" dirty="0"/>
          </a:p>
        </p:txBody>
      </p:sp>
      <p:pic>
        <p:nvPicPr>
          <p:cNvPr id="7" name="Graphic 6">
            <a:extLst>
              <a:ext uri="{FF2B5EF4-FFF2-40B4-BE49-F238E27FC236}">
                <a16:creationId xmlns:a16="http://schemas.microsoft.com/office/drawing/2014/main" id="{D36BA81B-8F3D-4554-BC7A-8A25A17A99D0}"/>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3"/>
              </a:ext>
            </a:extLst>
          </a:blip>
          <a:srcRect r="14971" b="15596"/>
          <a:stretch/>
        </p:blipFill>
        <p:spPr>
          <a:xfrm>
            <a:off x="2599474" y="3498646"/>
            <a:ext cx="9640151" cy="3721373"/>
          </a:xfrm>
          <a:prstGeom prst="rect">
            <a:avLst/>
          </a:prstGeom>
        </p:spPr>
      </p:pic>
      <p:grpSp>
        <p:nvGrpSpPr>
          <p:cNvPr id="20" name="Group 19">
            <a:extLst>
              <a:ext uri="{FF2B5EF4-FFF2-40B4-BE49-F238E27FC236}">
                <a16:creationId xmlns:a16="http://schemas.microsoft.com/office/drawing/2014/main" id="{62D1AF3B-C94E-BABE-8ADD-970F6B27C0DA}"/>
              </a:ext>
            </a:extLst>
          </p:cNvPr>
          <p:cNvGrpSpPr>
            <a:grpSpLocks noChangeAspect="1"/>
          </p:cNvGrpSpPr>
          <p:nvPr/>
        </p:nvGrpSpPr>
        <p:grpSpPr>
          <a:xfrm>
            <a:off x="360000" y="6750000"/>
            <a:ext cx="460175" cy="108000"/>
            <a:chOff x="9091349" y="2677250"/>
            <a:chExt cx="1370738" cy="321703"/>
          </a:xfrm>
        </p:grpSpPr>
        <p:sp>
          <p:nvSpPr>
            <p:cNvPr id="21" name="Forme libre 23">
              <a:extLst>
                <a:ext uri="{FF2B5EF4-FFF2-40B4-BE49-F238E27FC236}">
                  <a16:creationId xmlns:a16="http://schemas.microsoft.com/office/drawing/2014/main" id="{82702714-B789-B5AF-57D1-4FF9484EB2FD}"/>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22" name="Forme libre 24">
              <a:extLst>
                <a:ext uri="{FF2B5EF4-FFF2-40B4-BE49-F238E27FC236}">
                  <a16:creationId xmlns:a16="http://schemas.microsoft.com/office/drawing/2014/main" id="{163B948A-0E3B-3284-71E9-F79F5AAD4AEA}"/>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23" name="Forme libre 25">
              <a:extLst>
                <a:ext uri="{FF2B5EF4-FFF2-40B4-BE49-F238E27FC236}">
                  <a16:creationId xmlns:a16="http://schemas.microsoft.com/office/drawing/2014/main" id="{1C1C1E51-AB60-5D69-D915-5DF8B115FE35}"/>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grpSp>
        <p:nvGrpSpPr>
          <p:cNvPr id="24" name="Graphique 20">
            <a:extLst>
              <a:ext uri="{FF2B5EF4-FFF2-40B4-BE49-F238E27FC236}">
                <a16:creationId xmlns:a16="http://schemas.microsoft.com/office/drawing/2014/main" id="{F3AA199B-BF2F-FDED-0DE8-5C75EF8F5BA8}"/>
              </a:ext>
            </a:extLst>
          </p:cNvPr>
          <p:cNvGrpSpPr/>
          <p:nvPr/>
        </p:nvGrpSpPr>
        <p:grpSpPr>
          <a:xfrm>
            <a:off x="827088" y="1346024"/>
            <a:ext cx="2482528" cy="491822"/>
            <a:chOff x="587374" y="1605282"/>
            <a:chExt cx="3753275" cy="743573"/>
          </a:xfrm>
          <a:solidFill>
            <a:schemeClr val="bg1"/>
          </a:solidFill>
        </p:grpSpPr>
        <p:sp>
          <p:nvSpPr>
            <p:cNvPr id="25" name="Forme libre 22">
              <a:extLst>
                <a:ext uri="{FF2B5EF4-FFF2-40B4-BE49-F238E27FC236}">
                  <a16:creationId xmlns:a16="http://schemas.microsoft.com/office/drawing/2014/main" id="{CD437BEB-F34B-A193-0845-F2F1DDC32C3A}"/>
                </a:ext>
              </a:extLst>
            </p:cNvPr>
            <p:cNvSpPr/>
            <p:nvPr/>
          </p:nvSpPr>
          <p:spPr>
            <a:xfrm>
              <a:off x="607197" y="1844287"/>
              <a:ext cx="2276813" cy="441629"/>
            </a:xfrm>
            <a:custGeom>
              <a:avLst/>
              <a:gdLst>
                <a:gd name="connsiteX0" fmla="*/ 1654877 w 2276813"/>
                <a:gd name="connsiteY0" fmla="*/ 104897 h 441629"/>
                <a:gd name="connsiteX1" fmla="*/ 1440782 w 2276813"/>
                <a:gd name="connsiteY1" fmla="*/ 242192 h 441629"/>
                <a:gd name="connsiteX2" fmla="*/ 1440782 w 2276813"/>
                <a:gd name="connsiteY2" fmla="*/ 304068 h 441629"/>
                <a:gd name="connsiteX3" fmla="*/ 1667300 w 2276813"/>
                <a:gd name="connsiteY3" fmla="*/ 441364 h 441629"/>
                <a:gd name="connsiteX4" fmla="*/ 1820867 w 2276813"/>
                <a:gd name="connsiteY4" fmla="*/ 421447 h 441629"/>
                <a:gd name="connsiteX5" fmla="*/ 1820867 w 2276813"/>
                <a:gd name="connsiteY5" fmla="*/ 341247 h 441629"/>
                <a:gd name="connsiteX6" fmla="*/ 1693996 w 2276813"/>
                <a:gd name="connsiteY6" fmla="*/ 363554 h 441629"/>
                <a:gd name="connsiteX7" fmla="*/ 1556816 w 2276813"/>
                <a:gd name="connsiteY7" fmla="*/ 299023 h 441629"/>
                <a:gd name="connsiteX8" fmla="*/ 1556816 w 2276813"/>
                <a:gd name="connsiteY8" fmla="*/ 246972 h 441629"/>
                <a:gd name="connsiteX9" fmla="*/ 1651705 w 2276813"/>
                <a:gd name="connsiteY9" fmla="*/ 176599 h 441629"/>
                <a:gd name="connsiteX10" fmla="*/ 1733114 w 2276813"/>
                <a:gd name="connsiteY10" fmla="*/ 233694 h 441629"/>
                <a:gd name="connsiteX11" fmla="*/ 1733114 w 2276813"/>
                <a:gd name="connsiteY11" fmla="*/ 239006 h 441629"/>
                <a:gd name="connsiteX12" fmla="*/ 1604657 w 2276813"/>
                <a:gd name="connsiteY12" fmla="*/ 239006 h 441629"/>
                <a:gd name="connsiteX13" fmla="*/ 1604657 w 2276813"/>
                <a:gd name="connsiteY13" fmla="*/ 300085 h 441629"/>
                <a:gd name="connsiteX14" fmla="*/ 1701132 w 2276813"/>
                <a:gd name="connsiteY14" fmla="*/ 317346 h 441629"/>
                <a:gd name="connsiteX15" fmla="*/ 1846241 w 2276813"/>
                <a:gd name="connsiteY15" fmla="*/ 229711 h 441629"/>
                <a:gd name="connsiteX16" fmla="*/ 1654877 w 2276813"/>
                <a:gd name="connsiteY16" fmla="*/ 104897 h 441629"/>
                <a:gd name="connsiteX17" fmla="*/ 2087561 w 2276813"/>
                <a:gd name="connsiteY17" fmla="*/ 225728 h 441629"/>
                <a:gd name="connsiteX18" fmla="*/ 1998222 w 2276813"/>
                <a:gd name="connsiteY18" fmla="*/ 205810 h 441629"/>
                <a:gd name="connsiteX19" fmla="*/ 2075667 w 2276813"/>
                <a:gd name="connsiteY19" fmla="*/ 182707 h 441629"/>
                <a:gd name="connsiteX20" fmla="*/ 2250379 w 2276813"/>
                <a:gd name="connsiteY20" fmla="*/ 215902 h 441629"/>
                <a:gd name="connsiteX21" fmla="*/ 2250379 w 2276813"/>
                <a:gd name="connsiteY21" fmla="*/ 132250 h 441629"/>
                <a:gd name="connsiteX22" fmla="*/ 2082539 w 2276813"/>
                <a:gd name="connsiteY22" fmla="*/ 104897 h 441629"/>
                <a:gd name="connsiteX23" fmla="*/ 1891175 w 2276813"/>
                <a:gd name="connsiteY23" fmla="*/ 214839 h 441629"/>
                <a:gd name="connsiteX24" fmla="*/ 2080160 w 2276813"/>
                <a:gd name="connsiteY24" fmla="*/ 315753 h 441629"/>
                <a:gd name="connsiteX25" fmla="*/ 2170292 w 2276813"/>
                <a:gd name="connsiteY25" fmla="*/ 336467 h 441629"/>
                <a:gd name="connsiteX26" fmla="*/ 2081746 w 2276813"/>
                <a:gd name="connsiteY26" fmla="*/ 362226 h 441629"/>
                <a:gd name="connsiteX27" fmla="*/ 1890382 w 2276813"/>
                <a:gd name="connsiteY27" fmla="*/ 332483 h 441629"/>
                <a:gd name="connsiteX28" fmla="*/ 1890382 w 2276813"/>
                <a:gd name="connsiteY28" fmla="*/ 415870 h 441629"/>
                <a:gd name="connsiteX29" fmla="*/ 2072231 w 2276813"/>
                <a:gd name="connsiteY29" fmla="*/ 441629 h 441629"/>
                <a:gd name="connsiteX30" fmla="*/ 2276811 w 2276813"/>
                <a:gd name="connsiteY30" fmla="*/ 326641 h 441629"/>
                <a:gd name="connsiteX31" fmla="*/ 2087561 w 2276813"/>
                <a:gd name="connsiteY31" fmla="*/ 225728 h 441629"/>
                <a:gd name="connsiteX32" fmla="*/ 182642 w 2276813"/>
                <a:gd name="connsiteY32" fmla="*/ 104897 h 441629"/>
                <a:gd name="connsiteX33" fmla="*/ 40705 w 2276813"/>
                <a:gd name="connsiteY33" fmla="*/ 124814 h 441629"/>
                <a:gd name="connsiteX34" fmla="*/ 40705 w 2276813"/>
                <a:gd name="connsiteY34" fmla="*/ 205014 h 441629"/>
                <a:gd name="connsiteX35" fmla="*/ 155946 w 2276813"/>
                <a:gd name="connsiteY35" fmla="*/ 184300 h 441629"/>
                <a:gd name="connsiteX36" fmla="*/ 292333 w 2276813"/>
                <a:gd name="connsiteY36" fmla="*/ 247238 h 441629"/>
                <a:gd name="connsiteX37" fmla="*/ 292333 w 2276813"/>
                <a:gd name="connsiteY37" fmla="*/ 299288 h 441629"/>
                <a:gd name="connsiteX38" fmla="*/ 194272 w 2276813"/>
                <a:gd name="connsiteY38" fmla="*/ 369662 h 441629"/>
                <a:gd name="connsiteX39" fmla="*/ 112863 w 2276813"/>
                <a:gd name="connsiteY39" fmla="*/ 312566 h 441629"/>
                <a:gd name="connsiteX40" fmla="*/ 112863 w 2276813"/>
                <a:gd name="connsiteY40" fmla="*/ 307521 h 441629"/>
                <a:gd name="connsiteX41" fmla="*/ 241320 w 2276813"/>
                <a:gd name="connsiteY41" fmla="*/ 307521 h 441629"/>
                <a:gd name="connsiteX42" fmla="*/ 241320 w 2276813"/>
                <a:gd name="connsiteY42" fmla="*/ 246441 h 441629"/>
                <a:gd name="connsiteX43" fmla="*/ 144845 w 2276813"/>
                <a:gd name="connsiteY43" fmla="*/ 229180 h 441629"/>
                <a:gd name="connsiteX44" fmla="*/ 0 w 2276813"/>
                <a:gd name="connsiteY44" fmla="*/ 316815 h 441629"/>
                <a:gd name="connsiteX45" fmla="*/ 183435 w 2276813"/>
                <a:gd name="connsiteY45" fmla="*/ 441629 h 441629"/>
                <a:gd name="connsiteX46" fmla="*/ 313742 w 2276813"/>
                <a:gd name="connsiteY46" fmla="*/ 405513 h 441629"/>
                <a:gd name="connsiteX47" fmla="*/ 405459 w 2276813"/>
                <a:gd name="connsiteY47" fmla="*/ 441629 h 441629"/>
                <a:gd name="connsiteX48" fmla="*/ 405459 w 2276813"/>
                <a:gd name="connsiteY48" fmla="*/ 242458 h 441629"/>
                <a:gd name="connsiteX49" fmla="*/ 182642 w 2276813"/>
                <a:gd name="connsiteY49" fmla="*/ 104897 h 441629"/>
                <a:gd name="connsiteX50" fmla="*/ 475239 w 2276813"/>
                <a:gd name="connsiteY50" fmla="*/ 433131 h 441629"/>
                <a:gd name="connsiteX51" fmla="*/ 588101 w 2276813"/>
                <a:gd name="connsiteY51" fmla="*/ 433131 h 441629"/>
                <a:gd name="connsiteX52" fmla="*/ 588101 w 2276813"/>
                <a:gd name="connsiteY52" fmla="*/ 112333 h 441629"/>
                <a:gd name="connsiteX53" fmla="*/ 475239 w 2276813"/>
                <a:gd name="connsiteY53" fmla="*/ 112333 h 441629"/>
                <a:gd name="connsiteX54" fmla="*/ 475239 w 2276813"/>
                <a:gd name="connsiteY54" fmla="*/ 433131 h 441629"/>
                <a:gd name="connsiteX55" fmla="*/ 772593 w 2276813"/>
                <a:gd name="connsiteY55" fmla="*/ 112333 h 441629"/>
                <a:gd name="connsiteX56" fmla="*/ 659731 w 2276813"/>
                <a:gd name="connsiteY56" fmla="*/ 112333 h 441629"/>
                <a:gd name="connsiteX57" fmla="*/ 659731 w 2276813"/>
                <a:gd name="connsiteY57" fmla="*/ 433131 h 441629"/>
                <a:gd name="connsiteX58" fmla="*/ 772593 w 2276813"/>
                <a:gd name="connsiteY58" fmla="*/ 433131 h 441629"/>
                <a:gd name="connsiteX59" fmla="*/ 772593 w 2276813"/>
                <a:gd name="connsiteY59" fmla="*/ 208200 h 441629"/>
                <a:gd name="connsiteX60" fmla="*/ 903429 w 2276813"/>
                <a:gd name="connsiteY60" fmla="*/ 208200 h 441629"/>
                <a:gd name="connsiteX61" fmla="*/ 903429 w 2276813"/>
                <a:gd name="connsiteY61" fmla="*/ 104897 h 441629"/>
                <a:gd name="connsiteX62" fmla="*/ 772593 w 2276813"/>
                <a:gd name="connsiteY62" fmla="*/ 164117 h 441629"/>
                <a:gd name="connsiteX63" fmla="*/ 772593 w 2276813"/>
                <a:gd name="connsiteY63" fmla="*/ 112333 h 441629"/>
                <a:gd name="connsiteX64" fmla="*/ 1067569 w 2276813"/>
                <a:gd name="connsiteY64" fmla="*/ 273529 h 441629"/>
                <a:gd name="connsiteX65" fmla="*/ 1067569 w 2276813"/>
                <a:gd name="connsiteY65" fmla="*/ 208200 h 441629"/>
                <a:gd name="connsiteX66" fmla="*/ 1192061 w 2276813"/>
                <a:gd name="connsiteY66" fmla="*/ 208200 h 441629"/>
                <a:gd name="connsiteX67" fmla="*/ 1192061 w 2276813"/>
                <a:gd name="connsiteY67" fmla="*/ 112333 h 441629"/>
                <a:gd name="connsiteX68" fmla="*/ 1067569 w 2276813"/>
                <a:gd name="connsiteY68" fmla="*/ 112333 h 441629"/>
                <a:gd name="connsiteX69" fmla="*/ 1067569 w 2276813"/>
                <a:gd name="connsiteY69" fmla="*/ 0 h 441629"/>
                <a:gd name="connsiteX70" fmla="*/ 953913 w 2276813"/>
                <a:gd name="connsiteY70" fmla="*/ 99320 h 441629"/>
                <a:gd name="connsiteX71" fmla="*/ 953913 w 2276813"/>
                <a:gd name="connsiteY71" fmla="*/ 278840 h 441629"/>
                <a:gd name="connsiteX72" fmla="*/ 1109859 w 2276813"/>
                <a:gd name="connsiteY72" fmla="*/ 441629 h 441629"/>
                <a:gd name="connsiteX73" fmla="*/ 1203163 w 2276813"/>
                <a:gd name="connsiteY73" fmla="*/ 428351 h 441629"/>
                <a:gd name="connsiteX74" fmla="*/ 1203163 w 2276813"/>
                <a:gd name="connsiteY74" fmla="*/ 352401 h 441629"/>
                <a:gd name="connsiteX75" fmla="*/ 1138934 w 2276813"/>
                <a:gd name="connsiteY75" fmla="*/ 361430 h 441629"/>
                <a:gd name="connsiteX76" fmla="*/ 1067569 w 2276813"/>
                <a:gd name="connsiteY76" fmla="*/ 273529 h 441629"/>
                <a:gd name="connsiteX77" fmla="*/ 1257612 w 2276813"/>
                <a:gd name="connsiteY77" fmla="*/ 433131 h 441629"/>
                <a:gd name="connsiteX78" fmla="*/ 1370474 w 2276813"/>
                <a:gd name="connsiteY78" fmla="*/ 433131 h 441629"/>
                <a:gd name="connsiteX79" fmla="*/ 1370474 w 2276813"/>
                <a:gd name="connsiteY79" fmla="*/ 112333 h 441629"/>
                <a:gd name="connsiteX80" fmla="*/ 1257612 w 2276813"/>
                <a:gd name="connsiteY80" fmla="*/ 112333 h 441629"/>
                <a:gd name="connsiteX81" fmla="*/ 1257612 w 2276813"/>
                <a:gd name="connsiteY81" fmla="*/ 433131 h 44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276813" h="441629">
                  <a:moveTo>
                    <a:pt x="1654877" y="104897"/>
                  </a:moveTo>
                  <a:cubicBezTo>
                    <a:pt x="1529592" y="104897"/>
                    <a:pt x="1440782" y="161196"/>
                    <a:pt x="1440782" y="242192"/>
                  </a:cubicBezTo>
                  <a:lnTo>
                    <a:pt x="1440782" y="304068"/>
                  </a:lnTo>
                  <a:cubicBezTo>
                    <a:pt x="1440782" y="390110"/>
                    <a:pt x="1523777" y="441364"/>
                    <a:pt x="1667300" y="441364"/>
                  </a:cubicBezTo>
                  <a:cubicBezTo>
                    <a:pt x="1719106" y="441364"/>
                    <a:pt x="1772233" y="434725"/>
                    <a:pt x="1820867" y="421447"/>
                  </a:cubicBezTo>
                  <a:lnTo>
                    <a:pt x="1820867" y="341247"/>
                  </a:lnTo>
                  <a:cubicBezTo>
                    <a:pt x="1788621" y="355322"/>
                    <a:pt x="1741837" y="363554"/>
                    <a:pt x="1693996" y="363554"/>
                  </a:cubicBezTo>
                  <a:cubicBezTo>
                    <a:pt x="1608622" y="363554"/>
                    <a:pt x="1556816" y="338857"/>
                    <a:pt x="1556816" y="299023"/>
                  </a:cubicBezTo>
                  <a:lnTo>
                    <a:pt x="1556816" y="246972"/>
                  </a:lnTo>
                  <a:cubicBezTo>
                    <a:pt x="1556816" y="203951"/>
                    <a:pt x="1593556" y="176599"/>
                    <a:pt x="1651705" y="176599"/>
                  </a:cubicBezTo>
                  <a:cubicBezTo>
                    <a:pt x="1702718" y="176599"/>
                    <a:pt x="1733114" y="198109"/>
                    <a:pt x="1733114" y="233694"/>
                  </a:cubicBezTo>
                  <a:lnTo>
                    <a:pt x="1733114" y="239006"/>
                  </a:lnTo>
                  <a:lnTo>
                    <a:pt x="1604657" y="239006"/>
                  </a:lnTo>
                  <a:lnTo>
                    <a:pt x="1604657" y="300085"/>
                  </a:lnTo>
                  <a:cubicBezTo>
                    <a:pt x="1632939" y="312566"/>
                    <a:pt x="1659370" y="317346"/>
                    <a:pt x="1701132" y="317346"/>
                  </a:cubicBezTo>
                  <a:cubicBezTo>
                    <a:pt x="1800779" y="317346"/>
                    <a:pt x="1846241" y="289197"/>
                    <a:pt x="1846241" y="229711"/>
                  </a:cubicBezTo>
                  <a:cubicBezTo>
                    <a:pt x="1846241" y="153760"/>
                    <a:pt x="1772497" y="104897"/>
                    <a:pt x="1654877" y="104897"/>
                  </a:cubicBezTo>
                  <a:moveTo>
                    <a:pt x="2087561" y="225728"/>
                  </a:moveTo>
                  <a:cubicBezTo>
                    <a:pt x="2016989" y="225728"/>
                    <a:pt x="1998222" y="221479"/>
                    <a:pt x="1998222" y="205810"/>
                  </a:cubicBezTo>
                  <a:cubicBezTo>
                    <a:pt x="1998222" y="190939"/>
                    <a:pt x="2027297" y="182707"/>
                    <a:pt x="2075667" y="182707"/>
                  </a:cubicBezTo>
                  <a:cubicBezTo>
                    <a:pt x="2143860" y="182707"/>
                    <a:pt x="2200952" y="193595"/>
                    <a:pt x="2250379" y="215902"/>
                  </a:cubicBezTo>
                  <a:lnTo>
                    <a:pt x="2250379" y="132250"/>
                  </a:lnTo>
                  <a:cubicBezTo>
                    <a:pt x="2196988" y="114988"/>
                    <a:pt x="2135138" y="104897"/>
                    <a:pt x="2082539" y="104897"/>
                  </a:cubicBezTo>
                  <a:cubicBezTo>
                    <a:pt x="1960161" y="104897"/>
                    <a:pt x="1891175" y="144466"/>
                    <a:pt x="1891175" y="214839"/>
                  </a:cubicBezTo>
                  <a:cubicBezTo>
                    <a:pt x="1891175" y="285213"/>
                    <a:pt x="1949324" y="315753"/>
                    <a:pt x="2080160" y="315753"/>
                  </a:cubicBezTo>
                  <a:cubicBezTo>
                    <a:pt x="2152318" y="315753"/>
                    <a:pt x="2170292" y="320002"/>
                    <a:pt x="2170292" y="336467"/>
                  </a:cubicBezTo>
                  <a:cubicBezTo>
                    <a:pt x="2170292" y="352932"/>
                    <a:pt x="2137252" y="362226"/>
                    <a:pt x="2081746" y="362226"/>
                  </a:cubicBezTo>
                  <a:cubicBezTo>
                    <a:pt x="2021482" y="362226"/>
                    <a:pt x="1935844" y="348948"/>
                    <a:pt x="1890382" y="332483"/>
                  </a:cubicBezTo>
                  <a:lnTo>
                    <a:pt x="1890382" y="415870"/>
                  </a:lnTo>
                  <a:cubicBezTo>
                    <a:pt x="1948267" y="432335"/>
                    <a:pt x="2015139" y="441629"/>
                    <a:pt x="2072231" y="441629"/>
                  </a:cubicBezTo>
                  <a:cubicBezTo>
                    <a:pt x="2204653" y="441629"/>
                    <a:pt x="2276811" y="400998"/>
                    <a:pt x="2276811" y="326641"/>
                  </a:cubicBezTo>
                  <a:cubicBezTo>
                    <a:pt x="2277339" y="258657"/>
                    <a:pt x="2214432" y="225728"/>
                    <a:pt x="2087561" y="225728"/>
                  </a:cubicBezTo>
                  <a:moveTo>
                    <a:pt x="182642" y="104897"/>
                  </a:moveTo>
                  <a:cubicBezTo>
                    <a:pt x="133215" y="104897"/>
                    <a:pt x="90131" y="111536"/>
                    <a:pt x="40705" y="124814"/>
                  </a:cubicBezTo>
                  <a:lnTo>
                    <a:pt x="40705" y="205014"/>
                  </a:lnTo>
                  <a:cubicBezTo>
                    <a:pt x="72687" y="191736"/>
                    <a:pt x="111277" y="184300"/>
                    <a:pt x="155946" y="184300"/>
                  </a:cubicBezTo>
                  <a:cubicBezTo>
                    <a:pt x="238148" y="184300"/>
                    <a:pt x="292333" y="208997"/>
                    <a:pt x="292333" y="247238"/>
                  </a:cubicBezTo>
                  <a:lnTo>
                    <a:pt x="292333" y="299288"/>
                  </a:lnTo>
                  <a:cubicBezTo>
                    <a:pt x="292333" y="342309"/>
                    <a:pt x="253214" y="369662"/>
                    <a:pt x="194272" y="369662"/>
                  </a:cubicBezTo>
                  <a:cubicBezTo>
                    <a:pt x="142466" y="369662"/>
                    <a:pt x="112863" y="348152"/>
                    <a:pt x="112863" y="312566"/>
                  </a:cubicBezTo>
                  <a:lnTo>
                    <a:pt x="112863" y="307521"/>
                  </a:lnTo>
                  <a:lnTo>
                    <a:pt x="241320" y="307521"/>
                  </a:lnTo>
                  <a:lnTo>
                    <a:pt x="241320" y="246441"/>
                  </a:lnTo>
                  <a:cubicBezTo>
                    <a:pt x="212245" y="233960"/>
                    <a:pt x="186342" y="229180"/>
                    <a:pt x="144845" y="229180"/>
                  </a:cubicBezTo>
                  <a:cubicBezTo>
                    <a:pt x="45991" y="229180"/>
                    <a:pt x="0" y="256533"/>
                    <a:pt x="0" y="316815"/>
                  </a:cubicBezTo>
                  <a:cubicBezTo>
                    <a:pt x="0" y="391969"/>
                    <a:pt x="76651" y="441629"/>
                    <a:pt x="183435" y="441629"/>
                  </a:cubicBezTo>
                  <a:cubicBezTo>
                    <a:pt x="238148" y="441629"/>
                    <a:pt x="282553" y="428351"/>
                    <a:pt x="313742" y="405513"/>
                  </a:cubicBezTo>
                  <a:cubicBezTo>
                    <a:pt x="333037" y="428617"/>
                    <a:pt x="364491" y="441629"/>
                    <a:pt x="405459" y="441629"/>
                  </a:cubicBezTo>
                  <a:lnTo>
                    <a:pt x="405459" y="242458"/>
                  </a:lnTo>
                  <a:cubicBezTo>
                    <a:pt x="405195" y="156150"/>
                    <a:pt x="320614" y="104897"/>
                    <a:pt x="182642" y="104897"/>
                  </a:cubicBezTo>
                  <a:moveTo>
                    <a:pt x="475239" y="433131"/>
                  </a:moveTo>
                  <a:lnTo>
                    <a:pt x="588101" y="433131"/>
                  </a:lnTo>
                  <a:lnTo>
                    <a:pt x="588101" y="112333"/>
                  </a:lnTo>
                  <a:lnTo>
                    <a:pt x="475239" y="112333"/>
                  </a:lnTo>
                  <a:lnTo>
                    <a:pt x="475239" y="433131"/>
                  </a:lnTo>
                  <a:close/>
                  <a:moveTo>
                    <a:pt x="772593" y="112333"/>
                  </a:moveTo>
                  <a:lnTo>
                    <a:pt x="659731" y="112333"/>
                  </a:lnTo>
                  <a:lnTo>
                    <a:pt x="659731" y="433131"/>
                  </a:lnTo>
                  <a:lnTo>
                    <a:pt x="772593" y="433131"/>
                  </a:lnTo>
                  <a:lnTo>
                    <a:pt x="772593" y="208200"/>
                  </a:lnTo>
                  <a:lnTo>
                    <a:pt x="903429" y="208200"/>
                  </a:lnTo>
                  <a:lnTo>
                    <a:pt x="903429" y="104897"/>
                  </a:lnTo>
                  <a:cubicBezTo>
                    <a:pt x="844223" y="111005"/>
                    <a:pt x="807747" y="127204"/>
                    <a:pt x="772593" y="164117"/>
                  </a:cubicBezTo>
                  <a:lnTo>
                    <a:pt x="772593" y="112333"/>
                  </a:lnTo>
                  <a:close/>
                  <a:moveTo>
                    <a:pt x="1067569" y="273529"/>
                  </a:moveTo>
                  <a:lnTo>
                    <a:pt x="1067569" y="208200"/>
                  </a:lnTo>
                  <a:lnTo>
                    <a:pt x="1192061" y="208200"/>
                  </a:lnTo>
                  <a:lnTo>
                    <a:pt x="1192061" y="112333"/>
                  </a:lnTo>
                  <a:lnTo>
                    <a:pt x="1067569" y="112333"/>
                  </a:lnTo>
                  <a:lnTo>
                    <a:pt x="1067569" y="0"/>
                  </a:lnTo>
                  <a:cubicBezTo>
                    <a:pt x="996997" y="0"/>
                    <a:pt x="953913" y="37975"/>
                    <a:pt x="953913" y="99320"/>
                  </a:cubicBezTo>
                  <a:lnTo>
                    <a:pt x="953913" y="278840"/>
                  </a:lnTo>
                  <a:cubicBezTo>
                    <a:pt x="953913" y="392235"/>
                    <a:pt x="1004926" y="441629"/>
                    <a:pt x="1109859" y="441629"/>
                  </a:cubicBezTo>
                  <a:cubicBezTo>
                    <a:pt x="1140520" y="441629"/>
                    <a:pt x="1167744" y="437380"/>
                    <a:pt x="1203163" y="428351"/>
                  </a:cubicBezTo>
                  <a:lnTo>
                    <a:pt x="1203163" y="352401"/>
                  </a:lnTo>
                  <a:cubicBezTo>
                    <a:pt x="1177260" y="358243"/>
                    <a:pt x="1157700" y="361430"/>
                    <a:pt x="1138934" y="361430"/>
                  </a:cubicBezTo>
                  <a:cubicBezTo>
                    <a:pt x="1089507" y="361164"/>
                    <a:pt x="1067569" y="337264"/>
                    <a:pt x="1067569" y="273529"/>
                  </a:cubicBezTo>
                  <a:moveTo>
                    <a:pt x="1257612" y="433131"/>
                  </a:moveTo>
                  <a:lnTo>
                    <a:pt x="1370474" y="433131"/>
                  </a:lnTo>
                  <a:lnTo>
                    <a:pt x="1370474" y="112333"/>
                  </a:lnTo>
                  <a:lnTo>
                    <a:pt x="1257612" y="112333"/>
                  </a:lnTo>
                  <a:lnTo>
                    <a:pt x="1257612" y="433131"/>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6" name="Forme libre 23">
              <a:extLst>
                <a:ext uri="{FF2B5EF4-FFF2-40B4-BE49-F238E27FC236}">
                  <a16:creationId xmlns:a16="http://schemas.microsoft.com/office/drawing/2014/main" id="{60DA2ACB-973B-A522-3E0C-15D28C7C45B8}"/>
                </a:ext>
              </a:extLst>
            </p:cNvPr>
            <p:cNvSpPr/>
            <p:nvPr/>
          </p:nvSpPr>
          <p:spPr>
            <a:xfrm>
              <a:off x="3618275" y="163651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7" dirty="0">
                <a:solidFill>
                  <a:schemeClr val="bg1"/>
                </a:solidFill>
              </a:endParaRPr>
            </a:p>
          </p:txBody>
        </p:sp>
        <p:sp>
          <p:nvSpPr>
            <p:cNvPr id="27" name="Forme libre 24">
              <a:extLst>
                <a:ext uri="{FF2B5EF4-FFF2-40B4-BE49-F238E27FC236}">
                  <a16:creationId xmlns:a16="http://schemas.microsoft.com/office/drawing/2014/main" id="{FFA53A9F-1560-A486-7BE9-BA78C7426AAD}"/>
                </a:ext>
              </a:extLst>
            </p:cNvPr>
            <p:cNvSpPr/>
            <p:nvPr/>
          </p:nvSpPr>
          <p:spPr>
            <a:xfrm>
              <a:off x="3161274" y="166901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8" name="Forme libre 25">
              <a:extLst>
                <a:ext uri="{FF2B5EF4-FFF2-40B4-BE49-F238E27FC236}">
                  <a16:creationId xmlns:a16="http://schemas.microsoft.com/office/drawing/2014/main" id="{C11363C3-1E99-A346-7427-ECCA4095C28C}"/>
                </a:ext>
              </a:extLst>
            </p:cNvPr>
            <p:cNvSpPr/>
            <p:nvPr/>
          </p:nvSpPr>
          <p:spPr>
            <a:xfrm>
              <a:off x="2932906" y="176541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7" dirty="0">
                <a:solidFill>
                  <a:schemeClr val="bg1"/>
                </a:solidFill>
              </a:endParaRPr>
            </a:p>
          </p:txBody>
        </p:sp>
      </p:grpSp>
      <p:sp>
        <p:nvSpPr>
          <p:cNvPr id="31" name="Text Placeholder 18">
            <a:extLst>
              <a:ext uri="{FF2B5EF4-FFF2-40B4-BE49-F238E27FC236}">
                <a16:creationId xmlns:a16="http://schemas.microsoft.com/office/drawing/2014/main" id="{B4C0AB65-CCD6-5DB5-144D-823CE24E21B3}"/>
              </a:ext>
            </a:extLst>
          </p:cNvPr>
          <p:cNvSpPr>
            <a:spLocks noGrp="1"/>
          </p:cNvSpPr>
          <p:nvPr>
            <p:ph type="body" sz="quarter" idx="13"/>
          </p:nvPr>
        </p:nvSpPr>
        <p:spPr>
          <a:xfrm>
            <a:off x="828000" y="4125241"/>
            <a:ext cx="7452152" cy="493540"/>
          </a:xfrm>
          <a:prstGeom prst="rect">
            <a:avLst/>
          </a:prstGeom>
        </p:spPr>
        <p:txBody>
          <a:bodyPr lIns="0" tIns="0" rIns="0" bIns="0" anchor="t" anchorCtr="0">
            <a:no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400">
                <a:solidFill>
                  <a:schemeClr val="bg1"/>
                </a:solidFill>
                <a:latin typeface="Matrice Regular" panose="020B0505000000020004" pitchFamily="34" charset="0"/>
              </a:defRPr>
            </a:lvl2pPr>
            <a:lvl3pPr marL="917969" indent="0">
              <a:buNone/>
              <a:defRPr sz="1400">
                <a:solidFill>
                  <a:schemeClr val="bg1"/>
                </a:solidFill>
                <a:latin typeface="Matrice Regular" panose="020B0505000000020004" pitchFamily="34" charset="0"/>
              </a:defRPr>
            </a:lvl3pPr>
            <a:lvl4pPr marL="1376953" indent="0">
              <a:buNone/>
              <a:defRPr sz="1400">
                <a:solidFill>
                  <a:schemeClr val="bg1"/>
                </a:solidFill>
                <a:latin typeface="Matrice Regular" panose="020B0505000000020004" pitchFamily="34" charset="0"/>
              </a:defRPr>
            </a:lvl4pPr>
            <a:lvl5pPr marL="1835937" indent="0">
              <a:buNone/>
              <a:defRPr sz="1400">
                <a:solidFill>
                  <a:schemeClr val="bg1"/>
                </a:solidFill>
                <a:latin typeface="Matrice Regular" panose="020B0505000000020004" pitchFamily="34" charset="0"/>
              </a:defRPr>
            </a:lvl5pPr>
          </a:lstStyle>
          <a:p>
            <a:pPr lvl="0"/>
            <a:r>
              <a:rPr lang="en-US"/>
              <a:t>Click to edit Master text styles</a:t>
            </a:r>
          </a:p>
        </p:txBody>
      </p:sp>
      <p:sp>
        <p:nvSpPr>
          <p:cNvPr id="32" name="Title 1">
            <a:extLst>
              <a:ext uri="{FF2B5EF4-FFF2-40B4-BE49-F238E27FC236}">
                <a16:creationId xmlns:a16="http://schemas.microsoft.com/office/drawing/2014/main" id="{C5DAC435-5BE7-F6C6-5A41-18AAE3C4F046}"/>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33" name="Subtitle 2">
            <a:extLst>
              <a:ext uri="{FF2B5EF4-FFF2-40B4-BE49-F238E27FC236}">
                <a16:creationId xmlns:a16="http://schemas.microsoft.com/office/drawing/2014/main" id="{C7F82346-4FB9-DB64-41AC-8ED6BAEEEF60}"/>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30903738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Key callout - saffron">
    <p:bg>
      <p:bgPr>
        <a:solidFill>
          <a:schemeClr val="bg2"/>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9DDD672C-4AFC-4A78-9E2E-37C26A1A0DD4}"/>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4326788" y="1771655"/>
            <a:ext cx="7913705" cy="3054916"/>
          </a:xfrm>
          <a:prstGeom prst="rect">
            <a:avLst/>
          </a:prstGeom>
        </p:spPr>
      </p:pic>
      <p:pic>
        <p:nvPicPr>
          <p:cNvPr id="8" name="Graphic 7">
            <a:extLst>
              <a:ext uri="{FF2B5EF4-FFF2-40B4-BE49-F238E27FC236}">
                <a16:creationId xmlns:a16="http://schemas.microsoft.com/office/drawing/2014/main" id="{CFC9B907-C4A9-4CD6-BDC9-F5A2BF1E0D4B}"/>
              </a:ext>
            </a:extLst>
          </p:cNvPr>
          <p:cNvPicPr>
            <a:picLocks noChangeAspect="1"/>
          </p:cNvPicPr>
          <p:nvPr/>
        </p:nvPicPr>
        <p:blipFill rotWithShape="1">
          <a:blip cstate="screen">
            <a:alphaModFix amt="30000"/>
            <a:extLst>
              <a:ext uri="{28A0092B-C50C-407E-A947-70E740481C1C}">
                <a14:useLocalDpi xmlns:a14="http://schemas.microsoft.com/office/drawing/2010/main"/>
              </a:ext>
              <a:ext uri="{96DAC541-7B7A-43D3-8B79-37D633B846F1}">
                <asvg:svgBlip xmlns:asvg="http://schemas.microsoft.com/office/drawing/2016/SVG/main" r:embed="rId2"/>
              </a:ext>
            </a:extLst>
          </a:blip>
          <a:srcRect t="18848" r="14971" b="15596"/>
          <a:stretch/>
        </p:blipFill>
        <p:spPr>
          <a:xfrm flipV="1">
            <a:off x="4326788" y="4826571"/>
            <a:ext cx="7913705" cy="2372742"/>
          </a:xfrm>
          <a:prstGeom prst="rect">
            <a:avLst/>
          </a:prstGeom>
        </p:spPr>
      </p:pic>
      <p:sp>
        <p:nvSpPr>
          <p:cNvPr id="5" name="Slide Number Placeholder 4"/>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noProof="0" smtClean="0"/>
              <a:pPr/>
              <a:t>‹#›</a:t>
            </a:fld>
            <a:endParaRPr lang="en-US" noProof="0" dirty="0"/>
          </a:p>
        </p:txBody>
      </p:sp>
      <p:grpSp>
        <p:nvGrpSpPr>
          <p:cNvPr id="14" name="Group 13">
            <a:extLst>
              <a:ext uri="{FF2B5EF4-FFF2-40B4-BE49-F238E27FC236}">
                <a16:creationId xmlns:a16="http://schemas.microsoft.com/office/drawing/2014/main" id="{2FEC8938-2DC7-8207-A630-C7C45D85AD65}"/>
              </a:ext>
            </a:extLst>
          </p:cNvPr>
          <p:cNvGrpSpPr>
            <a:grpSpLocks noChangeAspect="1"/>
          </p:cNvGrpSpPr>
          <p:nvPr/>
        </p:nvGrpSpPr>
        <p:grpSpPr>
          <a:xfrm>
            <a:off x="360000" y="6750000"/>
            <a:ext cx="460175" cy="108000"/>
            <a:chOff x="9091349" y="2677250"/>
            <a:chExt cx="1370738" cy="321703"/>
          </a:xfrm>
        </p:grpSpPr>
        <p:sp>
          <p:nvSpPr>
            <p:cNvPr id="16" name="Forme libre 23">
              <a:extLst>
                <a:ext uri="{FF2B5EF4-FFF2-40B4-BE49-F238E27FC236}">
                  <a16:creationId xmlns:a16="http://schemas.microsoft.com/office/drawing/2014/main" id="{40807A25-08B1-B760-3B50-5014BAA98502}"/>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7" name="Forme libre 24">
              <a:extLst>
                <a:ext uri="{FF2B5EF4-FFF2-40B4-BE49-F238E27FC236}">
                  <a16:creationId xmlns:a16="http://schemas.microsoft.com/office/drawing/2014/main" id="{776ECE21-E8DE-7798-A910-A6AAE63001F2}"/>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8" name="Forme libre 25">
              <a:extLst>
                <a:ext uri="{FF2B5EF4-FFF2-40B4-BE49-F238E27FC236}">
                  <a16:creationId xmlns:a16="http://schemas.microsoft.com/office/drawing/2014/main" id="{53782730-716B-9548-6500-6971334E10A2}"/>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pic>
        <p:nvPicPr>
          <p:cNvPr id="12" name="Picture 11">
            <a:extLst>
              <a:ext uri="{FF2B5EF4-FFF2-40B4-BE49-F238E27FC236}">
                <a16:creationId xmlns:a16="http://schemas.microsoft.com/office/drawing/2014/main" id="{CA97A058-529E-E450-7CC5-8372352ADF56}"/>
              </a:ext>
            </a:extLst>
          </p:cNvPr>
          <p:cNvPicPr>
            <a:picLocks noChangeAspect="1"/>
          </p:cNvPicPr>
          <p:nvPr/>
        </p:nvPicPr>
        <p:blipFill>
          <a:blip r:embed="rId3"/>
          <a:stretch>
            <a:fillRect/>
          </a:stretch>
        </p:blipFill>
        <p:spPr>
          <a:xfrm>
            <a:off x="7897671" y="506359"/>
            <a:ext cx="3710136" cy="650230"/>
          </a:xfrm>
          <a:prstGeom prst="rect">
            <a:avLst/>
          </a:prstGeom>
        </p:spPr>
      </p:pic>
      <p:sp>
        <p:nvSpPr>
          <p:cNvPr id="2" name="Footer Placeholder 1">
            <a:extLst>
              <a:ext uri="{FF2B5EF4-FFF2-40B4-BE49-F238E27FC236}">
                <a16:creationId xmlns:a16="http://schemas.microsoft.com/office/drawing/2014/main" id="{D12EC2EA-99AF-9A33-6F8C-BDB48CC9A853}"/>
              </a:ext>
            </a:extLst>
          </p:cNvPr>
          <p:cNvSpPr>
            <a:spLocks noGrp="1"/>
          </p:cNvSpPr>
          <p:nvPr>
            <p:ph type="ftr" sz="quarter" idx="13"/>
          </p:nvPr>
        </p:nvSpPr>
        <p:spPr>
          <a:xfrm>
            <a:off x="973598" y="6570663"/>
            <a:ext cx="5948361" cy="384175"/>
          </a:xfrm>
          <a:prstGeom prst="rect">
            <a:avLst/>
          </a:prstGeom>
        </p:spPr>
        <p:txBody>
          <a:bodyPr/>
          <a:lstStyle>
            <a:lvl1pPr algn="l">
              <a:defRPr/>
            </a:lvl1pPr>
          </a:lstStyle>
          <a:p>
            <a:r>
              <a:rPr lang="en-US" noProof="0"/>
              <a:t>WIFI-KS 2026 - AIRTIES</a:t>
            </a:r>
          </a:p>
        </p:txBody>
      </p:sp>
      <p:sp>
        <p:nvSpPr>
          <p:cNvPr id="21" name="Title 1">
            <a:extLst>
              <a:ext uri="{FF2B5EF4-FFF2-40B4-BE49-F238E27FC236}">
                <a16:creationId xmlns:a16="http://schemas.microsoft.com/office/drawing/2014/main" id="{0820C0D6-1823-564D-1C5E-96AECAFADE83}"/>
              </a:ext>
            </a:extLst>
          </p:cNvPr>
          <p:cNvSpPr>
            <a:spLocks noGrp="1"/>
          </p:cNvSpPr>
          <p:nvPr>
            <p:ph type="ctrTitle"/>
          </p:nvPr>
        </p:nvSpPr>
        <p:spPr>
          <a:xfrm>
            <a:off x="828002" y="2385960"/>
            <a:ext cx="8265198" cy="824753"/>
          </a:xfrm>
          <a:prstGeom prst="rect">
            <a:avLst/>
          </a:prstGeom>
        </p:spPr>
        <p:txBody>
          <a:bodyPr lIns="0" tIns="0" rIns="0" bIns="0" anchor="b" anchorCtr="0">
            <a:noAutofit/>
          </a:bodyPr>
          <a:lstStyle>
            <a:lvl1pPr algn="l">
              <a:defRPr sz="2800" b="1">
                <a:solidFill>
                  <a:schemeClr val="bg1"/>
                </a:solidFill>
              </a:defRPr>
            </a:lvl1pPr>
          </a:lstStyle>
          <a:p>
            <a:r>
              <a:rPr lang="en-US"/>
              <a:t>Click to edit Master title style</a:t>
            </a:r>
          </a:p>
        </p:txBody>
      </p:sp>
      <p:sp>
        <p:nvSpPr>
          <p:cNvPr id="22" name="Subtitle 2">
            <a:extLst>
              <a:ext uri="{FF2B5EF4-FFF2-40B4-BE49-F238E27FC236}">
                <a16:creationId xmlns:a16="http://schemas.microsoft.com/office/drawing/2014/main" id="{55FA0B26-E640-ECB9-CFF6-520C127FDD32}"/>
              </a:ext>
            </a:extLst>
          </p:cNvPr>
          <p:cNvSpPr>
            <a:spLocks noGrp="1"/>
          </p:cNvSpPr>
          <p:nvPr>
            <p:ph type="subTitle" idx="1"/>
          </p:nvPr>
        </p:nvSpPr>
        <p:spPr>
          <a:xfrm>
            <a:off x="828000" y="3245031"/>
            <a:ext cx="8265200" cy="671613"/>
          </a:xfrm>
          <a:prstGeom prst="rect">
            <a:avLst/>
          </a:prstGeom>
        </p:spPr>
        <p:txBody>
          <a:bodyPr lIns="0" tIns="0" rIns="0" bIns="0" anchor="t" anchorCtr="0">
            <a:noAutofit/>
          </a:bodyPr>
          <a:lstStyle>
            <a:lvl1pPr marL="0" indent="0" algn="l">
              <a:buNone/>
              <a:defRPr sz="2000" b="0" i="0">
                <a:solidFill>
                  <a:schemeClr val="tx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2852875925"/>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ull bleed image - navy">
    <p:bg>
      <p:bgPr>
        <a:solidFill>
          <a:schemeClr val="accent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FF6298-1150-4930-BFBA-E1A5B50C73F9}"/>
              </a:ext>
            </a:extLst>
          </p:cNvPr>
          <p:cNvSpPr>
            <a:spLocks noGrp="1"/>
          </p:cNvSpPr>
          <p:nvPr>
            <p:ph type="pic" sz="quarter" idx="16" hasCustomPrompt="1"/>
          </p:nvPr>
        </p:nvSpPr>
        <p:spPr>
          <a:xfrm>
            <a:off x="1" y="2"/>
            <a:ext cx="12239625" cy="7199313"/>
          </a:xfrm>
          <a:prstGeom prst="rect">
            <a:avLst/>
          </a:prstGeom>
        </p:spPr>
        <p:txBody>
          <a:bodyPr anchor="ctr" anchorCtr="0"/>
          <a:lstStyle>
            <a:lvl1pPr marL="0" indent="0" algn="ctr">
              <a:spcBef>
                <a:spcPts val="0"/>
              </a:spcBef>
              <a:buNone/>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Inset full bleed </a:t>
            </a:r>
            <a:br>
              <a:rPr lang="en-US"/>
            </a:br>
            <a:r>
              <a:rPr lang="en-US"/>
              <a:t>image here</a:t>
            </a:r>
            <a:endParaRPr lang="en-GB"/>
          </a:p>
        </p:txBody>
      </p:sp>
      <p:grpSp>
        <p:nvGrpSpPr>
          <p:cNvPr id="11" name="Group 10">
            <a:extLst>
              <a:ext uri="{FF2B5EF4-FFF2-40B4-BE49-F238E27FC236}">
                <a16:creationId xmlns:a16="http://schemas.microsoft.com/office/drawing/2014/main" id="{244FB807-4F67-459E-06FC-9CB47D752B9D}"/>
              </a:ext>
            </a:extLst>
          </p:cNvPr>
          <p:cNvGrpSpPr>
            <a:grpSpLocks noChangeAspect="1"/>
          </p:cNvGrpSpPr>
          <p:nvPr/>
        </p:nvGrpSpPr>
        <p:grpSpPr>
          <a:xfrm>
            <a:off x="360000" y="6750000"/>
            <a:ext cx="460175" cy="108000"/>
            <a:chOff x="9091349" y="2677250"/>
            <a:chExt cx="1370738" cy="321703"/>
          </a:xfrm>
        </p:grpSpPr>
        <p:sp>
          <p:nvSpPr>
            <p:cNvPr id="12" name="Forme libre 23">
              <a:extLst>
                <a:ext uri="{FF2B5EF4-FFF2-40B4-BE49-F238E27FC236}">
                  <a16:creationId xmlns:a16="http://schemas.microsoft.com/office/drawing/2014/main" id="{F85F4196-AEDB-31DE-2629-A3C298036820}"/>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E39696A-1DF5-F532-C673-E07F9D3FC3DF}"/>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4EC771B9-0634-7111-7668-65C9940F9D2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4" name="Footer Placeholder 3">
            <a:extLst>
              <a:ext uri="{FF2B5EF4-FFF2-40B4-BE49-F238E27FC236}">
                <a16:creationId xmlns:a16="http://schemas.microsoft.com/office/drawing/2014/main" id="{4DBF05B8-B1D1-5A0A-BDDF-F710EF9A4C4B}"/>
              </a:ext>
            </a:extLst>
          </p:cNvPr>
          <p:cNvSpPr>
            <a:spLocks noGrp="1"/>
          </p:cNvSpPr>
          <p:nvPr>
            <p:ph type="ftr" sz="quarter" idx="49"/>
          </p:nvPr>
        </p:nvSpPr>
        <p:spPr>
          <a:xfrm>
            <a:off x="973598" y="6570663"/>
            <a:ext cx="5948361" cy="384175"/>
          </a:xfrm>
        </p:spPr>
        <p:txBody>
          <a:bodyPr/>
          <a:lstStyle>
            <a:lvl1pPr algn="l">
              <a:defRPr>
                <a:solidFill>
                  <a:schemeClr val="bg1"/>
                </a:solidFill>
              </a:defRPr>
            </a:lvl1pPr>
          </a:lstStyle>
          <a:p>
            <a:r>
              <a:rPr lang="en-US"/>
              <a:t>WIFI-KS 2026 - AIRTIES</a:t>
            </a:r>
            <a:endParaRPr lang="en-GB" dirty="0"/>
          </a:p>
        </p:txBody>
      </p:sp>
      <p:sp>
        <p:nvSpPr>
          <p:cNvPr id="5" name="Slide Number Placeholder 4">
            <a:extLst>
              <a:ext uri="{FF2B5EF4-FFF2-40B4-BE49-F238E27FC236}">
                <a16:creationId xmlns:a16="http://schemas.microsoft.com/office/drawing/2014/main" id="{8465922D-1FE4-F284-348C-5C43644FE6D5}"/>
              </a:ext>
            </a:extLst>
          </p:cNvPr>
          <p:cNvSpPr>
            <a:spLocks noGrp="1"/>
          </p:cNvSpPr>
          <p:nvPr>
            <p:ph type="sldNum" sz="quarter" idx="50"/>
          </p:nvPr>
        </p:nvSpPr>
        <p:spPr/>
        <p:txBody>
          <a:bodyPr/>
          <a:lstStyle>
            <a:lvl1pPr>
              <a:defRPr>
                <a:solidFill>
                  <a:schemeClr val="bg1"/>
                </a:solidFill>
              </a:defRPr>
            </a:lvl1pPr>
          </a:lstStyle>
          <a:p>
            <a:pPr algn="ctr"/>
            <a:fld id="{D6FA463F-00D8-4206-82A1-F4BAA7D765D9}" type="slidenum">
              <a:rPr lang="en-NL" smtClean="0"/>
              <a:pPr algn="ctr"/>
              <a:t>‹#›</a:t>
            </a:fld>
            <a:endParaRPr lang="en-NL"/>
          </a:p>
        </p:txBody>
      </p:sp>
      <p:sp>
        <p:nvSpPr>
          <p:cNvPr id="19" name="Title 1">
            <a:extLst>
              <a:ext uri="{FF2B5EF4-FFF2-40B4-BE49-F238E27FC236}">
                <a16:creationId xmlns:a16="http://schemas.microsoft.com/office/drawing/2014/main" id="{AD6D663D-983F-2509-4847-48E97E507E9A}"/>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20" name="Subtitle 2">
            <a:extLst>
              <a:ext uri="{FF2B5EF4-FFF2-40B4-BE49-F238E27FC236}">
                <a16:creationId xmlns:a16="http://schemas.microsoft.com/office/drawing/2014/main" id="{4E722FFF-8604-2D80-51F7-C5D1A5E0A737}"/>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2389769948"/>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Full bleed image - white">
    <p:bg>
      <p:bgPr>
        <a:solidFill>
          <a:schemeClr val="bg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FF6298-1150-4930-BFBA-E1A5B50C73F9}"/>
              </a:ext>
            </a:extLst>
          </p:cNvPr>
          <p:cNvSpPr>
            <a:spLocks noGrp="1"/>
          </p:cNvSpPr>
          <p:nvPr>
            <p:ph type="pic" sz="quarter" idx="16" hasCustomPrompt="1"/>
          </p:nvPr>
        </p:nvSpPr>
        <p:spPr>
          <a:xfrm>
            <a:off x="0" y="0"/>
            <a:ext cx="12239625" cy="7199313"/>
          </a:xfrm>
          <a:prstGeom prst="rect">
            <a:avLst/>
          </a:prstGeom>
          <a:noFill/>
        </p:spPr>
        <p:txBody>
          <a:bodyPr anchor="ctr" anchorCtr="0"/>
          <a:lstStyle>
            <a:lvl1pPr marL="0" indent="0" algn="ctr">
              <a:spcBef>
                <a:spcPts val="0"/>
              </a:spcBef>
              <a:buNone/>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Inset full bleed </a:t>
            </a:r>
            <a:br>
              <a:rPr lang="en-US" dirty="0"/>
            </a:br>
            <a:r>
              <a:rPr lang="en-US" dirty="0"/>
              <a:t>image here</a:t>
            </a:r>
            <a:endParaRPr lang="en-GB" dirty="0"/>
          </a:p>
        </p:txBody>
      </p:sp>
      <p:sp>
        <p:nvSpPr>
          <p:cNvPr id="4" name="Footer Placeholder 3">
            <a:extLst>
              <a:ext uri="{FF2B5EF4-FFF2-40B4-BE49-F238E27FC236}">
                <a16:creationId xmlns:a16="http://schemas.microsoft.com/office/drawing/2014/main" id="{4DBF05B8-B1D1-5A0A-BDDF-F710EF9A4C4B}"/>
              </a:ext>
            </a:extLst>
          </p:cNvPr>
          <p:cNvSpPr>
            <a:spLocks noGrp="1"/>
          </p:cNvSpPr>
          <p:nvPr>
            <p:ph type="ftr" sz="quarter" idx="49"/>
          </p:nvPr>
        </p:nvSpPr>
        <p:spPr>
          <a:xfrm>
            <a:off x="964390" y="6570661"/>
            <a:ext cx="5948361" cy="384175"/>
          </a:xfrm>
        </p:spPr>
        <p:txBody>
          <a:bodyPr/>
          <a:lstStyle>
            <a:lvl1pPr algn="l">
              <a:defRPr>
                <a:solidFill>
                  <a:schemeClr val="tx1"/>
                </a:solidFill>
              </a:defRPr>
            </a:lvl1pPr>
          </a:lstStyle>
          <a:p>
            <a:r>
              <a:rPr lang="en-US" noProof="0"/>
              <a:t>WIFI-KS 2026 - AIRTIES</a:t>
            </a:r>
          </a:p>
        </p:txBody>
      </p:sp>
      <p:sp>
        <p:nvSpPr>
          <p:cNvPr id="5" name="Slide Number Placeholder 4">
            <a:extLst>
              <a:ext uri="{FF2B5EF4-FFF2-40B4-BE49-F238E27FC236}">
                <a16:creationId xmlns:a16="http://schemas.microsoft.com/office/drawing/2014/main" id="{8465922D-1FE4-F284-348C-5C43644FE6D5}"/>
              </a:ext>
            </a:extLst>
          </p:cNvPr>
          <p:cNvSpPr>
            <a:spLocks noGrp="1"/>
          </p:cNvSpPr>
          <p:nvPr>
            <p:ph type="sldNum" sz="quarter" idx="50"/>
          </p:nvPr>
        </p:nvSpPr>
        <p:spPr/>
        <p:txBody>
          <a:bodyPr/>
          <a:lstStyle>
            <a:lvl1pPr>
              <a:defRPr>
                <a:solidFill>
                  <a:schemeClr val="tx1"/>
                </a:solidFill>
              </a:defRPr>
            </a:lvl1pPr>
          </a:lstStyle>
          <a:p>
            <a:pPr algn="ctr"/>
            <a:fld id="{D6FA463F-00D8-4206-82A1-F4BAA7D765D9}" type="slidenum">
              <a:rPr lang="en-US" noProof="0" smtClean="0"/>
              <a:pPr algn="ctr"/>
              <a:t>‹#›</a:t>
            </a:fld>
            <a:endParaRPr lang="en-US" noProof="0" dirty="0"/>
          </a:p>
        </p:txBody>
      </p:sp>
      <p:sp>
        <p:nvSpPr>
          <p:cNvPr id="23" name="Title 1">
            <a:extLst>
              <a:ext uri="{FF2B5EF4-FFF2-40B4-BE49-F238E27FC236}">
                <a16:creationId xmlns:a16="http://schemas.microsoft.com/office/drawing/2014/main" id="{66470544-3019-14A5-D628-69ED5E6E840E}"/>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endParaRPr lang="en-US" dirty="0"/>
          </a:p>
        </p:txBody>
      </p:sp>
      <p:sp>
        <p:nvSpPr>
          <p:cNvPr id="24" name="Subtitle 2">
            <a:extLst>
              <a:ext uri="{FF2B5EF4-FFF2-40B4-BE49-F238E27FC236}">
                <a16:creationId xmlns:a16="http://schemas.microsoft.com/office/drawing/2014/main" id="{0E4A8C2C-AE73-8215-0A5B-7AB664A9D8B2}"/>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Tree>
    <p:extLst>
      <p:ext uri="{BB962C8B-B14F-4D97-AF65-F5344CB8AC3E}">
        <p14:creationId xmlns:p14="http://schemas.microsoft.com/office/powerpoint/2010/main" val="2137915615"/>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Appendix">
    <p:bg>
      <p:bgPr>
        <a:solidFill>
          <a:schemeClr val="accent1"/>
        </a:solid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a:solidFill>
                  <a:schemeClr val="bg1"/>
                </a:solidFill>
              </a:defRPr>
            </a:lvl1pPr>
          </a:lstStyle>
          <a:p>
            <a:fld id="{D6FA463F-00D8-4206-82A1-F4BAA7D765D9}" type="slidenum">
              <a:rPr lang="en-US" noProof="0" smtClean="0"/>
              <a:pPr/>
              <a:t>‹#›</a:t>
            </a:fld>
            <a:endParaRPr lang="en-US" noProof="0"/>
          </a:p>
        </p:txBody>
      </p:sp>
      <p:sp>
        <p:nvSpPr>
          <p:cNvPr id="4" name="Text Placeholder 3">
            <a:extLst>
              <a:ext uri="{FF2B5EF4-FFF2-40B4-BE49-F238E27FC236}">
                <a16:creationId xmlns:a16="http://schemas.microsoft.com/office/drawing/2014/main" id="{95BD3745-D4A6-B6EB-4125-18ED3C9869BA}"/>
              </a:ext>
            </a:extLst>
          </p:cNvPr>
          <p:cNvSpPr>
            <a:spLocks noGrp="1"/>
          </p:cNvSpPr>
          <p:nvPr>
            <p:ph type="body" sz="quarter" idx="45"/>
          </p:nvPr>
        </p:nvSpPr>
        <p:spPr>
          <a:xfrm>
            <a:off x="827089" y="2085034"/>
            <a:ext cx="5051197" cy="194896"/>
          </a:xfrm>
          <a:prstGeom prst="rect">
            <a:avLst/>
          </a:prstGeom>
        </p:spPr>
        <p:txBody>
          <a:bodyPr lIns="0" tIns="0" rIns="0" bIns="0" anchor="t" anchorCtr="0"/>
          <a:lstStyle>
            <a:lvl1pPr marL="0" indent="0">
              <a:buNone/>
              <a:defRPr lang="en-US" sz="1600" b="1"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20" name="Text Placeholder 19">
            <a:extLst>
              <a:ext uri="{FF2B5EF4-FFF2-40B4-BE49-F238E27FC236}">
                <a16:creationId xmlns:a16="http://schemas.microsoft.com/office/drawing/2014/main" id="{D596D39F-749E-40FF-BF16-B2D0C4B4A4AC}"/>
              </a:ext>
            </a:extLst>
          </p:cNvPr>
          <p:cNvSpPr>
            <a:spLocks noGrp="1"/>
          </p:cNvSpPr>
          <p:nvPr>
            <p:ph type="body" sz="quarter" idx="46"/>
          </p:nvPr>
        </p:nvSpPr>
        <p:spPr>
          <a:xfrm>
            <a:off x="827089" y="2344285"/>
            <a:ext cx="5051197" cy="699445"/>
          </a:xfrm>
          <a:prstGeom prst="rect">
            <a:avLst/>
          </a:prstGeom>
        </p:spPr>
        <p:txBody>
          <a:bodyPr lIns="0" tIns="0" rIns="0" bIns="0" anchor="t" anchorCtr="0"/>
          <a:lstStyle>
            <a:lvl1pPr marL="0" indent="0">
              <a:buNone/>
              <a:defRPr lang="en-US" sz="16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57" name="Text Placeholder 3">
            <a:extLst>
              <a:ext uri="{FF2B5EF4-FFF2-40B4-BE49-F238E27FC236}">
                <a16:creationId xmlns:a16="http://schemas.microsoft.com/office/drawing/2014/main" id="{88A9E2C3-9BA0-200F-0B49-B1DDB847A0F2}"/>
              </a:ext>
            </a:extLst>
          </p:cNvPr>
          <p:cNvSpPr>
            <a:spLocks noGrp="1"/>
          </p:cNvSpPr>
          <p:nvPr>
            <p:ph type="body" sz="quarter" idx="49"/>
          </p:nvPr>
        </p:nvSpPr>
        <p:spPr>
          <a:xfrm>
            <a:off x="827089" y="3246444"/>
            <a:ext cx="5051197" cy="194896"/>
          </a:xfrm>
          <a:prstGeom prst="rect">
            <a:avLst/>
          </a:prstGeom>
        </p:spPr>
        <p:txBody>
          <a:bodyPr lIns="0" tIns="0" rIns="0" bIns="0" anchor="t" anchorCtr="0"/>
          <a:lstStyle>
            <a:lvl1pPr marL="0" indent="0">
              <a:buNone/>
              <a:defRPr lang="en-US" sz="1600" b="1"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58" name="Text Placeholder 19">
            <a:extLst>
              <a:ext uri="{FF2B5EF4-FFF2-40B4-BE49-F238E27FC236}">
                <a16:creationId xmlns:a16="http://schemas.microsoft.com/office/drawing/2014/main" id="{AC8289C5-0F0A-10A8-DB73-995A8A314098}"/>
              </a:ext>
            </a:extLst>
          </p:cNvPr>
          <p:cNvSpPr>
            <a:spLocks noGrp="1"/>
          </p:cNvSpPr>
          <p:nvPr>
            <p:ph type="body" sz="quarter" idx="50"/>
          </p:nvPr>
        </p:nvSpPr>
        <p:spPr>
          <a:xfrm>
            <a:off x="827089" y="3512011"/>
            <a:ext cx="5051197" cy="699445"/>
          </a:xfrm>
          <a:prstGeom prst="rect">
            <a:avLst/>
          </a:prstGeom>
        </p:spPr>
        <p:txBody>
          <a:bodyPr lIns="0" tIns="0" rIns="0" bIns="0" anchor="t" anchorCtr="0"/>
          <a:lstStyle>
            <a:lvl1pPr marL="0" indent="0">
              <a:buNone/>
              <a:defRPr lang="en-US" sz="16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61" name="Text Placeholder 3">
            <a:extLst>
              <a:ext uri="{FF2B5EF4-FFF2-40B4-BE49-F238E27FC236}">
                <a16:creationId xmlns:a16="http://schemas.microsoft.com/office/drawing/2014/main" id="{7392776C-162E-73FD-E390-5D2CECB69155}"/>
              </a:ext>
            </a:extLst>
          </p:cNvPr>
          <p:cNvSpPr>
            <a:spLocks noGrp="1"/>
          </p:cNvSpPr>
          <p:nvPr>
            <p:ph type="body" sz="quarter" idx="53"/>
          </p:nvPr>
        </p:nvSpPr>
        <p:spPr>
          <a:xfrm>
            <a:off x="827089" y="4420921"/>
            <a:ext cx="5051197" cy="194896"/>
          </a:xfrm>
          <a:prstGeom prst="rect">
            <a:avLst/>
          </a:prstGeom>
        </p:spPr>
        <p:txBody>
          <a:bodyPr lIns="0" tIns="0" rIns="0" bIns="0" anchor="t" anchorCtr="0"/>
          <a:lstStyle>
            <a:lvl1pPr marL="0" indent="0">
              <a:buNone/>
              <a:defRPr lang="en-US" sz="1600" b="1"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62" name="Text Placeholder 19">
            <a:extLst>
              <a:ext uri="{FF2B5EF4-FFF2-40B4-BE49-F238E27FC236}">
                <a16:creationId xmlns:a16="http://schemas.microsoft.com/office/drawing/2014/main" id="{4280B2BE-50E1-606A-21CD-778FAF6BDF85}"/>
              </a:ext>
            </a:extLst>
          </p:cNvPr>
          <p:cNvSpPr>
            <a:spLocks noGrp="1"/>
          </p:cNvSpPr>
          <p:nvPr>
            <p:ph type="body" sz="quarter" idx="54"/>
          </p:nvPr>
        </p:nvSpPr>
        <p:spPr>
          <a:xfrm>
            <a:off x="827089" y="4674963"/>
            <a:ext cx="5051197" cy="699445"/>
          </a:xfrm>
          <a:prstGeom prst="rect">
            <a:avLst/>
          </a:prstGeom>
        </p:spPr>
        <p:txBody>
          <a:bodyPr lIns="0" tIns="0" rIns="0" bIns="0" anchor="t" anchorCtr="0"/>
          <a:lstStyle>
            <a:lvl1pPr marL="0" indent="0">
              <a:buNone/>
              <a:defRPr lang="en-US" sz="16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65" name="Text Placeholder 3">
            <a:extLst>
              <a:ext uri="{FF2B5EF4-FFF2-40B4-BE49-F238E27FC236}">
                <a16:creationId xmlns:a16="http://schemas.microsoft.com/office/drawing/2014/main" id="{4C745E52-F1C6-4898-8F9D-A932B23FB078}"/>
              </a:ext>
            </a:extLst>
          </p:cNvPr>
          <p:cNvSpPr>
            <a:spLocks noGrp="1"/>
          </p:cNvSpPr>
          <p:nvPr>
            <p:ph type="body" sz="quarter" idx="57"/>
          </p:nvPr>
        </p:nvSpPr>
        <p:spPr>
          <a:xfrm>
            <a:off x="827089" y="5586208"/>
            <a:ext cx="5051197" cy="194896"/>
          </a:xfrm>
          <a:prstGeom prst="rect">
            <a:avLst/>
          </a:prstGeom>
        </p:spPr>
        <p:txBody>
          <a:bodyPr lIns="0" tIns="0" rIns="0" bIns="0" anchor="t" anchorCtr="0"/>
          <a:lstStyle>
            <a:lvl1pPr marL="0" indent="0">
              <a:buNone/>
              <a:defRPr lang="en-US" sz="1600" b="1"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66" name="Text Placeholder 19">
            <a:extLst>
              <a:ext uri="{FF2B5EF4-FFF2-40B4-BE49-F238E27FC236}">
                <a16:creationId xmlns:a16="http://schemas.microsoft.com/office/drawing/2014/main" id="{B1C3FB7F-3358-8295-FFB3-5B690E051942}"/>
              </a:ext>
            </a:extLst>
          </p:cNvPr>
          <p:cNvSpPr>
            <a:spLocks noGrp="1"/>
          </p:cNvSpPr>
          <p:nvPr>
            <p:ph type="body" sz="quarter" idx="58"/>
          </p:nvPr>
        </p:nvSpPr>
        <p:spPr>
          <a:xfrm>
            <a:off x="827089" y="5839918"/>
            <a:ext cx="5051197" cy="699445"/>
          </a:xfrm>
          <a:prstGeom prst="rect">
            <a:avLst/>
          </a:prstGeom>
        </p:spPr>
        <p:txBody>
          <a:bodyPr lIns="0" tIns="0" rIns="0" bIns="0" anchor="t" anchorCtr="0"/>
          <a:lstStyle>
            <a:lvl1pPr marL="0" indent="0">
              <a:buNone/>
              <a:defRPr lang="en-US" sz="16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grpSp>
        <p:nvGrpSpPr>
          <p:cNvPr id="40" name="Group 39">
            <a:extLst>
              <a:ext uri="{FF2B5EF4-FFF2-40B4-BE49-F238E27FC236}">
                <a16:creationId xmlns:a16="http://schemas.microsoft.com/office/drawing/2014/main" id="{EE9D85E9-A6DF-DE76-CF73-DF3958B09D3C}"/>
              </a:ext>
            </a:extLst>
          </p:cNvPr>
          <p:cNvGrpSpPr>
            <a:grpSpLocks noChangeAspect="1"/>
          </p:cNvGrpSpPr>
          <p:nvPr/>
        </p:nvGrpSpPr>
        <p:grpSpPr>
          <a:xfrm>
            <a:off x="360000" y="6750000"/>
            <a:ext cx="460175" cy="108000"/>
            <a:chOff x="9091349" y="2677250"/>
            <a:chExt cx="1370738" cy="321703"/>
          </a:xfrm>
        </p:grpSpPr>
        <p:sp>
          <p:nvSpPr>
            <p:cNvPr id="41" name="Forme libre 23">
              <a:extLst>
                <a:ext uri="{FF2B5EF4-FFF2-40B4-BE49-F238E27FC236}">
                  <a16:creationId xmlns:a16="http://schemas.microsoft.com/office/drawing/2014/main" id="{DC1FE4E5-1D4B-8613-6F9E-C26D904C5F73}"/>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42" name="Forme libre 24">
              <a:extLst>
                <a:ext uri="{FF2B5EF4-FFF2-40B4-BE49-F238E27FC236}">
                  <a16:creationId xmlns:a16="http://schemas.microsoft.com/office/drawing/2014/main" id="{19A7F761-42A9-6F3B-3DF2-C4C90C1F81CC}"/>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43" name="Forme libre 25">
              <a:extLst>
                <a:ext uri="{FF2B5EF4-FFF2-40B4-BE49-F238E27FC236}">
                  <a16:creationId xmlns:a16="http://schemas.microsoft.com/office/drawing/2014/main" id="{6372D5BF-8CE5-87B1-4BEA-FE71FDEE5222}"/>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
        <p:nvSpPr>
          <p:cNvPr id="24" name="Title 1">
            <a:extLst>
              <a:ext uri="{FF2B5EF4-FFF2-40B4-BE49-F238E27FC236}">
                <a16:creationId xmlns:a16="http://schemas.microsoft.com/office/drawing/2014/main" id="{4B456502-C262-3576-B6DA-B33FF9507490}"/>
              </a:ext>
            </a:extLst>
          </p:cNvPr>
          <p:cNvSpPr>
            <a:spLocks noGrp="1"/>
          </p:cNvSpPr>
          <p:nvPr>
            <p:ph type="ctrTitle"/>
          </p:nvPr>
        </p:nvSpPr>
        <p:spPr>
          <a:xfrm>
            <a:off x="828001" y="366925"/>
            <a:ext cx="10800119"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endParaRPr lang="en-US" dirty="0"/>
          </a:p>
        </p:txBody>
      </p:sp>
      <p:sp>
        <p:nvSpPr>
          <p:cNvPr id="25" name="Subtitle 2">
            <a:extLst>
              <a:ext uri="{FF2B5EF4-FFF2-40B4-BE49-F238E27FC236}">
                <a16:creationId xmlns:a16="http://schemas.microsoft.com/office/drawing/2014/main" id="{DC37D6F7-E2D2-8575-3D0C-8B741E4FCACC}"/>
              </a:ext>
            </a:extLst>
          </p:cNvPr>
          <p:cNvSpPr>
            <a:spLocks noGrp="1"/>
          </p:cNvSpPr>
          <p:nvPr>
            <p:ph type="subTitle" idx="1"/>
          </p:nvPr>
        </p:nvSpPr>
        <p:spPr>
          <a:xfrm>
            <a:off x="828000" y="1225996"/>
            <a:ext cx="10800120"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endParaRPr lang="en-US" dirty="0"/>
          </a:p>
        </p:txBody>
      </p:sp>
      <p:sp>
        <p:nvSpPr>
          <p:cNvPr id="54" name="Text Placeholder 3">
            <a:extLst>
              <a:ext uri="{FF2B5EF4-FFF2-40B4-BE49-F238E27FC236}">
                <a16:creationId xmlns:a16="http://schemas.microsoft.com/office/drawing/2014/main" id="{DB76F60F-1949-FF59-0764-226FBF4A724D}"/>
              </a:ext>
            </a:extLst>
          </p:cNvPr>
          <p:cNvSpPr>
            <a:spLocks noGrp="1"/>
          </p:cNvSpPr>
          <p:nvPr>
            <p:ph type="body" sz="quarter" idx="59"/>
          </p:nvPr>
        </p:nvSpPr>
        <p:spPr>
          <a:xfrm>
            <a:off x="6120449" y="2085034"/>
            <a:ext cx="5051197" cy="194896"/>
          </a:xfrm>
          <a:prstGeom prst="rect">
            <a:avLst/>
          </a:prstGeom>
        </p:spPr>
        <p:txBody>
          <a:bodyPr lIns="0" tIns="0" rIns="0" bIns="0" anchor="t" anchorCtr="0"/>
          <a:lstStyle>
            <a:lvl1pPr marL="0" indent="0">
              <a:buNone/>
              <a:defRPr lang="en-US" sz="1600" b="1"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55" name="Text Placeholder 19">
            <a:extLst>
              <a:ext uri="{FF2B5EF4-FFF2-40B4-BE49-F238E27FC236}">
                <a16:creationId xmlns:a16="http://schemas.microsoft.com/office/drawing/2014/main" id="{E0720965-3969-76D1-B676-6CAE0980AB2F}"/>
              </a:ext>
            </a:extLst>
          </p:cNvPr>
          <p:cNvSpPr>
            <a:spLocks noGrp="1"/>
          </p:cNvSpPr>
          <p:nvPr>
            <p:ph type="body" sz="quarter" idx="60"/>
          </p:nvPr>
        </p:nvSpPr>
        <p:spPr>
          <a:xfrm>
            <a:off x="6120449" y="2344285"/>
            <a:ext cx="5051197" cy="699445"/>
          </a:xfrm>
          <a:prstGeom prst="rect">
            <a:avLst/>
          </a:prstGeom>
        </p:spPr>
        <p:txBody>
          <a:bodyPr lIns="0" tIns="0" rIns="0" bIns="0" anchor="t" anchorCtr="0"/>
          <a:lstStyle>
            <a:lvl1pPr marL="0" indent="0">
              <a:buNone/>
              <a:defRPr lang="en-US" sz="16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56" name="Text Placeholder 3">
            <a:extLst>
              <a:ext uri="{FF2B5EF4-FFF2-40B4-BE49-F238E27FC236}">
                <a16:creationId xmlns:a16="http://schemas.microsoft.com/office/drawing/2014/main" id="{3C558795-1DE3-B7D4-4210-4170419AE8BF}"/>
              </a:ext>
            </a:extLst>
          </p:cNvPr>
          <p:cNvSpPr>
            <a:spLocks noGrp="1"/>
          </p:cNvSpPr>
          <p:nvPr>
            <p:ph type="body" sz="quarter" idx="61"/>
          </p:nvPr>
        </p:nvSpPr>
        <p:spPr>
          <a:xfrm>
            <a:off x="6120449" y="3246444"/>
            <a:ext cx="5051197" cy="194896"/>
          </a:xfrm>
          <a:prstGeom prst="rect">
            <a:avLst/>
          </a:prstGeom>
        </p:spPr>
        <p:txBody>
          <a:bodyPr lIns="0" tIns="0" rIns="0" bIns="0" anchor="t" anchorCtr="0"/>
          <a:lstStyle>
            <a:lvl1pPr marL="0" indent="0">
              <a:buNone/>
              <a:defRPr lang="en-US" sz="1600" b="1"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59" name="Text Placeholder 19">
            <a:extLst>
              <a:ext uri="{FF2B5EF4-FFF2-40B4-BE49-F238E27FC236}">
                <a16:creationId xmlns:a16="http://schemas.microsoft.com/office/drawing/2014/main" id="{060F883D-D63A-685C-E31A-64565A0756B9}"/>
              </a:ext>
            </a:extLst>
          </p:cNvPr>
          <p:cNvSpPr>
            <a:spLocks noGrp="1"/>
          </p:cNvSpPr>
          <p:nvPr>
            <p:ph type="body" sz="quarter" idx="62"/>
          </p:nvPr>
        </p:nvSpPr>
        <p:spPr>
          <a:xfrm>
            <a:off x="6120449" y="3512011"/>
            <a:ext cx="5051197" cy="699445"/>
          </a:xfrm>
          <a:prstGeom prst="rect">
            <a:avLst/>
          </a:prstGeom>
        </p:spPr>
        <p:txBody>
          <a:bodyPr lIns="0" tIns="0" rIns="0" bIns="0" anchor="t" anchorCtr="0"/>
          <a:lstStyle>
            <a:lvl1pPr marL="0" indent="0">
              <a:buNone/>
              <a:defRPr lang="en-US" sz="16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60" name="Text Placeholder 3">
            <a:extLst>
              <a:ext uri="{FF2B5EF4-FFF2-40B4-BE49-F238E27FC236}">
                <a16:creationId xmlns:a16="http://schemas.microsoft.com/office/drawing/2014/main" id="{B93622CD-83BF-0872-02FA-E6DDC8452838}"/>
              </a:ext>
            </a:extLst>
          </p:cNvPr>
          <p:cNvSpPr>
            <a:spLocks noGrp="1"/>
          </p:cNvSpPr>
          <p:nvPr>
            <p:ph type="body" sz="quarter" idx="63"/>
          </p:nvPr>
        </p:nvSpPr>
        <p:spPr>
          <a:xfrm>
            <a:off x="6120449" y="4420921"/>
            <a:ext cx="5051197" cy="194896"/>
          </a:xfrm>
          <a:prstGeom prst="rect">
            <a:avLst/>
          </a:prstGeom>
        </p:spPr>
        <p:txBody>
          <a:bodyPr lIns="0" tIns="0" rIns="0" bIns="0" anchor="t" anchorCtr="0"/>
          <a:lstStyle>
            <a:lvl1pPr marL="0" indent="0">
              <a:buNone/>
              <a:defRPr lang="en-US" sz="1600" b="1"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63" name="Text Placeholder 19">
            <a:extLst>
              <a:ext uri="{FF2B5EF4-FFF2-40B4-BE49-F238E27FC236}">
                <a16:creationId xmlns:a16="http://schemas.microsoft.com/office/drawing/2014/main" id="{AA9277C7-BA3C-45E8-BCC1-D0E7BA4C091A}"/>
              </a:ext>
            </a:extLst>
          </p:cNvPr>
          <p:cNvSpPr>
            <a:spLocks noGrp="1"/>
          </p:cNvSpPr>
          <p:nvPr>
            <p:ph type="body" sz="quarter" idx="64"/>
          </p:nvPr>
        </p:nvSpPr>
        <p:spPr>
          <a:xfrm>
            <a:off x="6120449" y="4674963"/>
            <a:ext cx="5051197" cy="699445"/>
          </a:xfrm>
          <a:prstGeom prst="rect">
            <a:avLst/>
          </a:prstGeom>
        </p:spPr>
        <p:txBody>
          <a:bodyPr lIns="0" tIns="0" rIns="0" bIns="0" anchor="t" anchorCtr="0"/>
          <a:lstStyle>
            <a:lvl1pPr marL="0" indent="0">
              <a:buNone/>
              <a:defRPr lang="en-US" sz="16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64" name="Text Placeholder 3">
            <a:extLst>
              <a:ext uri="{FF2B5EF4-FFF2-40B4-BE49-F238E27FC236}">
                <a16:creationId xmlns:a16="http://schemas.microsoft.com/office/drawing/2014/main" id="{B253E42C-D214-9BC3-A5DD-47BC8B5A509B}"/>
              </a:ext>
            </a:extLst>
          </p:cNvPr>
          <p:cNvSpPr>
            <a:spLocks noGrp="1"/>
          </p:cNvSpPr>
          <p:nvPr>
            <p:ph type="body" sz="quarter" idx="65"/>
          </p:nvPr>
        </p:nvSpPr>
        <p:spPr>
          <a:xfrm>
            <a:off x="6120449" y="5586208"/>
            <a:ext cx="5051197" cy="194896"/>
          </a:xfrm>
          <a:prstGeom prst="rect">
            <a:avLst/>
          </a:prstGeom>
        </p:spPr>
        <p:txBody>
          <a:bodyPr lIns="0" tIns="0" rIns="0" bIns="0" anchor="t" anchorCtr="0"/>
          <a:lstStyle>
            <a:lvl1pPr marL="0" indent="0">
              <a:buNone/>
              <a:defRPr lang="en-US" sz="1600" b="1"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67" name="Text Placeholder 19">
            <a:extLst>
              <a:ext uri="{FF2B5EF4-FFF2-40B4-BE49-F238E27FC236}">
                <a16:creationId xmlns:a16="http://schemas.microsoft.com/office/drawing/2014/main" id="{A4F1335C-3C0F-C3B7-0E75-2ABF1EFD2FE1}"/>
              </a:ext>
            </a:extLst>
          </p:cNvPr>
          <p:cNvSpPr>
            <a:spLocks noGrp="1"/>
          </p:cNvSpPr>
          <p:nvPr>
            <p:ph type="body" sz="quarter" idx="66"/>
          </p:nvPr>
        </p:nvSpPr>
        <p:spPr>
          <a:xfrm>
            <a:off x="6120449" y="5839918"/>
            <a:ext cx="5051197" cy="699445"/>
          </a:xfrm>
          <a:prstGeom prst="rect">
            <a:avLst/>
          </a:prstGeom>
        </p:spPr>
        <p:txBody>
          <a:bodyPr lIns="0" tIns="0" rIns="0" bIns="0" anchor="t" anchorCtr="0"/>
          <a:lstStyle>
            <a:lvl1pPr marL="0" indent="0">
              <a:buNone/>
              <a:defRPr lang="en-US" sz="1600" smtClean="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lang="en-US" smtClean="0"/>
            </a:lvl2pPr>
            <a:lvl3pPr>
              <a:defRPr lang="en-US" smtClean="0"/>
            </a:lvl3pPr>
            <a:lvl4pPr>
              <a:defRPr lang="en-US" smtClean="0"/>
            </a:lvl4pPr>
            <a:lvl5pPr>
              <a:defRPr lang="en-GB"/>
            </a:lvl5pPr>
          </a:lstStyle>
          <a:p>
            <a:pPr lvl="0"/>
            <a:r>
              <a:rPr lang="en-US"/>
              <a:t>Click to edit Master text styles</a:t>
            </a:r>
          </a:p>
        </p:txBody>
      </p:sp>
      <p:sp>
        <p:nvSpPr>
          <p:cNvPr id="3" name="Footer Placeholder 2">
            <a:extLst>
              <a:ext uri="{FF2B5EF4-FFF2-40B4-BE49-F238E27FC236}">
                <a16:creationId xmlns:a16="http://schemas.microsoft.com/office/drawing/2014/main" id="{E0B2C7E3-1962-C1BF-B1E4-B45F55A8597B}"/>
              </a:ext>
            </a:extLst>
          </p:cNvPr>
          <p:cNvSpPr>
            <a:spLocks noGrp="1"/>
          </p:cNvSpPr>
          <p:nvPr>
            <p:ph type="ftr" sz="quarter" idx="67"/>
          </p:nvPr>
        </p:nvSpPr>
        <p:spPr>
          <a:xfrm>
            <a:off x="973598" y="6570663"/>
            <a:ext cx="5948361" cy="384175"/>
          </a:xfrm>
          <a:prstGeom prst="rect">
            <a:avLst/>
          </a:prstGeom>
        </p:spPr>
        <p:txBody>
          <a:bodyPr/>
          <a:lstStyle>
            <a:lvl1pPr algn="l">
              <a:defRPr>
                <a:solidFill>
                  <a:schemeClr val="bg1"/>
                </a:solidFill>
              </a:defRPr>
            </a:lvl1pPr>
          </a:lstStyle>
          <a:p>
            <a:r>
              <a:rPr lang="en-US" noProof="0"/>
              <a:t>WIFI-KS 2026 - AIRTIES</a:t>
            </a:r>
          </a:p>
        </p:txBody>
      </p:sp>
    </p:spTree>
    <p:extLst>
      <p:ext uri="{BB962C8B-B14F-4D97-AF65-F5344CB8AC3E}">
        <p14:creationId xmlns:p14="http://schemas.microsoft.com/office/powerpoint/2010/main" val="1080128659"/>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Thank you - navy">
    <p:bg>
      <p:bgPr>
        <a:solidFill>
          <a:srgbClr val="0A0098"/>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09492C6-1DCE-47CA-95CF-1360D9AB15E7}"/>
              </a:ext>
            </a:extLst>
          </p:cNvPr>
          <p:cNvPicPr>
            <a:picLocks noChangeAspect="1"/>
          </p:cNvPicPr>
          <p:nvPr/>
        </p:nvPicPr>
        <p:blipFill rotWithShape="1">
          <a:blip cstate="screen">
            <a:alphaModFix amt="51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6" name="Slide Number Placeholder 5"/>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noProof="0" smtClean="0"/>
              <a:pPr/>
              <a:t>‹#›</a:t>
            </a:fld>
            <a:endParaRPr lang="en-US" noProof="0" dirty="0"/>
          </a:p>
        </p:txBody>
      </p:sp>
      <p:grpSp>
        <p:nvGrpSpPr>
          <p:cNvPr id="18" name="Group 17">
            <a:extLst>
              <a:ext uri="{FF2B5EF4-FFF2-40B4-BE49-F238E27FC236}">
                <a16:creationId xmlns:a16="http://schemas.microsoft.com/office/drawing/2014/main" id="{EF27323B-AF08-7118-49AE-4C9DA0B32387}"/>
              </a:ext>
            </a:extLst>
          </p:cNvPr>
          <p:cNvGrpSpPr>
            <a:grpSpLocks noChangeAspect="1"/>
          </p:cNvGrpSpPr>
          <p:nvPr/>
        </p:nvGrpSpPr>
        <p:grpSpPr>
          <a:xfrm>
            <a:off x="360000" y="6750000"/>
            <a:ext cx="460175" cy="108000"/>
            <a:chOff x="9091349" y="2677250"/>
            <a:chExt cx="1370738" cy="321703"/>
          </a:xfrm>
        </p:grpSpPr>
        <p:sp>
          <p:nvSpPr>
            <p:cNvPr id="20" name="Forme libre 23">
              <a:extLst>
                <a:ext uri="{FF2B5EF4-FFF2-40B4-BE49-F238E27FC236}">
                  <a16:creationId xmlns:a16="http://schemas.microsoft.com/office/drawing/2014/main" id="{E8B73C44-6D98-6226-82EC-6A66E2FC912D}"/>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21" name="Forme libre 24">
              <a:extLst>
                <a:ext uri="{FF2B5EF4-FFF2-40B4-BE49-F238E27FC236}">
                  <a16:creationId xmlns:a16="http://schemas.microsoft.com/office/drawing/2014/main" id="{15248185-5E96-4754-CEEF-7C1912DC2BC4}"/>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22" name="Forme libre 25">
              <a:extLst>
                <a:ext uri="{FF2B5EF4-FFF2-40B4-BE49-F238E27FC236}">
                  <a16:creationId xmlns:a16="http://schemas.microsoft.com/office/drawing/2014/main" id="{CFF76A0A-040F-34B4-E2C9-3852E223596B}"/>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sp>
        <p:nvSpPr>
          <p:cNvPr id="2" name="Footer Placeholder 1">
            <a:extLst>
              <a:ext uri="{FF2B5EF4-FFF2-40B4-BE49-F238E27FC236}">
                <a16:creationId xmlns:a16="http://schemas.microsoft.com/office/drawing/2014/main" id="{7B2BECD0-256B-CA62-ECA7-8FBD93206E51}"/>
              </a:ext>
            </a:extLst>
          </p:cNvPr>
          <p:cNvSpPr>
            <a:spLocks noGrp="1"/>
          </p:cNvSpPr>
          <p:nvPr>
            <p:ph type="ftr" sz="quarter" idx="14"/>
          </p:nvPr>
        </p:nvSpPr>
        <p:spPr>
          <a:xfrm>
            <a:off x="973598" y="6570663"/>
            <a:ext cx="5948361" cy="384175"/>
          </a:xfrm>
          <a:prstGeom prst="rect">
            <a:avLst/>
          </a:prstGeom>
        </p:spPr>
        <p:txBody>
          <a:bodyPr/>
          <a:lstStyle>
            <a:lvl1pPr algn="l">
              <a:defRPr>
                <a:solidFill>
                  <a:schemeClr val="bg1"/>
                </a:solidFill>
              </a:defRPr>
            </a:lvl1pPr>
          </a:lstStyle>
          <a:p>
            <a:r>
              <a:rPr lang="en-US" noProof="0"/>
              <a:t>WIFI-KS 2026 - AIRTIES</a:t>
            </a:r>
          </a:p>
        </p:txBody>
      </p:sp>
      <p:pic>
        <p:nvPicPr>
          <p:cNvPr id="23" name="Picture 22">
            <a:extLst>
              <a:ext uri="{FF2B5EF4-FFF2-40B4-BE49-F238E27FC236}">
                <a16:creationId xmlns:a16="http://schemas.microsoft.com/office/drawing/2014/main" id="{F52BC56C-ED64-0522-DA95-CF16959D4F11}"/>
              </a:ext>
            </a:extLst>
          </p:cNvPr>
          <p:cNvPicPr>
            <a:picLocks noChangeAspect="1"/>
          </p:cNvPicPr>
          <p:nvPr/>
        </p:nvPicPr>
        <p:blipFill>
          <a:blip r:embed="rId3"/>
          <a:stretch>
            <a:fillRect/>
          </a:stretch>
        </p:blipFill>
        <p:spPr>
          <a:xfrm>
            <a:off x="7897671" y="506359"/>
            <a:ext cx="3710136" cy="650230"/>
          </a:xfrm>
          <a:prstGeom prst="rect">
            <a:avLst/>
          </a:prstGeom>
        </p:spPr>
      </p:pic>
      <p:sp>
        <p:nvSpPr>
          <p:cNvPr id="24" name="Title 1">
            <a:extLst>
              <a:ext uri="{FF2B5EF4-FFF2-40B4-BE49-F238E27FC236}">
                <a16:creationId xmlns:a16="http://schemas.microsoft.com/office/drawing/2014/main" id="{3A5D9789-DFB6-53E4-9B80-967BF2BB6878}"/>
              </a:ext>
            </a:extLst>
          </p:cNvPr>
          <p:cNvSpPr>
            <a:spLocks noGrp="1"/>
          </p:cNvSpPr>
          <p:nvPr>
            <p:ph type="ctrTitle" hasCustomPrompt="1"/>
          </p:nvPr>
        </p:nvSpPr>
        <p:spPr>
          <a:xfrm>
            <a:off x="828001" y="1942721"/>
            <a:ext cx="7452153" cy="824753"/>
          </a:xfrm>
          <a:prstGeom prst="rect">
            <a:avLst/>
          </a:prstGeom>
        </p:spPr>
        <p:txBody>
          <a:bodyPr lIns="0" tIns="0" rIns="0" bIns="0" anchor="b" anchorCtr="0">
            <a:noAutofit/>
          </a:bodyPr>
          <a:lstStyle>
            <a:lvl1pPr algn="l">
              <a:defRPr sz="2800" b="1">
                <a:solidFill>
                  <a:schemeClr val="bg2"/>
                </a:solidFill>
              </a:defRPr>
            </a:lvl1pPr>
          </a:lstStyle>
          <a:p>
            <a:r>
              <a:rPr lang="en-US"/>
              <a:t>Thank you</a:t>
            </a:r>
          </a:p>
        </p:txBody>
      </p:sp>
      <p:sp>
        <p:nvSpPr>
          <p:cNvPr id="25" name="Subtitle 2">
            <a:extLst>
              <a:ext uri="{FF2B5EF4-FFF2-40B4-BE49-F238E27FC236}">
                <a16:creationId xmlns:a16="http://schemas.microsoft.com/office/drawing/2014/main" id="{D8B844A7-7D11-08F6-BFFC-DD6C4138055D}"/>
              </a:ext>
            </a:extLst>
          </p:cNvPr>
          <p:cNvSpPr>
            <a:spLocks noGrp="1"/>
          </p:cNvSpPr>
          <p:nvPr>
            <p:ph type="subTitle" idx="1"/>
          </p:nvPr>
        </p:nvSpPr>
        <p:spPr>
          <a:xfrm>
            <a:off x="828000" y="2801792"/>
            <a:ext cx="7452152"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2354019680"/>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Thank you - white">
    <p:bg>
      <p:bgPr>
        <a:solidFill>
          <a:schemeClr val="bg1"/>
        </a:solidFill>
        <a:effectLst/>
      </p:bgPr>
    </p:bg>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03B3F9AB-0E9C-D742-A3D7-6CC05D91A8AA}"/>
              </a:ext>
            </a:extLst>
          </p:cNvPr>
          <p:cNvPicPr>
            <a:picLocks noChangeAspect="1"/>
          </p:cNvPicPr>
          <p:nvPr/>
        </p:nvPicPr>
        <p:blipFill rotWithShape="1">
          <a:blip cstate="screen">
            <a:alphaModFix amt="51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6" name="Slide Number Placeholder 5"/>
          <p:cNvSpPr>
            <a:spLocks noGrp="1"/>
          </p:cNvSpPr>
          <p:nvPr>
            <p:ph type="sldNum" sz="quarter" idx="12"/>
          </p:nvPr>
        </p:nvSpPr>
        <p:spPr/>
        <p:txBody>
          <a:bodyPr/>
          <a:lstStyle>
            <a:lvl1pPr algn="ctr">
              <a:defRPr>
                <a:solidFill>
                  <a:schemeClr val="tx1"/>
                </a:solidFill>
              </a:defRPr>
            </a:lvl1pPr>
          </a:lstStyle>
          <a:p>
            <a:fld id="{D6FA463F-00D8-4206-82A1-F4BAA7D765D9}" type="slidenum">
              <a:rPr lang="en-US" smtClean="0"/>
              <a:pPr/>
              <a:t>‹#›</a:t>
            </a:fld>
            <a:endParaRPr lang="en-US"/>
          </a:p>
        </p:txBody>
      </p:sp>
      <p:sp>
        <p:nvSpPr>
          <p:cNvPr id="2" name="Footer Placeholder 1">
            <a:extLst>
              <a:ext uri="{FF2B5EF4-FFF2-40B4-BE49-F238E27FC236}">
                <a16:creationId xmlns:a16="http://schemas.microsoft.com/office/drawing/2014/main" id="{A427E8BC-D49D-2744-7CF9-850427766176}"/>
              </a:ext>
            </a:extLst>
          </p:cNvPr>
          <p:cNvSpPr>
            <a:spLocks noGrp="1"/>
          </p:cNvSpPr>
          <p:nvPr>
            <p:ph type="ftr" sz="quarter" idx="14"/>
          </p:nvPr>
        </p:nvSpPr>
        <p:spPr>
          <a:xfrm>
            <a:off x="964390" y="6570663"/>
            <a:ext cx="5948361" cy="384175"/>
          </a:xfrm>
          <a:prstGeom prst="rect">
            <a:avLst/>
          </a:prstGeom>
        </p:spPr>
        <p:txBody>
          <a:bodyPr/>
          <a:lstStyle>
            <a:lvl1pPr algn="l">
              <a:defRPr/>
            </a:lvl1pPr>
          </a:lstStyle>
          <a:p>
            <a:r>
              <a:rPr lang="en-US" noProof="0"/>
              <a:t>WIFI-KS 2026 - AIRTIES</a:t>
            </a:r>
          </a:p>
        </p:txBody>
      </p:sp>
      <p:sp>
        <p:nvSpPr>
          <p:cNvPr id="12" name="Title 1">
            <a:extLst>
              <a:ext uri="{FF2B5EF4-FFF2-40B4-BE49-F238E27FC236}">
                <a16:creationId xmlns:a16="http://schemas.microsoft.com/office/drawing/2014/main" id="{E18140F2-30C2-E2B6-A976-6ACC0CEF672F}"/>
              </a:ext>
            </a:extLst>
          </p:cNvPr>
          <p:cNvSpPr>
            <a:spLocks noGrp="1"/>
          </p:cNvSpPr>
          <p:nvPr>
            <p:ph type="ctrTitle" hasCustomPrompt="1"/>
          </p:nvPr>
        </p:nvSpPr>
        <p:spPr>
          <a:xfrm>
            <a:off x="828001" y="1942721"/>
            <a:ext cx="7452153" cy="824753"/>
          </a:xfrm>
          <a:prstGeom prst="rect">
            <a:avLst/>
          </a:prstGeom>
        </p:spPr>
        <p:txBody>
          <a:bodyPr lIns="0" tIns="0" rIns="0" bIns="0" anchor="b" anchorCtr="0">
            <a:noAutofit/>
          </a:bodyPr>
          <a:lstStyle>
            <a:lvl1pPr algn="l">
              <a:defRPr sz="2800" b="1">
                <a:solidFill>
                  <a:schemeClr val="accent1"/>
                </a:solidFill>
              </a:defRPr>
            </a:lvl1pPr>
          </a:lstStyle>
          <a:p>
            <a:r>
              <a:rPr lang="en-US"/>
              <a:t>Thank you</a:t>
            </a:r>
          </a:p>
        </p:txBody>
      </p:sp>
      <p:sp>
        <p:nvSpPr>
          <p:cNvPr id="13" name="Subtitle 2">
            <a:extLst>
              <a:ext uri="{FF2B5EF4-FFF2-40B4-BE49-F238E27FC236}">
                <a16:creationId xmlns:a16="http://schemas.microsoft.com/office/drawing/2014/main" id="{ED2DA7EF-81AC-C8A5-1D22-6C765A0DFA79}"/>
              </a:ext>
            </a:extLst>
          </p:cNvPr>
          <p:cNvSpPr>
            <a:spLocks noGrp="1"/>
          </p:cNvSpPr>
          <p:nvPr>
            <p:ph type="subTitle" idx="1"/>
          </p:nvPr>
        </p:nvSpPr>
        <p:spPr>
          <a:xfrm>
            <a:off x="828000" y="2801792"/>
            <a:ext cx="7452152"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pic>
        <p:nvPicPr>
          <p:cNvPr id="14" name="Picture 3">
            <a:extLst>
              <a:ext uri="{FF2B5EF4-FFF2-40B4-BE49-F238E27FC236}">
                <a16:creationId xmlns:a16="http://schemas.microsoft.com/office/drawing/2014/main" id="{7F8C4402-11A1-B976-AE47-CDBDD9D21AFB}"/>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927093" y="506359"/>
            <a:ext cx="3651291" cy="650230"/>
          </a:xfrm>
          <a:prstGeom prst="rect">
            <a:avLst/>
          </a:prstGeom>
        </p:spPr>
      </p:pic>
    </p:spTree>
    <p:extLst>
      <p:ext uri="{BB962C8B-B14F-4D97-AF65-F5344CB8AC3E}">
        <p14:creationId xmlns:p14="http://schemas.microsoft.com/office/powerpoint/2010/main" val="3191481049"/>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Blank 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BC3D4A-1C83-4256-8BF6-983A7C652DBD}"/>
              </a:ext>
            </a:extLst>
          </p:cNvPr>
          <p:cNvSpPr>
            <a:spLocks noGrp="1"/>
          </p:cNvSpPr>
          <p:nvPr>
            <p:ph type="sldNum" sz="quarter" idx="10"/>
          </p:nvPr>
        </p:nvSpPr>
        <p:spPr/>
        <p:txBody>
          <a:bodyPr/>
          <a:lstStyle>
            <a:lvl1pPr algn="ctr">
              <a:defRPr/>
            </a:lvl1pPr>
          </a:lstStyle>
          <a:p>
            <a:fld id="{D6FA463F-00D8-4206-82A1-F4BAA7D765D9}" type="slidenum">
              <a:rPr lang="en-NL" smtClean="0"/>
              <a:pPr/>
              <a:t>‹#›</a:t>
            </a:fld>
            <a:endParaRPr lang="en-NL"/>
          </a:p>
        </p:txBody>
      </p:sp>
      <p:pic>
        <p:nvPicPr>
          <p:cNvPr id="5" name="Graphic 4">
            <a:extLst>
              <a:ext uri="{FF2B5EF4-FFF2-40B4-BE49-F238E27FC236}">
                <a16:creationId xmlns:a16="http://schemas.microsoft.com/office/drawing/2014/main" id="{C86B185C-FEA6-3612-F86C-004AB41B55FF}"/>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4" y="3477940"/>
            <a:ext cx="9640151" cy="3721373"/>
          </a:xfrm>
          <a:prstGeom prst="rect">
            <a:avLst/>
          </a:prstGeom>
        </p:spPr>
      </p:pic>
      <p:pic>
        <p:nvPicPr>
          <p:cNvPr id="6" name="Picture 3">
            <a:extLst>
              <a:ext uri="{FF2B5EF4-FFF2-40B4-BE49-F238E27FC236}">
                <a16:creationId xmlns:a16="http://schemas.microsoft.com/office/drawing/2014/main" id="{E708F5F4-80FF-7A92-7877-354BEF1AF170}"/>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7927093" y="506359"/>
            <a:ext cx="3651291" cy="650230"/>
          </a:xfrm>
          <a:prstGeom prst="rect">
            <a:avLst/>
          </a:prstGeom>
        </p:spPr>
      </p:pic>
      <p:sp>
        <p:nvSpPr>
          <p:cNvPr id="2" name="Footer Placeholder 1">
            <a:extLst>
              <a:ext uri="{FF2B5EF4-FFF2-40B4-BE49-F238E27FC236}">
                <a16:creationId xmlns:a16="http://schemas.microsoft.com/office/drawing/2014/main" id="{489C64F7-2502-3279-13A2-5852FAFC9EE5}"/>
              </a:ext>
            </a:extLst>
          </p:cNvPr>
          <p:cNvSpPr>
            <a:spLocks noGrp="1"/>
          </p:cNvSpPr>
          <p:nvPr>
            <p:ph type="ftr" sz="quarter" idx="11"/>
          </p:nvPr>
        </p:nvSpPr>
        <p:spPr>
          <a:xfrm>
            <a:off x="964390" y="6570663"/>
            <a:ext cx="5948361"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291277558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Blank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BC3D4A-1C83-4256-8BF6-983A7C652DBD}"/>
              </a:ext>
            </a:extLst>
          </p:cNvPr>
          <p:cNvSpPr>
            <a:spLocks noGrp="1"/>
          </p:cNvSpPr>
          <p:nvPr>
            <p:ph type="sldNum" sz="quarter" idx="10"/>
          </p:nvPr>
        </p:nvSpPr>
        <p:spPr/>
        <p:txBody>
          <a:bodyPr/>
          <a:lstStyle>
            <a:lvl1pPr algn="ctr">
              <a:defRPr/>
            </a:lvl1pPr>
          </a:lstStyle>
          <a:p>
            <a:fld id="{D6FA463F-00D8-4206-82A1-F4BAA7D765D9}" type="slidenum">
              <a:rPr lang="en-US" noProof="0" smtClean="0"/>
              <a:pPr/>
              <a:t>‹#›</a:t>
            </a:fld>
            <a:endParaRPr lang="en-US" noProof="0" dirty="0"/>
          </a:p>
        </p:txBody>
      </p:sp>
      <p:pic>
        <p:nvPicPr>
          <p:cNvPr id="4" name="Picture 3">
            <a:extLst>
              <a:ext uri="{FF2B5EF4-FFF2-40B4-BE49-F238E27FC236}">
                <a16:creationId xmlns:a16="http://schemas.microsoft.com/office/drawing/2014/main" id="{48F70915-A306-9195-46E2-EB4AD60D3AC3}"/>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7927093" y="506359"/>
            <a:ext cx="3651291" cy="650230"/>
          </a:xfrm>
          <a:prstGeom prst="rect">
            <a:avLst/>
          </a:prstGeom>
        </p:spPr>
      </p:pic>
      <p:sp>
        <p:nvSpPr>
          <p:cNvPr id="2" name="Footer Placeholder 1">
            <a:extLst>
              <a:ext uri="{FF2B5EF4-FFF2-40B4-BE49-F238E27FC236}">
                <a16:creationId xmlns:a16="http://schemas.microsoft.com/office/drawing/2014/main" id="{6974BAB6-CA23-C8C4-F488-115525FD8F41}"/>
              </a:ext>
            </a:extLst>
          </p:cNvPr>
          <p:cNvSpPr>
            <a:spLocks noGrp="1"/>
          </p:cNvSpPr>
          <p:nvPr>
            <p:ph type="ftr" sz="quarter" idx="11"/>
          </p:nvPr>
        </p:nvSpPr>
        <p:spPr>
          <a:xfrm>
            <a:off x="964390" y="6570663"/>
            <a:ext cx="5948361" cy="384175"/>
          </a:xfrm>
          <a:prstGeom prst="rect">
            <a:avLst/>
          </a:prstGeom>
        </p:spPr>
        <p:txBody>
          <a:bodyPr/>
          <a:lstStyle>
            <a:lvl1pPr algn="l">
              <a:defRPr/>
            </a:lvl1pPr>
          </a:lstStyle>
          <a:p>
            <a:r>
              <a:rPr lang="en-US" noProof="0"/>
              <a:t>WIFI-KS 2026 - AIRTIES</a:t>
            </a:r>
          </a:p>
        </p:txBody>
      </p:sp>
    </p:spTree>
    <p:extLst>
      <p:ext uri="{BB962C8B-B14F-4D97-AF65-F5344CB8AC3E}">
        <p14:creationId xmlns:p14="http://schemas.microsoft.com/office/powerpoint/2010/main" val="124482421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Blank 3">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BC3D4A-1C83-4256-8BF6-983A7C652DBD}"/>
              </a:ext>
            </a:extLst>
          </p:cNvPr>
          <p:cNvSpPr>
            <a:spLocks noGrp="1"/>
          </p:cNvSpPr>
          <p:nvPr>
            <p:ph type="sldNum" sz="quarter" idx="10"/>
          </p:nvPr>
        </p:nvSpPr>
        <p:spPr/>
        <p:txBody>
          <a:bodyPr/>
          <a:lstStyle>
            <a:lvl1pPr algn="ctr">
              <a:defRPr/>
            </a:lvl1pPr>
          </a:lstStyle>
          <a:p>
            <a:fld id="{D6FA463F-00D8-4206-82A1-F4BAA7D765D9}" type="slidenum">
              <a:rPr lang="en-US" noProof="0" smtClean="0"/>
              <a:pPr/>
              <a:t>‹#›</a:t>
            </a:fld>
            <a:endParaRPr lang="en-US" noProof="0"/>
          </a:p>
        </p:txBody>
      </p:sp>
      <p:pic>
        <p:nvPicPr>
          <p:cNvPr id="4" name="Picture 3">
            <a:extLst>
              <a:ext uri="{FF2B5EF4-FFF2-40B4-BE49-F238E27FC236}">
                <a16:creationId xmlns:a16="http://schemas.microsoft.com/office/drawing/2014/main" id="{48F70915-A306-9195-46E2-EB4AD60D3AC3}"/>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3896117" y="2897979"/>
            <a:ext cx="5197083" cy="925508"/>
          </a:xfrm>
          <a:prstGeom prst="rect">
            <a:avLst/>
          </a:prstGeom>
        </p:spPr>
      </p:pic>
      <p:sp>
        <p:nvSpPr>
          <p:cNvPr id="2" name="Footer Placeholder 1">
            <a:extLst>
              <a:ext uri="{FF2B5EF4-FFF2-40B4-BE49-F238E27FC236}">
                <a16:creationId xmlns:a16="http://schemas.microsoft.com/office/drawing/2014/main" id="{6974BAB6-CA23-C8C4-F488-115525FD8F41}"/>
              </a:ext>
            </a:extLst>
          </p:cNvPr>
          <p:cNvSpPr>
            <a:spLocks noGrp="1"/>
          </p:cNvSpPr>
          <p:nvPr>
            <p:ph type="ftr" sz="quarter" idx="11"/>
          </p:nvPr>
        </p:nvSpPr>
        <p:spPr>
          <a:xfrm>
            <a:off x="964390" y="6572249"/>
            <a:ext cx="5948361" cy="384175"/>
          </a:xfrm>
          <a:prstGeom prst="rect">
            <a:avLst/>
          </a:prstGeom>
        </p:spPr>
        <p:txBody>
          <a:bodyPr/>
          <a:lstStyle>
            <a:lvl1pPr algn="l">
              <a:defRPr/>
            </a:lvl1pPr>
          </a:lstStyle>
          <a:p>
            <a:r>
              <a:rPr lang="en-US" noProof="0"/>
              <a:t>WIFI-KS 2026 - AIRTIES</a:t>
            </a:r>
            <a:endParaRPr lang="en-US" noProof="0" dirty="0"/>
          </a:p>
        </p:txBody>
      </p:sp>
    </p:spTree>
    <p:extLst>
      <p:ext uri="{BB962C8B-B14F-4D97-AF65-F5344CB8AC3E}">
        <p14:creationId xmlns:p14="http://schemas.microsoft.com/office/powerpoint/2010/main" val="14138156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4611C184-D317-4119-AEE8-8F73696FA281}"/>
              </a:ext>
            </a:extLst>
          </p:cNvPr>
          <p:cNvSpPr>
            <a:spLocks noGrp="1"/>
          </p:cNvSpPr>
          <p:nvPr>
            <p:ph type="sldNum" sz="quarter" idx="10"/>
          </p:nvPr>
        </p:nvSpPr>
        <p:spPr/>
        <p:txBody>
          <a:bodyPr/>
          <a:lstStyle/>
          <a:p>
            <a:fld id="{229B33DC-68DF-9B48-A74C-67EE6639C926}" type="slidenum">
              <a:rPr lang="fr-FR" smtClean="0"/>
              <a:pPr/>
              <a:t>‹#›</a:t>
            </a:fld>
            <a:endParaRPr lang="fr-FR"/>
          </a:p>
        </p:txBody>
      </p:sp>
      <p:sp>
        <p:nvSpPr>
          <p:cNvPr id="3" name="Espace réservé du pied de page 2">
            <a:extLst>
              <a:ext uri="{FF2B5EF4-FFF2-40B4-BE49-F238E27FC236}">
                <a16:creationId xmlns:a16="http://schemas.microsoft.com/office/drawing/2014/main" id="{FC78B5B3-6EFE-4793-BB21-A8340949317F}"/>
              </a:ext>
            </a:extLst>
          </p:cNvPr>
          <p:cNvSpPr>
            <a:spLocks noGrp="1"/>
          </p:cNvSpPr>
          <p:nvPr>
            <p:ph type="ftr" sz="quarter" idx="11"/>
          </p:nvPr>
        </p:nvSpPr>
        <p:spPr/>
        <p:txBody>
          <a:bodyPr/>
          <a:lstStyle/>
          <a:p>
            <a:r>
              <a:rPr lang="en-US" noProof="0"/>
              <a:t>WIFI-KS 2026 - AIRTIES</a:t>
            </a:r>
          </a:p>
        </p:txBody>
      </p:sp>
    </p:spTree>
    <p:extLst>
      <p:ext uri="{BB962C8B-B14F-4D97-AF65-F5344CB8AC3E}">
        <p14:creationId xmlns:p14="http://schemas.microsoft.com/office/powerpoint/2010/main" val="104838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ver slide - /w background 5">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4895927-DEB9-4853-A43B-728FB6EE244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2822245" y="-795"/>
            <a:ext cx="9417379" cy="7199314"/>
          </a:xfrm>
          <a:prstGeom prst="rect">
            <a:avLst/>
          </a:prstGeom>
        </p:spPr>
      </p:pic>
      <p:sp>
        <p:nvSpPr>
          <p:cNvPr id="8" name="Rectangle 7">
            <a:extLst>
              <a:ext uri="{FF2B5EF4-FFF2-40B4-BE49-F238E27FC236}">
                <a16:creationId xmlns:a16="http://schemas.microsoft.com/office/drawing/2014/main" id="{D8FCDF74-E76E-4775-9DD2-DE1A753329B5}"/>
              </a:ext>
            </a:extLst>
          </p:cNvPr>
          <p:cNvSpPr/>
          <p:nvPr/>
        </p:nvSpPr>
        <p:spPr>
          <a:xfrm>
            <a:off x="0" y="794"/>
            <a:ext cx="9640152" cy="7199313"/>
          </a:xfrm>
          <a:prstGeom prst="rect">
            <a:avLst/>
          </a:prstGeom>
          <a:gradFill>
            <a:gsLst>
              <a:gs pos="41000">
                <a:srgbClr val="0A0098"/>
              </a:gs>
              <a:gs pos="83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800" dirty="0"/>
          </a:p>
        </p:txBody>
      </p:sp>
      <p:pic>
        <p:nvPicPr>
          <p:cNvPr id="7" name="Graphic 6">
            <a:extLst>
              <a:ext uri="{FF2B5EF4-FFF2-40B4-BE49-F238E27FC236}">
                <a16:creationId xmlns:a16="http://schemas.microsoft.com/office/drawing/2014/main" id="{D36BA81B-8F3D-4554-BC7A-8A25A17A99D0}"/>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3"/>
              </a:ext>
            </a:extLst>
          </a:blip>
          <a:srcRect r="14971" b="15596"/>
          <a:stretch/>
        </p:blipFill>
        <p:spPr>
          <a:xfrm>
            <a:off x="2599475" y="3477942"/>
            <a:ext cx="9640151" cy="3721373"/>
          </a:xfrm>
          <a:prstGeom prst="rect">
            <a:avLst/>
          </a:prstGeom>
        </p:spPr>
      </p:pic>
      <p:grpSp>
        <p:nvGrpSpPr>
          <p:cNvPr id="20" name="Group 19">
            <a:extLst>
              <a:ext uri="{FF2B5EF4-FFF2-40B4-BE49-F238E27FC236}">
                <a16:creationId xmlns:a16="http://schemas.microsoft.com/office/drawing/2014/main" id="{62D1AF3B-C94E-BABE-8ADD-970F6B27C0DA}"/>
              </a:ext>
            </a:extLst>
          </p:cNvPr>
          <p:cNvGrpSpPr>
            <a:grpSpLocks noChangeAspect="1"/>
          </p:cNvGrpSpPr>
          <p:nvPr/>
        </p:nvGrpSpPr>
        <p:grpSpPr>
          <a:xfrm>
            <a:off x="360000" y="6750000"/>
            <a:ext cx="460175" cy="108000"/>
            <a:chOff x="9091349" y="2677250"/>
            <a:chExt cx="1370738" cy="321703"/>
          </a:xfrm>
        </p:grpSpPr>
        <p:sp>
          <p:nvSpPr>
            <p:cNvPr id="21" name="Forme libre 23">
              <a:extLst>
                <a:ext uri="{FF2B5EF4-FFF2-40B4-BE49-F238E27FC236}">
                  <a16:creationId xmlns:a16="http://schemas.microsoft.com/office/drawing/2014/main" id="{82702714-B789-B5AF-57D1-4FF9484EB2FD}"/>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22" name="Forme libre 24">
              <a:extLst>
                <a:ext uri="{FF2B5EF4-FFF2-40B4-BE49-F238E27FC236}">
                  <a16:creationId xmlns:a16="http://schemas.microsoft.com/office/drawing/2014/main" id="{163B948A-0E3B-3284-71E9-F79F5AAD4AEA}"/>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23" name="Forme libre 25">
              <a:extLst>
                <a:ext uri="{FF2B5EF4-FFF2-40B4-BE49-F238E27FC236}">
                  <a16:creationId xmlns:a16="http://schemas.microsoft.com/office/drawing/2014/main" id="{1C1C1E51-AB60-5D69-D915-5DF8B115FE35}"/>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grpSp>
        <p:nvGrpSpPr>
          <p:cNvPr id="24" name="Graphique 20">
            <a:extLst>
              <a:ext uri="{FF2B5EF4-FFF2-40B4-BE49-F238E27FC236}">
                <a16:creationId xmlns:a16="http://schemas.microsoft.com/office/drawing/2014/main" id="{F3AA199B-BF2F-FDED-0DE8-5C75EF8F5BA8}"/>
              </a:ext>
            </a:extLst>
          </p:cNvPr>
          <p:cNvGrpSpPr/>
          <p:nvPr/>
        </p:nvGrpSpPr>
        <p:grpSpPr>
          <a:xfrm>
            <a:off x="827088" y="1346024"/>
            <a:ext cx="2482528" cy="491822"/>
            <a:chOff x="587374" y="1605282"/>
            <a:chExt cx="3753275" cy="743573"/>
          </a:xfrm>
          <a:solidFill>
            <a:schemeClr val="bg1"/>
          </a:solidFill>
        </p:grpSpPr>
        <p:sp>
          <p:nvSpPr>
            <p:cNvPr id="25" name="Forme libre 22">
              <a:extLst>
                <a:ext uri="{FF2B5EF4-FFF2-40B4-BE49-F238E27FC236}">
                  <a16:creationId xmlns:a16="http://schemas.microsoft.com/office/drawing/2014/main" id="{CD437BEB-F34B-A193-0845-F2F1DDC32C3A}"/>
                </a:ext>
              </a:extLst>
            </p:cNvPr>
            <p:cNvSpPr/>
            <p:nvPr/>
          </p:nvSpPr>
          <p:spPr>
            <a:xfrm>
              <a:off x="607197" y="1844287"/>
              <a:ext cx="2276813" cy="441629"/>
            </a:xfrm>
            <a:custGeom>
              <a:avLst/>
              <a:gdLst>
                <a:gd name="connsiteX0" fmla="*/ 1654877 w 2276813"/>
                <a:gd name="connsiteY0" fmla="*/ 104897 h 441629"/>
                <a:gd name="connsiteX1" fmla="*/ 1440782 w 2276813"/>
                <a:gd name="connsiteY1" fmla="*/ 242192 h 441629"/>
                <a:gd name="connsiteX2" fmla="*/ 1440782 w 2276813"/>
                <a:gd name="connsiteY2" fmla="*/ 304068 h 441629"/>
                <a:gd name="connsiteX3" fmla="*/ 1667300 w 2276813"/>
                <a:gd name="connsiteY3" fmla="*/ 441364 h 441629"/>
                <a:gd name="connsiteX4" fmla="*/ 1820867 w 2276813"/>
                <a:gd name="connsiteY4" fmla="*/ 421447 h 441629"/>
                <a:gd name="connsiteX5" fmla="*/ 1820867 w 2276813"/>
                <a:gd name="connsiteY5" fmla="*/ 341247 h 441629"/>
                <a:gd name="connsiteX6" fmla="*/ 1693996 w 2276813"/>
                <a:gd name="connsiteY6" fmla="*/ 363554 h 441629"/>
                <a:gd name="connsiteX7" fmla="*/ 1556816 w 2276813"/>
                <a:gd name="connsiteY7" fmla="*/ 299023 h 441629"/>
                <a:gd name="connsiteX8" fmla="*/ 1556816 w 2276813"/>
                <a:gd name="connsiteY8" fmla="*/ 246972 h 441629"/>
                <a:gd name="connsiteX9" fmla="*/ 1651705 w 2276813"/>
                <a:gd name="connsiteY9" fmla="*/ 176599 h 441629"/>
                <a:gd name="connsiteX10" fmla="*/ 1733114 w 2276813"/>
                <a:gd name="connsiteY10" fmla="*/ 233694 h 441629"/>
                <a:gd name="connsiteX11" fmla="*/ 1733114 w 2276813"/>
                <a:gd name="connsiteY11" fmla="*/ 239006 h 441629"/>
                <a:gd name="connsiteX12" fmla="*/ 1604657 w 2276813"/>
                <a:gd name="connsiteY12" fmla="*/ 239006 h 441629"/>
                <a:gd name="connsiteX13" fmla="*/ 1604657 w 2276813"/>
                <a:gd name="connsiteY13" fmla="*/ 300085 h 441629"/>
                <a:gd name="connsiteX14" fmla="*/ 1701132 w 2276813"/>
                <a:gd name="connsiteY14" fmla="*/ 317346 h 441629"/>
                <a:gd name="connsiteX15" fmla="*/ 1846241 w 2276813"/>
                <a:gd name="connsiteY15" fmla="*/ 229711 h 441629"/>
                <a:gd name="connsiteX16" fmla="*/ 1654877 w 2276813"/>
                <a:gd name="connsiteY16" fmla="*/ 104897 h 441629"/>
                <a:gd name="connsiteX17" fmla="*/ 2087561 w 2276813"/>
                <a:gd name="connsiteY17" fmla="*/ 225728 h 441629"/>
                <a:gd name="connsiteX18" fmla="*/ 1998222 w 2276813"/>
                <a:gd name="connsiteY18" fmla="*/ 205810 h 441629"/>
                <a:gd name="connsiteX19" fmla="*/ 2075667 w 2276813"/>
                <a:gd name="connsiteY19" fmla="*/ 182707 h 441629"/>
                <a:gd name="connsiteX20" fmla="*/ 2250379 w 2276813"/>
                <a:gd name="connsiteY20" fmla="*/ 215902 h 441629"/>
                <a:gd name="connsiteX21" fmla="*/ 2250379 w 2276813"/>
                <a:gd name="connsiteY21" fmla="*/ 132250 h 441629"/>
                <a:gd name="connsiteX22" fmla="*/ 2082539 w 2276813"/>
                <a:gd name="connsiteY22" fmla="*/ 104897 h 441629"/>
                <a:gd name="connsiteX23" fmla="*/ 1891175 w 2276813"/>
                <a:gd name="connsiteY23" fmla="*/ 214839 h 441629"/>
                <a:gd name="connsiteX24" fmla="*/ 2080160 w 2276813"/>
                <a:gd name="connsiteY24" fmla="*/ 315753 h 441629"/>
                <a:gd name="connsiteX25" fmla="*/ 2170292 w 2276813"/>
                <a:gd name="connsiteY25" fmla="*/ 336467 h 441629"/>
                <a:gd name="connsiteX26" fmla="*/ 2081746 w 2276813"/>
                <a:gd name="connsiteY26" fmla="*/ 362226 h 441629"/>
                <a:gd name="connsiteX27" fmla="*/ 1890382 w 2276813"/>
                <a:gd name="connsiteY27" fmla="*/ 332483 h 441629"/>
                <a:gd name="connsiteX28" fmla="*/ 1890382 w 2276813"/>
                <a:gd name="connsiteY28" fmla="*/ 415870 h 441629"/>
                <a:gd name="connsiteX29" fmla="*/ 2072231 w 2276813"/>
                <a:gd name="connsiteY29" fmla="*/ 441629 h 441629"/>
                <a:gd name="connsiteX30" fmla="*/ 2276811 w 2276813"/>
                <a:gd name="connsiteY30" fmla="*/ 326641 h 441629"/>
                <a:gd name="connsiteX31" fmla="*/ 2087561 w 2276813"/>
                <a:gd name="connsiteY31" fmla="*/ 225728 h 441629"/>
                <a:gd name="connsiteX32" fmla="*/ 182642 w 2276813"/>
                <a:gd name="connsiteY32" fmla="*/ 104897 h 441629"/>
                <a:gd name="connsiteX33" fmla="*/ 40705 w 2276813"/>
                <a:gd name="connsiteY33" fmla="*/ 124814 h 441629"/>
                <a:gd name="connsiteX34" fmla="*/ 40705 w 2276813"/>
                <a:gd name="connsiteY34" fmla="*/ 205014 h 441629"/>
                <a:gd name="connsiteX35" fmla="*/ 155946 w 2276813"/>
                <a:gd name="connsiteY35" fmla="*/ 184300 h 441629"/>
                <a:gd name="connsiteX36" fmla="*/ 292333 w 2276813"/>
                <a:gd name="connsiteY36" fmla="*/ 247238 h 441629"/>
                <a:gd name="connsiteX37" fmla="*/ 292333 w 2276813"/>
                <a:gd name="connsiteY37" fmla="*/ 299288 h 441629"/>
                <a:gd name="connsiteX38" fmla="*/ 194272 w 2276813"/>
                <a:gd name="connsiteY38" fmla="*/ 369662 h 441629"/>
                <a:gd name="connsiteX39" fmla="*/ 112863 w 2276813"/>
                <a:gd name="connsiteY39" fmla="*/ 312566 h 441629"/>
                <a:gd name="connsiteX40" fmla="*/ 112863 w 2276813"/>
                <a:gd name="connsiteY40" fmla="*/ 307521 h 441629"/>
                <a:gd name="connsiteX41" fmla="*/ 241320 w 2276813"/>
                <a:gd name="connsiteY41" fmla="*/ 307521 h 441629"/>
                <a:gd name="connsiteX42" fmla="*/ 241320 w 2276813"/>
                <a:gd name="connsiteY42" fmla="*/ 246441 h 441629"/>
                <a:gd name="connsiteX43" fmla="*/ 144845 w 2276813"/>
                <a:gd name="connsiteY43" fmla="*/ 229180 h 441629"/>
                <a:gd name="connsiteX44" fmla="*/ 0 w 2276813"/>
                <a:gd name="connsiteY44" fmla="*/ 316815 h 441629"/>
                <a:gd name="connsiteX45" fmla="*/ 183435 w 2276813"/>
                <a:gd name="connsiteY45" fmla="*/ 441629 h 441629"/>
                <a:gd name="connsiteX46" fmla="*/ 313742 w 2276813"/>
                <a:gd name="connsiteY46" fmla="*/ 405513 h 441629"/>
                <a:gd name="connsiteX47" fmla="*/ 405459 w 2276813"/>
                <a:gd name="connsiteY47" fmla="*/ 441629 h 441629"/>
                <a:gd name="connsiteX48" fmla="*/ 405459 w 2276813"/>
                <a:gd name="connsiteY48" fmla="*/ 242458 h 441629"/>
                <a:gd name="connsiteX49" fmla="*/ 182642 w 2276813"/>
                <a:gd name="connsiteY49" fmla="*/ 104897 h 441629"/>
                <a:gd name="connsiteX50" fmla="*/ 475239 w 2276813"/>
                <a:gd name="connsiteY50" fmla="*/ 433131 h 441629"/>
                <a:gd name="connsiteX51" fmla="*/ 588101 w 2276813"/>
                <a:gd name="connsiteY51" fmla="*/ 433131 h 441629"/>
                <a:gd name="connsiteX52" fmla="*/ 588101 w 2276813"/>
                <a:gd name="connsiteY52" fmla="*/ 112333 h 441629"/>
                <a:gd name="connsiteX53" fmla="*/ 475239 w 2276813"/>
                <a:gd name="connsiteY53" fmla="*/ 112333 h 441629"/>
                <a:gd name="connsiteX54" fmla="*/ 475239 w 2276813"/>
                <a:gd name="connsiteY54" fmla="*/ 433131 h 441629"/>
                <a:gd name="connsiteX55" fmla="*/ 772593 w 2276813"/>
                <a:gd name="connsiteY55" fmla="*/ 112333 h 441629"/>
                <a:gd name="connsiteX56" fmla="*/ 659731 w 2276813"/>
                <a:gd name="connsiteY56" fmla="*/ 112333 h 441629"/>
                <a:gd name="connsiteX57" fmla="*/ 659731 w 2276813"/>
                <a:gd name="connsiteY57" fmla="*/ 433131 h 441629"/>
                <a:gd name="connsiteX58" fmla="*/ 772593 w 2276813"/>
                <a:gd name="connsiteY58" fmla="*/ 433131 h 441629"/>
                <a:gd name="connsiteX59" fmla="*/ 772593 w 2276813"/>
                <a:gd name="connsiteY59" fmla="*/ 208200 h 441629"/>
                <a:gd name="connsiteX60" fmla="*/ 903429 w 2276813"/>
                <a:gd name="connsiteY60" fmla="*/ 208200 h 441629"/>
                <a:gd name="connsiteX61" fmla="*/ 903429 w 2276813"/>
                <a:gd name="connsiteY61" fmla="*/ 104897 h 441629"/>
                <a:gd name="connsiteX62" fmla="*/ 772593 w 2276813"/>
                <a:gd name="connsiteY62" fmla="*/ 164117 h 441629"/>
                <a:gd name="connsiteX63" fmla="*/ 772593 w 2276813"/>
                <a:gd name="connsiteY63" fmla="*/ 112333 h 441629"/>
                <a:gd name="connsiteX64" fmla="*/ 1067569 w 2276813"/>
                <a:gd name="connsiteY64" fmla="*/ 273529 h 441629"/>
                <a:gd name="connsiteX65" fmla="*/ 1067569 w 2276813"/>
                <a:gd name="connsiteY65" fmla="*/ 208200 h 441629"/>
                <a:gd name="connsiteX66" fmla="*/ 1192061 w 2276813"/>
                <a:gd name="connsiteY66" fmla="*/ 208200 h 441629"/>
                <a:gd name="connsiteX67" fmla="*/ 1192061 w 2276813"/>
                <a:gd name="connsiteY67" fmla="*/ 112333 h 441629"/>
                <a:gd name="connsiteX68" fmla="*/ 1067569 w 2276813"/>
                <a:gd name="connsiteY68" fmla="*/ 112333 h 441629"/>
                <a:gd name="connsiteX69" fmla="*/ 1067569 w 2276813"/>
                <a:gd name="connsiteY69" fmla="*/ 0 h 441629"/>
                <a:gd name="connsiteX70" fmla="*/ 953913 w 2276813"/>
                <a:gd name="connsiteY70" fmla="*/ 99320 h 441629"/>
                <a:gd name="connsiteX71" fmla="*/ 953913 w 2276813"/>
                <a:gd name="connsiteY71" fmla="*/ 278840 h 441629"/>
                <a:gd name="connsiteX72" fmla="*/ 1109859 w 2276813"/>
                <a:gd name="connsiteY72" fmla="*/ 441629 h 441629"/>
                <a:gd name="connsiteX73" fmla="*/ 1203163 w 2276813"/>
                <a:gd name="connsiteY73" fmla="*/ 428351 h 441629"/>
                <a:gd name="connsiteX74" fmla="*/ 1203163 w 2276813"/>
                <a:gd name="connsiteY74" fmla="*/ 352401 h 441629"/>
                <a:gd name="connsiteX75" fmla="*/ 1138934 w 2276813"/>
                <a:gd name="connsiteY75" fmla="*/ 361430 h 441629"/>
                <a:gd name="connsiteX76" fmla="*/ 1067569 w 2276813"/>
                <a:gd name="connsiteY76" fmla="*/ 273529 h 441629"/>
                <a:gd name="connsiteX77" fmla="*/ 1257612 w 2276813"/>
                <a:gd name="connsiteY77" fmla="*/ 433131 h 441629"/>
                <a:gd name="connsiteX78" fmla="*/ 1370474 w 2276813"/>
                <a:gd name="connsiteY78" fmla="*/ 433131 h 441629"/>
                <a:gd name="connsiteX79" fmla="*/ 1370474 w 2276813"/>
                <a:gd name="connsiteY79" fmla="*/ 112333 h 441629"/>
                <a:gd name="connsiteX80" fmla="*/ 1257612 w 2276813"/>
                <a:gd name="connsiteY80" fmla="*/ 112333 h 441629"/>
                <a:gd name="connsiteX81" fmla="*/ 1257612 w 2276813"/>
                <a:gd name="connsiteY81" fmla="*/ 433131 h 44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276813" h="441629">
                  <a:moveTo>
                    <a:pt x="1654877" y="104897"/>
                  </a:moveTo>
                  <a:cubicBezTo>
                    <a:pt x="1529592" y="104897"/>
                    <a:pt x="1440782" y="161196"/>
                    <a:pt x="1440782" y="242192"/>
                  </a:cubicBezTo>
                  <a:lnTo>
                    <a:pt x="1440782" y="304068"/>
                  </a:lnTo>
                  <a:cubicBezTo>
                    <a:pt x="1440782" y="390110"/>
                    <a:pt x="1523777" y="441364"/>
                    <a:pt x="1667300" y="441364"/>
                  </a:cubicBezTo>
                  <a:cubicBezTo>
                    <a:pt x="1719106" y="441364"/>
                    <a:pt x="1772233" y="434725"/>
                    <a:pt x="1820867" y="421447"/>
                  </a:cubicBezTo>
                  <a:lnTo>
                    <a:pt x="1820867" y="341247"/>
                  </a:lnTo>
                  <a:cubicBezTo>
                    <a:pt x="1788621" y="355322"/>
                    <a:pt x="1741837" y="363554"/>
                    <a:pt x="1693996" y="363554"/>
                  </a:cubicBezTo>
                  <a:cubicBezTo>
                    <a:pt x="1608622" y="363554"/>
                    <a:pt x="1556816" y="338857"/>
                    <a:pt x="1556816" y="299023"/>
                  </a:cubicBezTo>
                  <a:lnTo>
                    <a:pt x="1556816" y="246972"/>
                  </a:lnTo>
                  <a:cubicBezTo>
                    <a:pt x="1556816" y="203951"/>
                    <a:pt x="1593556" y="176599"/>
                    <a:pt x="1651705" y="176599"/>
                  </a:cubicBezTo>
                  <a:cubicBezTo>
                    <a:pt x="1702718" y="176599"/>
                    <a:pt x="1733114" y="198109"/>
                    <a:pt x="1733114" y="233694"/>
                  </a:cubicBezTo>
                  <a:lnTo>
                    <a:pt x="1733114" y="239006"/>
                  </a:lnTo>
                  <a:lnTo>
                    <a:pt x="1604657" y="239006"/>
                  </a:lnTo>
                  <a:lnTo>
                    <a:pt x="1604657" y="300085"/>
                  </a:lnTo>
                  <a:cubicBezTo>
                    <a:pt x="1632939" y="312566"/>
                    <a:pt x="1659370" y="317346"/>
                    <a:pt x="1701132" y="317346"/>
                  </a:cubicBezTo>
                  <a:cubicBezTo>
                    <a:pt x="1800779" y="317346"/>
                    <a:pt x="1846241" y="289197"/>
                    <a:pt x="1846241" y="229711"/>
                  </a:cubicBezTo>
                  <a:cubicBezTo>
                    <a:pt x="1846241" y="153760"/>
                    <a:pt x="1772497" y="104897"/>
                    <a:pt x="1654877" y="104897"/>
                  </a:cubicBezTo>
                  <a:moveTo>
                    <a:pt x="2087561" y="225728"/>
                  </a:moveTo>
                  <a:cubicBezTo>
                    <a:pt x="2016989" y="225728"/>
                    <a:pt x="1998222" y="221479"/>
                    <a:pt x="1998222" y="205810"/>
                  </a:cubicBezTo>
                  <a:cubicBezTo>
                    <a:pt x="1998222" y="190939"/>
                    <a:pt x="2027297" y="182707"/>
                    <a:pt x="2075667" y="182707"/>
                  </a:cubicBezTo>
                  <a:cubicBezTo>
                    <a:pt x="2143860" y="182707"/>
                    <a:pt x="2200952" y="193595"/>
                    <a:pt x="2250379" y="215902"/>
                  </a:cubicBezTo>
                  <a:lnTo>
                    <a:pt x="2250379" y="132250"/>
                  </a:lnTo>
                  <a:cubicBezTo>
                    <a:pt x="2196988" y="114988"/>
                    <a:pt x="2135138" y="104897"/>
                    <a:pt x="2082539" y="104897"/>
                  </a:cubicBezTo>
                  <a:cubicBezTo>
                    <a:pt x="1960161" y="104897"/>
                    <a:pt x="1891175" y="144466"/>
                    <a:pt x="1891175" y="214839"/>
                  </a:cubicBezTo>
                  <a:cubicBezTo>
                    <a:pt x="1891175" y="285213"/>
                    <a:pt x="1949324" y="315753"/>
                    <a:pt x="2080160" y="315753"/>
                  </a:cubicBezTo>
                  <a:cubicBezTo>
                    <a:pt x="2152318" y="315753"/>
                    <a:pt x="2170292" y="320002"/>
                    <a:pt x="2170292" y="336467"/>
                  </a:cubicBezTo>
                  <a:cubicBezTo>
                    <a:pt x="2170292" y="352932"/>
                    <a:pt x="2137252" y="362226"/>
                    <a:pt x="2081746" y="362226"/>
                  </a:cubicBezTo>
                  <a:cubicBezTo>
                    <a:pt x="2021482" y="362226"/>
                    <a:pt x="1935844" y="348948"/>
                    <a:pt x="1890382" y="332483"/>
                  </a:cubicBezTo>
                  <a:lnTo>
                    <a:pt x="1890382" y="415870"/>
                  </a:lnTo>
                  <a:cubicBezTo>
                    <a:pt x="1948267" y="432335"/>
                    <a:pt x="2015139" y="441629"/>
                    <a:pt x="2072231" y="441629"/>
                  </a:cubicBezTo>
                  <a:cubicBezTo>
                    <a:pt x="2204653" y="441629"/>
                    <a:pt x="2276811" y="400998"/>
                    <a:pt x="2276811" y="326641"/>
                  </a:cubicBezTo>
                  <a:cubicBezTo>
                    <a:pt x="2277339" y="258657"/>
                    <a:pt x="2214432" y="225728"/>
                    <a:pt x="2087561" y="225728"/>
                  </a:cubicBezTo>
                  <a:moveTo>
                    <a:pt x="182642" y="104897"/>
                  </a:moveTo>
                  <a:cubicBezTo>
                    <a:pt x="133215" y="104897"/>
                    <a:pt x="90131" y="111536"/>
                    <a:pt x="40705" y="124814"/>
                  </a:cubicBezTo>
                  <a:lnTo>
                    <a:pt x="40705" y="205014"/>
                  </a:lnTo>
                  <a:cubicBezTo>
                    <a:pt x="72687" y="191736"/>
                    <a:pt x="111277" y="184300"/>
                    <a:pt x="155946" y="184300"/>
                  </a:cubicBezTo>
                  <a:cubicBezTo>
                    <a:pt x="238148" y="184300"/>
                    <a:pt x="292333" y="208997"/>
                    <a:pt x="292333" y="247238"/>
                  </a:cubicBezTo>
                  <a:lnTo>
                    <a:pt x="292333" y="299288"/>
                  </a:lnTo>
                  <a:cubicBezTo>
                    <a:pt x="292333" y="342309"/>
                    <a:pt x="253214" y="369662"/>
                    <a:pt x="194272" y="369662"/>
                  </a:cubicBezTo>
                  <a:cubicBezTo>
                    <a:pt x="142466" y="369662"/>
                    <a:pt x="112863" y="348152"/>
                    <a:pt x="112863" y="312566"/>
                  </a:cubicBezTo>
                  <a:lnTo>
                    <a:pt x="112863" y="307521"/>
                  </a:lnTo>
                  <a:lnTo>
                    <a:pt x="241320" y="307521"/>
                  </a:lnTo>
                  <a:lnTo>
                    <a:pt x="241320" y="246441"/>
                  </a:lnTo>
                  <a:cubicBezTo>
                    <a:pt x="212245" y="233960"/>
                    <a:pt x="186342" y="229180"/>
                    <a:pt x="144845" y="229180"/>
                  </a:cubicBezTo>
                  <a:cubicBezTo>
                    <a:pt x="45991" y="229180"/>
                    <a:pt x="0" y="256533"/>
                    <a:pt x="0" y="316815"/>
                  </a:cubicBezTo>
                  <a:cubicBezTo>
                    <a:pt x="0" y="391969"/>
                    <a:pt x="76651" y="441629"/>
                    <a:pt x="183435" y="441629"/>
                  </a:cubicBezTo>
                  <a:cubicBezTo>
                    <a:pt x="238148" y="441629"/>
                    <a:pt x="282553" y="428351"/>
                    <a:pt x="313742" y="405513"/>
                  </a:cubicBezTo>
                  <a:cubicBezTo>
                    <a:pt x="333037" y="428617"/>
                    <a:pt x="364491" y="441629"/>
                    <a:pt x="405459" y="441629"/>
                  </a:cubicBezTo>
                  <a:lnTo>
                    <a:pt x="405459" y="242458"/>
                  </a:lnTo>
                  <a:cubicBezTo>
                    <a:pt x="405195" y="156150"/>
                    <a:pt x="320614" y="104897"/>
                    <a:pt x="182642" y="104897"/>
                  </a:cubicBezTo>
                  <a:moveTo>
                    <a:pt x="475239" y="433131"/>
                  </a:moveTo>
                  <a:lnTo>
                    <a:pt x="588101" y="433131"/>
                  </a:lnTo>
                  <a:lnTo>
                    <a:pt x="588101" y="112333"/>
                  </a:lnTo>
                  <a:lnTo>
                    <a:pt x="475239" y="112333"/>
                  </a:lnTo>
                  <a:lnTo>
                    <a:pt x="475239" y="433131"/>
                  </a:lnTo>
                  <a:close/>
                  <a:moveTo>
                    <a:pt x="772593" y="112333"/>
                  </a:moveTo>
                  <a:lnTo>
                    <a:pt x="659731" y="112333"/>
                  </a:lnTo>
                  <a:lnTo>
                    <a:pt x="659731" y="433131"/>
                  </a:lnTo>
                  <a:lnTo>
                    <a:pt x="772593" y="433131"/>
                  </a:lnTo>
                  <a:lnTo>
                    <a:pt x="772593" y="208200"/>
                  </a:lnTo>
                  <a:lnTo>
                    <a:pt x="903429" y="208200"/>
                  </a:lnTo>
                  <a:lnTo>
                    <a:pt x="903429" y="104897"/>
                  </a:lnTo>
                  <a:cubicBezTo>
                    <a:pt x="844223" y="111005"/>
                    <a:pt x="807747" y="127204"/>
                    <a:pt x="772593" y="164117"/>
                  </a:cubicBezTo>
                  <a:lnTo>
                    <a:pt x="772593" y="112333"/>
                  </a:lnTo>
                  <a:close/>
                  <a:moveTo>
                    <a:pt x="1067569" y="273529"/>
                  </a:moveTo>
                  <a:lnTo>
                    <a:pt x="1067569" y="208200"/>
                  </a:lnTo>
                  <a:lnTo>
                    <a:pt x="1192061" y="208200"/>
                  </a:lnTo>
                  <a:lnTo>
                    <a:pt x="1192061" y="112333"/>
                  </a:lnTo>
                  <a:lnTo>
                    <a:pt x="1067569" y="112333"/>
                  </a:lnTo>
                  <a:lnTo>
                    <a:pt x="1067569" y="0"/>
                  </a:lnTo>
                  <a:cubicBezTo>
                    <a:pt x="996997" y="0"/>
                    <a:pt x="953913" y="37975"/>
                    <a:pt x="953913" y="99320"/>
                  </a:cubicBezTo>
                  <a:lnTo>
                    <a:pt x="953913" y="278840"/>
                  </a:lnTo>
                  <a:cubicBezTo>
                    <a:pt x="953913" y="392235"/>
                    <a:pt x="1004926" y="441629"/>
                    <a:pt x="1109859" y="441629"/>
                  </a:cubicBezTo>
                  <a:cubicBezTo>
                    <a:pt x="1140520" y="441629"/>
                    <a:pt x="1167744" y="437380"/>
                    <a:pt x="1203163" y="428351"/>
                  </a:cubicBezTo>
                  <a:lnTo>
                    <a:pt x="1203163" y="352401"/>
                  </a:lnTo>
                  <a:cubicBezTo>
                    <a:pt x="1177260" y="358243"/>
                    <a:pt x="1157700" y="361430"/>
                    <a:pt x="1138934" y="361430"/>
                  </a:cubicBezTo>
                  <a:cubicBezTo>
                    <a:pt x="1089507" y="361164"/>
                    <a:pt x="1067569" y="337264"/>
                    <a:pt x="1067569" y="273529"/>
                  </a:cubicBezTo>
                  <a:moveTo>
                    <a:pt x="1257612" y="433131"/>
                  </a:moveTo>
                  <a:lnTo>
                    <a:pt x="1370474" y="433131"/>
                  </a:lnTo>
                  <a:lnTo>
                    <a:pt x="1370474" y="112333"/>
                  </a:lnTo>
                  <a:lnTo>
                    <a:pt x="1257612" y="112333"/>
                  </a:lnTo>
                  <a:lnTo>
                    <a:pt x="1257612" y="433131"/>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6" name="Forme libre 23">
              <a:extLst>
                <a:ext uri="{FF2B5EF4-FFF2-40B4-BE49-F238E27FC236}">
                  <a16:creationId xmlns:a16="http://schemas.microsoft.com/office/drawing/2014/main" id="{60DA2ACB-973B-A522-3E0C-15D28C7C45B8}"/>
                </a:ext>
              </a:extLst>
            </p:cNvPr>
            <p:cNvSpPr/>
            <p:nvPr/>
          </p:nvSpPr>
          <p:spPr>
            <a:xfrm>
              <a:off x="3618275" y="163651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7" dirty="0">
                <a:solidFill>
                  <a:schemeClr val="bg1"/>
                </a:solidFill>
              </a:endParaRPr>
            </a:p>
          </p:txBody>
        </p:sp>
        <p:sp>
          <p:nvSpPr>
            <p:cNvPr id="27" name="Forme libre 24">
              <a:extLst>
                <a:ext uri="{FF2B5EF4-FFF2-40B4-BE49-F238E27FC236}">
                  <a16:creationId xmlns:a16="http://schemas.microsoft.com/office/drawing/2014/main" id="{FFA53A9F-1560-A486-7BE9-BA78C7426AAD}"/>
                </a:ext>
              </a:extLst>
            </p:cNvPr>
            <p:cNvSpPr/>
            <p:nvPr/>
          </p:nvSpPr>
          <p:spPr>
            <a:xfrm>
              <a:off x="3161274" y="166901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8" name="Forme libre 25">
              <a:extLst>
                <a:ext uri="{FF2B5EF4-FFF2-40B4-BE49-F238E27FC236}">
                  <a16:creationId xmlns:a16="http://schemas.microsoft.com/office/drawing/2014/main" id="{C11363C3-1E99-A346-7427-ECCA4095C28C}"/>
                </a:ext>
              </a:extLst>
            </p:cNvPr>
            <p:cNvSpPr/>
            <p:nvPr/>
          </p:nvSpPr>
          <p:spPr>
            <a:xfrm>
              <a:off x="2932906" y="176541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7" dirty="0">
                <a:solidFill>
                  <a:schemeClr val="bg1"/>
                </a:solidFill>
              </a:endParaRPr>
            </a:p>
          </p:txBody>
        </p:sp>
      </p:grpSp>
      <p:sp>
        <p:nvSpPr>
          <p:cNvPr id="31" name="Text Placeholder 18">
            <a:extLst>
              <a:ext uri="{FF2B5EF4-FFF2-40B4-BE49-F238E27FC236}">
                <a16:creationId xmlns:a16="http://schemas.microsoft.com/office/drawing/2014/main" id="{B4C0AB65-CCD6-5DB5-144D-823CE24E21B3}"/>
              </a:ext>
            </a:extLst>
          </p:cNvPr>
          <p:cNvSpPr>
            <a:spLocks noGrp="1"/>
          </p:cNvSpPr>
          <p:nvPr>
            <p:ph type="body" sz="quarter" idx="13"/>
          </p:nvPr>
        </p:nvSpPr>
        <p:spPr>
          <a:xfrm>
            <a:off x="828000" y="4125241"/>
            <a:ext cx="7452152" cy="493540"/>
          </a:xfrm>
          <a:prstGeom prst="rect">
            <a:avLst/>
          </a:prstGeom>
        </p:spPr>
        <p:txBody>
          <a:bodyPr lIns="0" tIns="0" rIns="0" bIns="0" anchor="t" anchorCtr="0">
            <a:no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400">
                <a:solidFill>
                  <a:schemeClr val="bg1"/>
                </a:solidFill>
                <a:latin typeface="Matrice Regular" panose="020B0505000000020004" pitchFamily="34" charset="0"/>
              </a:defRPr>
            </a:lvl2pPr>
            <a:lvl3pPr marL="917969" indent="0">
              <a:buNone/>
              <a:defRPr sz="1400">
                <a:solidFill>
                  <a:schemeClr val="bg1"/>
                </a:solidFill>
                <a:latin typeface="Matrice Regular" panose="020B0505000000020004" pitchFamily="34" charset="0"/>
              </a:defRPr>
            </a:lvl3pPr>
            <a:lvl4pPr marL="1376953" indent="0">
              <a:buNone/>
              <a:defRPr sz="1400">
                <a:solidFill>
                  <a:schemeClr val="bg1"/>
                </a:solidFill>
                <a:latin typeface="Matrice Regular" panose="020B0505000000020004" pitchFamily="34" charset="0"/>
              </a:defRPr>
            </a:lvl4pPr>
            <a:lvl5pPr marL="1835937" indent="0">
              <a:buNone/>
              <a:defRPr sz="1400">
                <a:solidFill>
                  <a:schemeClr val="bg1"/>
                </a:solidFill>
                <a:latin typeface="Matrice Regular" panose="020B0505000000020004" pitchFamily="34" charset="0"/>
              </a:defRPr>
            </a:lvl5pPr>
          </a:lstStyle>
          <a:p>
            <a:pPr lvl="0"/>
            <a:r>
              <a:rPr lang="en-US"/>
              <a:t>Click to edit Master text styles</a:t>
            </a:r>
          </a:p>
        </p:txBody>
      </p:sp>
      <p:sp>
        <p:nvSpPr>
          <p:cNvPr id="32" name="Title 1">
            <a:extLst>
              <a:ext uri="{FF2B5EF4-FFF2-40B4-BE49-F238E27FC236}">
                <a16:creationId xmlns:a16="http://schemas.microsoft.com/office/drawing/2014/main" id="{C5DAC435-5BE7-F6C6-5A41-18AAE3C4F046}"/>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33" name="Subtitle 2">
            <a:extLst>
              <a:ext uri="{FF2B5EF4-FFF2-40B4-BE49-F238E27FC236}">
                <a16:creationId xmlns:a16="http://schemas.microsoft.com/office/drawing/2014/main" id="{C7F82346-4FB9-DB64-41AC-8ED6BAEEEF60}"/>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5726484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media + backgroun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A8B08A-0AB5-EB44-8ABB-8ABA52F9FD7F}"/>
              </a:ext>
            </a:extLst>
          </p:cNvPr>
          <p:cNvSpPr/>
          <p:nvPr userDrawn="1"/>
        </p:nvSpPr>
        <p:spPr bwMode="auto">
          <a:xfrm>
            <a:off x="1" y="1084697"/>
            <a:ext cx="12239625" cy="6114617"/>
          </a:xfrm>
          <a:prstGeom prst="rect">
            <a:avLst/>
          </a:prstGeom>
          <a:solidFill>
            <a:srgbClr val="421DFF">
              <a:alpha val="3000"/>
            </a:srgbClr>
          </a:solidFill>
          <a:ln w="9525" cap="flat" cmpd="sng" algn="ctr">
            <a:noFill/>
            <a:prstDash val="solid"/>
            <a:round/>
            <a:headEnd type="none" w="med" len="med"/>
            <a:tailEnd type="none" w="med" len="med"/>
          </a:ln>
          <a:effectLst/>
        </p:spPr>
        <p:txBody>
          <a:bodyPr vert="horz" wrap="square" lIns="91797" tIns="45899" rIns="91797" bIns="45899" numCol="1" rtlCol="0" anchor="t" anchorCtr="0" compatLnSpc="1">
            <a:prstTxWarp prst="textNoShape">
              <a:avLst/>
            </a:prstTxWarp>
          </a:bodyPr>
          <a:lstStyle/>
          <a:p>
            <a:pPr marL="0" marR="0" indent="0" algn="l" defTabSz="917966" rtl="0" eaLnBrk="0" fontAlgn="base" latinLnBrk="0" hangingPunct="0">
              <a:lnSpc>
                <a:spcPct val="100000"/>
              </a:lnSpc>
              <a:spcBef>
                <a:spcPct val="0"/>
              </a:spcBef>
              <a:spcAft>
                <a:spcPct val="0"/>
              </a:spcAft>
              <a:buClrTx/>
              <a:buSzTx/>
              <a:buFontTx/>
              <a:buNone/>
              <a:tabLst/>
            </a:pPr>
            <a:endParaRPr kumimoji="0" lang="fr-FR" sz="2409" b="0" i="0" u="none" strike="noStrike" cap="none" normalizeH="0" baseline="0">
              <a:ln>
                <a:noFill/>
              </a:ln>
              <a:solidFill>
                <a:schemeClr val="tx1"/>
              </a:solidFill>
              <a:effectLst/>
              <a:latin typeface="Arial" charset="0"/>
              <a:ea typeface="ヒラギノ角ゴ Pro W3" pitchFamily="48" charset="-128"/>
            </a:endParaRPr>
          </a:p>
        </p:txBody>
      </p:sp>
      <p:sp>
        <p:nvSpPr>
          <p:cNvPr id="17" name="Espace réservé du numéro de diapositive 5">
            <a:extLst>
              <a:ext uri="{FF2B5EF4-FFF2-40B4-BE49-F238E27FC236}">
                <a16:creationId xmlns:a16="http://schemas.microsoft.com/office/drawing/2014/main" id="{9D069E8F-4E77-314D-94DE-BD1B367257F2}"/>
              </a:ext>
            </a:extLst>
          </p:cNvPr>
          <p:cNvSpPr>
            <a:spLocks noGrp="1"/>
          </p:cNvSpPr>
          <p:nvPr>
            <p:ph type="sldNum" sz="quarter" idx="4"/>
          </p:nvPr>
        </p:nvSpPr>
        <p:spPr>
          <a:xfrm>
            <a:off x="9184500" y="6672697"/>
            <a:ext cx="2753916" cy="383297"/>
          </a:xfrm>
          <a:prstGeom prst="rect">
            <a:avLst/>
          </a:prstGeom>
        </p:spPr>
        <p:txBody>
          <a:bodyPr vert="horz" lIns="91440" tIns="45720" rIns="0" bIns="45720" rtlCol="0" anchor="ctr"/>
          <a:lstStyle>
            <a:lvl1pPr algn="r">
              <a:defRPr sz="904" b="1" i="0">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fld id="{229B33DC-68DF-9B48-A74C-67EE6639C926}" type="slidenum">
              <a:rPr lang="fr-FR" smtClean="0"/>
              <a:pPr/>
              <a:t>‹#›</a:t>
            </a:fld>
            <a:endParaRPr lang="fr-FR"/>
          </a:p>
        </p:txBody>
      </p:sp>
      <p:sp>
        <p:nvSpPr>
          <p:cNvPr id="19" name="Espace réservé du pied de page 4">
            <a:extLst>
              <a:ext uri="{FF2B5EF4-FFF2-40B4-BE49-F238E27FC236}">
                <a16:creationId xmlns:a16="http://schemas.microsoft.com/office/drawing/2014/main" id="{31959E13-6585-3844-ADD8-3249BC1D3D39}"/>
              </a:ext>
            </a:extLst>
          </p:cNvPr>
          <p:cNvSpPr>
            <a:spLocks noGrp="1"/>
          </p:cNvSpPr>
          <p:nvPr>
            <p:ph type="ftr" sz="quarter" idx="3"/>
          </p:nvPr>
        </p:nvSpPr>
        <p:spPr>
          <a:xfrm>
            <a:off x="878129" y="6672697"/>
            <a:ext cx="4130873" cy="383297"/>
          </a:xfrm>
          <a:prstGeom prst="rect">
            <a:avLst/>
          </a:prstGeom>
        </p:spPr>
        <p:txBody>
          <a:bodyPr vert="horz" lIns="91440" tIns="45720" rIns="91440" bIns="45720" rtlCol="0" anchor="ctr"/>
          <a:lstStyle>
            <a:lvl1pPr marL="0" marR="0" indent="0" algn="l" defTabSz="917966" rtl="0" eaLnBrk="0" fontAlgn="base" latinLnBrk="0" hangingPunct="0">
              <a:lnSpc>
                <a:spcPct val="100000"/>
              </a:lnSpc>
              <a:spcBef>
                <a:spcPct val="0"/>
              </a:spcBef>
              <a:spcAft>
                <a:spcPct val="0"/>
              </a:spcAft>
              <a:buClrTx/>
              <a:buSzTx/>
              <a:buFontTx/>
              <a:buNone/>
              <a:tabLst/>
              <a:defRPr sz="803" b="0" i="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US"/>
              <a:t>WIFI-KS 2026 - AIRTIES</a:t>
            </a:r>
            <a:endParaRPr lang="fr-FR" b="0"/>
          </a:p>
        </p:txBody>
      </p:sp>
      <p:sp>
        <p:nvSpPr>
          <p:cNvPr id="13" name="Espace réservé du contenu 25">
            <a:extLst>
              <a:ext uri="{FF2B5EF4-FFF2-40B4-BE49-F238E27FC236}">
                <a16:creationId xmlns:a16="http://schemas.microsoft.com/office/drawing/2014/main" id="{0E7F3823-D932-7344-AEA3-8E5AF2495E87}"/>
              </a:ext>
            </a:extLst>
          </p:cNvPr>
          <p:cNvSpPr>
            <a:spLocks noGrp="1"/>
          </p:cNvSpPr>
          <p:nvPr>
            <p:ph sz="quarter" idx="13" hasCustomPrompt="1"/>
          </p:nvPr>
        </p:nvSpPr>
        <p:spPr>
          <a:xfrm>
            <a:off x="300403" y="1401466"/>
            <a:ext cx="11632423" cy="5184572"/>
          </a:xfrm>
          <a:prstGeom prst="rect">
            <a:avLst/>
          </a:prstGeom>
        </p:spPr>
        <p:txBody>
          <a:bodyPr anchor="ctr"/>
          <a:lstStyle>
            <a:lvl1pPr algn="ctr">
              <a:defRPr/>
            </a:lvl1pPr>
            <a:lvl2pPr algn="ctr">
              <a:defRPr/>
            </a:lvl2pPr>
            <a:lvl3pPr algn="ctr">
              <a:defRPr/>
            </a:lvl3pPr>
          </a:lstStyle>
          <a:p>
            <a:pPr lvl="0"/>
            <a:r>
              <a:rPr lang="en-US" noProof="0"/>
              <a:t>Insert a smart art, related with the content – </a:t>
            </a:r>
            <a:br>
              <a:rPr lang="en-US" noProof="0"/>
            </a:br>
            <a:r>
              <a:rPr lang="en-US" noProof="0"/>
              <a:t>If there is none, Please use white background</a:t>
            </a:r>
          </a:p>
        </p:txBody>
      </p:sp>
      <p:sp>
        <p:nvSpPr>
          <p:cNvPr id="6" name="Espace réservé du texte 8">
            <a:extLst>
              <a:ext uri="{FF2B5EF4-FFF2-40B4-BE49-F238E27FC236}">
                <a16:creationId xmlns:a16="http://schemas.microsoft.com/office/drawing/2014/main" id="{46C7624C-F149-7D4B-8589-4DC7FA2ACC71}"/>
              </a:ext>
            </a:extLst>
          </p:cNvPr>
          <p:cNvSpPr>
            <a:spLocks noGrp="1"/>
          </p:cNvSpPr>
          <p:nvPr>
            <p:ph type="body" sz="quarter" idx="19" hasCustomPrompt="1"/>
          </p:nvPr>
        </p:nvSpPr>
        <p:spPr>
          <a:xfrm>
            <a:off x="0" y="0"/>
            <a:ext cx="12239625" cy="1084696"/>
          </a:xfrm>
          <a:prstGeom prst="rect">
            <a:avLst/>
          </a:prstGeom>
          <a:solidFill>
            <a:srgbClr val="DEDFDE"/>
          </a:solidFill>
        </p:spPr>
        <p:txBody>
          <a:bodyPr lIns="365760" tIns="91440" rIns="274320" bIns="91440" anchor="ctr" anchorCtr="0">
            <a:noAutofit/>
          </a:bodyPr>
          <a:lstStyle>
            <a:lvl1pPr>
              <a:lnSpc>
                <a:spcPct val="100000"/>
              </a:lnSpc>
              <a:spcBef>
                <a:spcPts val="0"/>
              </a:spcBef>
              <a:spcAft>
                <a:spcPts val="0"/>
              </a:spcAft>
              <a:defRPr sz="2409" b="1">
                <a:solidFill>
                  <a:schemeClr val="tx2"/>
                </a:solidFill>
              </a:defRPr>
            </a:lvl1pPr>
            <a:lvl2pPr marL="0" indent="0">
              <a:lnSpc>
                <a:spcPct val="100000"/>
              </a:lnSpc>
              <a:spcBef>
                <a:spcPts val="0"/>
              </a:spcBef>
              <a:spcAft>
                <a:spcPts val="602"/>
              </a:spcAft>
              <a:buNone/>
              <a:defRPr sz="2008" b="0">
                <a:solidFill>
                  <a:schemeClr val="tx2"/>
                </a:solidFill>
              </a:defRPr>
            </a:lvl2pPr>
            <a:lvl3pPr marL="0" indent="0">
              <a:lnSpc>
                <a:spcPct val="100000"/>
              </a:lnSpc>
              <a:spcBef>
                <a:spcPts val="1807"/>
              </a:spcBef>
              <a:spcAft>
                <a:spcPts val="602"/>
              </a:spcAft>
              <a:buNone/>
              <a:defRPr sz="1606"/>
            </a:lvl3pPr>
          </a:lstStyle>
          <a:p>
            <a:pPr lvl="0"/>
            <a:r>
              <a:rPr lang="en-US" noProof="0"/>
              <a:t>Title</a:t>
            </a:r>
          </a:p>
          <a:p>
            <a:pPr lvl="1"/>
            <a:r>
              <a:rPr lang="en-US" noProof="0"/>
              <a:t>Subtitle</a:t>
            </a:r>
          </a:p>
        </p:txBody>
      </p:sp>
    </p:spTree>
    <p:extLst>
      <p:ext uri="{BB962C8B-B14F-4D97-AF65-F5344CB8AC3E}">
        <p14:creationId xmlns:p14="http://schemas.microsoft.com/office/powerpoint/2010/main" val="82614248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3745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cSld name="Full Bleed Image">
    <p:bg>
      <p:bgPr>
        <a:solidFill>
          <a:schemeClr val="accent1"/>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4FF6298-1150-4930-BFBA-E1A5B50C73F9}"/>
              </a:ext>
            </a:extLst>
          </p:cNvPr>
          <p:cNvSpPr>
            <a:spLocks noGrp="1"/>
          </p:cNvSpPr>
          <p:nvPr>
            <p:ph type="pic" sz="quarter" idx="16" hasCustomPrompt="1"/>
          </p:nvPr>
        </p:nvSpPr>
        <p:spPr>
          <a:xfrm>
            <a:off x="1" y="2"/>
            <a:ext cx="12239625" cy="7199313"/>
          </a:xfrm>
          <a:prstGeom prst="rect">
            <a:avLst/>
          </a:prstGeom>
        </p:spPr>
        <p:txBody>
          <a:bodyPr anchor="ctr" anchorCtr="0"/>
          <a:lstStyle>
            <a:lvl1pPr marL="0" indent="0" algn="ctr">
              <a:spcBef>
                <a:spcPts val="0"/>
              </a:spcBef>
              <a:buNone/>
              <a:defRPr sz="1000">
                <a:solidFill>
                  <a:schemeClr val="bg1"/>
                </a:solidFill>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Inset full bleed </a:t>
            </a:r>
            <a:br>
              <a:rPr lang="en-US"/>
            </a:br>
            <a:r>
              <a:rPr lang="en-US"/>
              <a:t>image here</a:t>
            </a:r>
            <a:endParaRPr lang="en-GB"/>
          </a:p>
        </p:txBody>
      </p:sp>
      <p:sp>
        <p:nvSpPr>
          <p:cNvPr id="4" name="Footer Placeholder 3">
            <a:extLst>
              <a:ext uri="{FF2B5EF4-FFF2-40B4-BE49-F238E27FC236}">
                <a16:creationId xmlns:a16="http://schemas.microsoft.com/office/drawing/2014/main" id="{4DBF05B8-B1D1-5A0A-BDDF-F710EF9A4C4B}"/>
              </a:ext>
            </a:extLst>
          </p:cNvPr>
          <p:cNvSpPr>
            <a:spLocks noGrp="1"/>
          </p:cNvSpPr>
          <p:nvPr>
            <p:ph type="ftr" sz="quarter" idx="49"/>
          </p:nvPr>
        </p:nvSpPr>
        <p:spPr>
          <a:xfrm>
            <a:off x="977330" y="6529608"/>
            <a:ext cx="5948361" cy="384175"/>
          </a:xfrm>
        </p:spPr>
        <p:txBody>
          <a:bodyPr/>
          <a:lstStyle>
            <a:lvl1pPr algn="l">
              <a:defRPr>
                <a:solidFill>
                  <a:schemeClr val="bg1"/>
                </a:solidFill>
              </a:defRPr>
            </a:lvl1pPr>
          </a:lstStyle>
          <a:p>
            <a:r>
              <a:rPr lang="en-GB"/>
              <a:t>WIFI-KS 2026 - AIRTIES</a:t>
            </a:r>
          </a:p>
        </p:txBody>
      </p:sp>
      <p:sp>
        <p:nvSpPr>
          <p:cNvPr id="5" name="Slide Number Placeholder 4">
            <a:extLst>
              <a:ext uri="{FF2B5EF4-FFF2-40B4-BE49-F238E27FC236}">
                <a16:creationId xmlns:a16="http://schemas.microsoft.com/office/drawing/2014/main" id="{8465922D-1FE4-F284-348C-5C43644FE6D5}"/>
              </a:ext>
            </a:extLst>
          </p:cNvPr>
          <p:cNvSpPr>
            <a:spLocks noGrp="1"/>
          </p:cNvSpPr>
          <p:nvPr>
            <p:ph type="sldNum" sz="quarter" idx="50"/>
          </p:nvPr>
        </p:nvSpPr>
        <p:spPr>
          <a:xfrm>
            <a:off x="11339849" y="6529608"/>
            <a:ext cx="535917" cy="384175"/>
          </a:xfrm>
        </p:spPr>
        <p:txBody>
          <a:bodyPr/>
          <a:lstStyle>
            <a:lvl1pPr>
              <a:defRPr>
                <a:solidFill>
                  <a:schemeClr val="bg1"/>
                </a:solidFill>
              </a:defRPr>
            </a:lvl1pPr>
          </a:lstStyle>
          <a:p>
            <a:pPr algn="ctr"/>
            <a:fld id="{D6FA463F-00D8-4206-82A1-F4BAA7D765D9}" type="slidenum">
              <a:rPr lang="en-NL" smtClean="0"/>
              <a:pPr algn="ctr"/>
              <a:t>‹#›</a:t>
            </a:fld>
            <a:endParaRPr lang="en-NL"/>
          </a:p>
        </p:txBody>
      </p:sp>
      <p:sp>
        <p:nvSpPr>
          <p:cNvPr id="19" name="Title 1">
            <a:extLst>
              <a:ext uri="{FF2B5EF4-FFF2-40B4-BE49-F238E27FC236}">
                <a16:creationId xmlns:a16="http://schemas.microsoft.com/office/drawing/2014/main" id="{AD6D663D-983F-2509-4847-48E97E507E9A}"/>
              </a:ext>
            </a:extLst>
          </p:cNvPr>
          <p:cNvSpPr>
            <a:spLocks noGrp="1"/>
          </p:cNvSpPr>
          <p:nvPr>
            <p:ph type="ctrTitle"/>
          </p:nvPr>
        </p:nvSpPr>
        <p:spPr>
          <a:xfrm>
            <a:off x="828001" y="2385960"/>
            <a:ext cx="4714383"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20" name="Subtitle 2">
            <a:extLst>
              <a:ext uri="{FF2B5EF4-FFF2-40B4-BE49-F238E27FC236}">
                <a16:creationId xmlns:a16="http://schemas.microsoft.com/office/drawing/2014/main" id="{4E722FFF-8604-2D80-51F7-C5D1A5E0A737}"/>
              </a:ext>
            </a:extLst>
          </p:cNvPr>
          <p:cNvSpPr>
            <a:spLocks noGrp="1"/>
          </p:cNvSpPr>
          <p:nvPr>
            <p:ph type="subTitle" idx="1"/>
          </p:nvPr>
        </p:nvSpPr>
        <p:spPr>
          <a:xfrm>
            <a:off x="828000" y="3245031"/>
            <a:ext cx="4714383"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grpSp>
        <p:nvGrpSpPr>
          <p:cNvPr id="11" name="Group 10">
            <a:extLst>
              <a:ext uri="{FF2B5EF4-FFF2-40B4-BE49-F238E27FC236}">
                <a16:creationId xmlns:a16="http://schemas.microsoft.com/office/drawing/2014/main" id="{244FB807-4F67-459E-06FC-9CB47D752B9D}"/>
              </a:ext>
            </a:extLst>
          </p:cNvPr>
          <p:cNvGrpSpPr>
            <a:grpSpLocks noChangeAspect="1"/>
          </p:cNvGrpSpPr>
          <p:nvPr/>
        </p:nvGrpSpPr>
        <p:grpSpPr>
          <a:xfrm>
            <a:off x="360000" y="6750000"/>
            <a:ext cx="460175" cy="108000"/>
            <a:chOff x="9091349" y="2677250"/>
            <a:chExt cx="1370738" cy="321703"/>
          </a:xfrm>
        </p:grpSpPr>
        <p:sp>
          <p:nvSpPr>
            <p:cNvPr id="12" name="Forme libre 23">
              <a:extLst>
                <a:ext uri="{FF2B5EF4-FFF2-40B4-BE49-F238E27FC236}">
                  <a16:creationId xmlns:a16="http://schemas.microsoft.com/office/drawing/2014/main" id="{F85F4196-AEDB-31DE-2629-A3C298036820}"/>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14" name="Forme libre 24">
              <a:extLst>
                <a:ext uri="{FF2B5EF4-FFF2-40B4-BE49-F238E27FC236}">
                  <a16:creationId xmlns:a16="http://schemas.microsoft.com/office/drawing/2014/main" id="{4E39696A-1DF5-F532-C673-E07F9D3FC3DF}"/>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15" name="Forme libre 25">
              <a:extLst>
                <a:ext uri="{FF2B5EF4-FFF2-40B4-BE49-F238E27FC236}">
                  <a16:creationId xmlns:a16="http://schemas.microsoft.com/office/drawing/2014/main" id="{4EC771B9-0634-7111-7668-65C9940F9D20}"/>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Tree>
    <p:extLst>
      <p:ext uri="{BB962C8B-B14F-4D97-AF65-F5344CB8AC3E}">
        <p14:creationId xmlns:p14="http://schemas.microsoft.com/office/powerpoint/2010/main" val="2103538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ver slide - /w background 6">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4895927-DEB9-4853-A43B-728FB6EE244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583989" y="794"/>
            <a:ext cx="10675940" cy="7198519"/>
          </a:xfrm>
          <a:prstGeom prst="rect">
            <a:avLst/>
          </a:prstGeom>
        </p:spPr>
      </p:pic>
      <p:sp>
        <p:nvSpPr>
          <p:cNvPr id="8" name="Rectangle 7">
            <a:extLst>
              <a:ext uri="{FF2B5EF4-FFF2-40B4-BE49-F238E27FC236}">
                <a16:creationId xmlns:a16="http://schemas.microsoft.com/office/drawing/2014/main" id="{D8FCDF74-E76E-4775-9DD2-DE1A753329B5}"/>
              </a:ext>
            </a:extLst>
          </p:cNvPr>
          <p:cNvSpPr/>
          <p:nvPr/>
        </p:nvSpPr>
        <p:spPr>
          <a:xfrm>
            <a:off x="0" y="794"/>
            <a:ext cx="9640152" cy="7199313"/>
          </a:xfrm>
          <a:prstGeom prst="rect">
            <a:avLst/>
          </a:prstGeom>
          <a:gradFill>
            <a:gsLst>
              <a:gs pos="41000">
                <a:srgbClr val="0A0098"/>
              </a:gs>
              <a:gs pos="83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sz="1800" dirty="0"/>
          </a:p>
        </p:txBody>
      </p:sp>
      <p:pic>
        <p:nvPicPr>
          <p:cNvPr id="7" name="Graphic 6">
            <a:extLst>
              <a:ext uri="{FF2B5EF4-FFF2-40B4-BE49-F238E27FC236}">
                <a16:creationId xmlns:a16="http://schemas.microsoft.com/office/drawing/2014/main" id="{D36BA81B-8F3D-4554-BC7A-8A25A17A99D0}"/>
              </a:ext>
            </a:extLst>
          </p:cNvPr>
          <p:cNvPicPr>
            <a:picLocks noChangeAspect="1"/>
          </p:cNvPicPr>
          <p:nvPr/>
        </p:nvPicPr>
        <p:blipFill rotWithShape="1">
          <a:blip cstate="screen">
            <a:alphaModFix amt="50000"/>
            <a:extLst>
              <a:ext uri="{28A0092B-C50C-407E-A947-70E740481C1C}">
                <a14:useLocalDpi xmlns:a14="http://schemas.microsoft.com/office/drawing/2010/main"/>
              </a:ext>
              <a:ext uri="{96DAC541-7B7A-43D3-8B79-37D633B846F1}">
                <asvg:svgBlip xmlns:asvg="http://schemas.microsoft.com/office/drawing/2016/SVG/main" r:embed="rId3"/>
              </a:ext>
            </a:extLst>
          </a:blip>
          <a:srcRect r="14971" b="15596"/>
          <a:stretch/>
        </p:blipFill>
        <p:spPr>
          <a:xfrm>
            <a:off x="2599475" y="3477942"/>
            <a:ext cx="9640151" cy="3721373"/>
          </a:xfrm>
          <a:prstGeom prst="rect">
            <a:avLst/>
          </a:prstGeom>
        </p:spPr>
      </p:pic>
      <p:grpSp>
        <p:nvGrpSpPr>
          <p:cNvPr id="20" name="Group 19">
            <a:extLst>
              <a:ext uri="{FF2B5EF4-FFF2-40B4-BE49-F238E27FC236}">
                <a16:creationId xmlns:a16="http://schemas.microsoft.com/office/drawing/2014/main" id="{62D1AF3B-C94E-BABE-8ADD-970F6B27C0DA}"/>
              </a:ext>
            </a:extLst>
          </p:cNvPr>
          <p:cNvGrpSpPr>
            <a:grpSpLocks noChangeAspect="1"/>
          </p:cNvGrpSpPr>
          <p:nvPr/>
        </p:nvGrpSpPr>
        <p:grpSpPr>
          <a:xfrm>
            <a:off x="360000" y="6750000"/>
            <a:ext cx="460175" cy="108000"/>
            <a:chOff x="9091349" y="2677250"/>
            <a:chExt cx="1370738" cy="321703"/>
          </a:xfrm>
        </p:grpSpPr>
        <p:sp>
          <p:nvSpPr>
            <p:cNvPr id="21" name="Forme libre 23">
              <a:extLst>
                <a:ext uri="{FF2B5EF4-FFF2-40B4-BE49-F238E27FC236}">
                  <a16:creationId xmlns:a16="http://schemas.microsoft.com/office/drawing/2014/main" id="{82702714-B789-B5AF-57D1-4FF9484EB2FD}"/>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22" name="Forme libre 24">
              <a:extLst>
                <a:ext uri="{FF2B5EF4-FFF2-40B4-BE49-F238E27FC236}">
                  <a16:creationId xmlns:a16="http://schemas.microsoft.com/office/drawing/2014/main" id="{163B948A-0E3B-3284-71E9-F79F5AAD4AEA}"/>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23" name="Forme libre 25">
              <a:extLst>
                <a:ext uri="{FF2B5EF4-FFF2-40B4-BE49-F238E27FC236}">
                  <a16:creationId xmlns:a16="http://schemas.microsoft.com/office/drawing/2014/main" id="{1C1C1E51-AB60-5D69-D915-5DF8B115FE35}"/>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grpSp>
        <p:nvGrpSpPr>
          <p:cNvPr id="24" name="Graphique 20">
            <a:extLst>
              <a:ext uri="{FF2B5EF4-FFF2-40B4-BE49-F238E27FC236}">
                <a16:creationId xmlns:a16="http://schemas.microsoft.com/office/drawing/2014/main" id="{F3AA199B-BF2F-FDED-0DE8-5C75EF8F5BA8}"/>
              </a:ext>
            </a:extLst>
          </p:cNvPr>
          <p:cNvGrpSpPr/>
          <p:nvPr/>
        </p:nvGrpSpPr>
        <p:grpSpPr>
          <a:xfrm>
            <a:off x="827088" y="1346024"/>
            <a:ext cx="2482528" cy="491822"/>
            <a:chOff x="587374" y="1605282"/>
            <a:chExt cx="3753275" cy="743573"/>
          </a:xfrm>
          <a:solidFill>
            <a:schemeClr val="bg1"/>
          </a:solidFill>
        </p:grpSpPr>
        <p:sp>
          <p:nvSpPr>
            <p:cNvPr id="25" name="Forme libre 22">
              <a:extLst>
                <a:ext uri="{FF2B5EF4-FFF2-40B4-BE49-F238E27FC236}">
                  <a16:creationId xmlns:a16="http://schemas.microsoft.com/office/drawing/2014/main" id="{CD437BEB-F34B-A193-0845-F2F1DDC32C3A}"/>
                </a:ext>
              </a:extLst>
            </p:cNvPr>
            <p:cNvSpPr/>
            <p:nvPr/>
          </p:nvSpPr>
          <p:spPr>
            <a:xfrm>
              <a:off x="607197" y="1844287"/>
              <a:ext cx="2276813" cy="441629"/>
            </a:xfrm>
            <a:custGeom>
              <a:avLst/>
              <a:gdLst>
                <a:gd name="connsiteX0" fmla="*/ 1654877 w 2276813"/>
                <a:gd name="connsiteY0" fmla="*/ 104897 h 441629"/>
                <a:gd name="connsiteX1" fmla="*/ 1440782 w 2276813"/>
                <a:gd name="connsiteY1" fmla="*/ 242192 h 441629"/>
                <a:gd name="connsiteX2" fmla="*/ 1440782 w 2276813"/>
                <a:gd name="connsiteY2" fmla="*/ 304068 h 441629"/>
                <a:gd name="connsiteX3" fmla="*/ 1667300 w 2276813"/>
                <a:gd name="connsiteY3" fmla="*/ 441364 h 441629"/>
                <a:gd name="connsiteX4" fmla="*/ 1820867 w 2276813"/>
                <a:gd name="connsiteY4" fmla="*/ 421447 h 441629"/>
                <a:gd name="connsiteX5" fmla="*/ 1820867 w 2276813"/>
                <a:gd name="connsiteY5" fmla="*/ 341247 h 441629"/>
                <a:gd name="connsiteX6" fmla="*/ 1693996 w 2276813"/>
                <a:gd name="connsiteY6" fmla="*/ 363554 h 441629"/>
                <a:gd name="connsiteX7" fmla="*/ 1556816 w 2276813"/>
                <a:gd name="connsiteY7" fmla="*/ 299023 h 441629"/>
                <a:gd name="connsiteX8" fmla="*/ 1556816 w 2276813"/>
                <a:gd name="connsiteY8" fmla="*/ 246972 h 441629"/>
                <a:gd name="connsiteX9" fmla="*/ 1651705 w 2276813"/>
                <a:gd name="connsiteY9" fmla="*/ 176599 h 441629"/>
                <a:gd name="connsiteX10" fmla="*/ 1733114 w 2276813"/>
                <a:gd name="connsiteY10" fmla="*/ 233694 h 441629"/>
                <a:gd name="connsiteX11" fmla="*/ 1733114 w 2276813"/>
                <a:gd name="connsiteY11" fmla="*/ 239006 h 441629"/>
                <a:gd name="connsiteX12" fmla="*/ 1604657 w 2276813"/>
                <a:gd name="connsiteY12" fmla="*/ 239006 h 441629"/>
                <a:gd name="connsiteX13" fmla="*/ 1604657 w 2276813"/>
                <a:gd name="connsiteY13" fmla="*/ 300085 h 441629"/>
                <a:gd name="connsiteX14" fmla="*/ 1701132 w 2276813"/>
                <a:gd name="connsiteY14" fmla="*/ 317346 h 441629"/>
                <a:gd name="connsiteX15" fmla="*/ 1846241 w 2276813"/>
                <a:gd name="connsiteY15" fmla="*/ 229711 h 441629"/>
                <a:gd name="connsiteX16" fmla="*/ 1654877 w 2276813"/>
                <a:gd name="connsiteY16" fmla="*/ 104897 h 441629"/>
                <a:gd name="connsiteX17" fmla="*/ 2087561 w 2276813"/>
                <a:gd name="connsiteY17" fmla="*/ 225728 h 441629"/>
                <a:gd name="connsiteX18" fmla="*/ 1998222 w 2276813"/>
                <a:gd name="connsiteY18" fmla="*/ 205810 h 441629"/>
                <a:gd name="connsiteX19" fmla="*/ 2075667 w 2276813"/>
                <a:gd name="connsiteY19" fmla="*/ 182707 h 441629"/>
                <a:gd name="connsiteX20" fmla="*/ 2250379 w 2276813"/>
                <a:gd name="connsiteY20" fmla="*/ 215902 h 441629"/>
                <a:gd name="connsiteX21" fmla="*/ 2250379 w 2276813"/>
                <a:gd name="connsiteY21" fmla="*/ 132250 h 441629"/>
                <a:gd name="connsiteX22" fmla="*/ 2082539 w 2276813"/>
                <a:gd name="connsiteY22" fmla="*/ 104897 h 441629"/>
                <a:gd name="connsiteX23" fmla="*/ 1891175 w 2276813"/>
                <a:gd name="connsiteY23" fmla="*/ 214839 h 441629"/>
                <a:gd name="connsiteX24" fmla="*/ 2080160 w 2276813"/>
                <a:gd name="connsiteY24" fmla="*/ 315753 h 441629"/>
                <a:gd name="connsiteX25" fmla="*/ 2170292 w 2276813"/>
                <a:gd name="connsiteY25" fmla="*/ 336467 h 441629"/>
                <a:gd name="connsiteX26" fmla="*/ 2081746 w 2276813"/>
                <a:gd name="connsiteY26" fmla="*/ 362226 h 441629"/>
                <a:gd name="connsiteX27" fmla="*/ 1890382 w 2276813"/>
                <a:gd name="connsiteY27" fmla="*/ 332483 h 441629"/>
                <a:gd name="connsiteX28" fmla="*/ 1890382 w 2276813"/>
                <a:gd name="connsiteY28" fmla="*/ 415870 h 441629"/>
                <a:gd name="connsiteX29" fmla="*/ 2072231 w 2276813"/>
                <a:gd name="connsiteY29" fmla="*/ 441629 h 441629"/>
                <a:gd name="connsiteX30" fmla="*/ 2276811 w 2276813"/>
                <a:gd name="connsiteY30" fmla="*/ 326641 h 441629"/>
                <a:gd name="connsiteX31" fmla="*/ 2087561 w 2276813"/>
                <a:gd name="connsiteY31" fmla="*/ 225728 h 441629"/>
                <a:gd name="connsiteX32" fmla="*/ 182642 w 2276813"/>
                <a:gd name="connsiteY32" fmla="*/ 104897 h 441629"/>
                <a:gd name="connsiteX33" fmla="*/ 40705 w 2276813"/>
                <a:gd name="connsiteY33" fmla="*/ 124814 h 441629"/>
                <a:gd name="connsiteX34" fmla="*/ 40705 w 2276813"/>
                <a:gd name="connsiteY34" fmla="*/ 205014 h 441629"/>
                <a:gd name="connsiteX35" fmla="*/ 155946 w 2276813"/>
                <a:gd name="connsiteY35" fmla="*/ 184300 h 441629"/>
                <a:gd name="connsiteX36" fmla="*/ 292333 w 2276813"/>
                <a:gd name="connsiteY36" fmla="*/ 247238 h 441629"/>
                <a:gd name="connsiteX37" fmla="*/ 292333 w 2276813"/>
                <a:gd name="connsiteY37" fmla="*/ 299288 h 441629"/>
                <a:gd name="connsiteX38" fmla="*/ 194272 w 2276813"/>
                <a:gd name="connsiteY38" fmla="*/ 369662 h 441629"/>
                <a:gd name="connsiteX39" fmla="*/ 112863 w 2276813"/>
                <a:gd name="connsiteY39" fmla="*/ 312566 h 441629"/>
                <a:gd name="connsiteX40" fmla="*/ 112863 w 2276813"/>
                <a:gd name="connsiteY40" fmla="*/ 307521 h 441629"/>
                <a:gd name="connsiteX41" fmla="*/ 241320 w 2276813"/>
                <a:gd name="connsiteY41" fmla="*/ 307521 h 441629"/>
                <a:gd name="connsiteX42" fmla="*/ 241320 w 2276813"/>
                <a:gd name="connsiteY42" fmla="*/ 246441 h 441629"/>
                <a:gd name="connsiteX43" fmla="*/ 144845 w 2276813"/>
                <a:gd name="connsiteY43" fmla="*/ 229180 h 441629"/>
                <a:gd name="connsiteX44" fmla="*/ 0 w 2276813"/>
                <a:gd name="connsiteY44" fmla="*/ 316815 h 441629"/>
                <a:gd name="connsiteX45" fmla="*/ 183435 w 2276813"/>
                <a:gd name="connsiteY45" fmla="*/ 441629 h 441629"/>
                <a:gd name="connsiteX46" fmla="*/ 313742 w 2276813"/>
                <a:gd name="connsiteY46" fmla="*/ 405513 h 441629"/>
                <a:gd name="connsiteX47" fmla="*/ 405459 w 2276813"/>
                <a:gd name="connsiteY47" fmla="*/ 441629 h 441629"/>
                <a:gd name="connsiteX48" fmla="*/ 405459 w 2276813"/>
                <a:gd name="connsiteY48" fmla="*/ 242458 h 441629"/>
                <a:gd name="connsiteX49" fmla="*/ 182642 w 2276813"/>
                <a:gd name="connsiteY49" fmla="*/ 104897 h 441629"/>
                <a:gd name="connsiteX50" fmla="*/ 475239 w 2276813"/>
                <a:gd name="connsiteY50" fmla="*/ 433131 h 441629"/>
                <a:gd name="connsiteX51" fmla="*/ 588101 w 2276813"/>
                <a:gd name="connsiteY51" fmla="*/ 433131 h 441629"/>
                <a:gd name="connsiteX52" fmla="*/ 588101 w 2276813"/>
                <a:gd name="connsiteY52" fmla="*/ 112333 h 441629"/>
                <a:gd name="connsiteX53" fmla="*/ 475239 w 2276813"/>
                <a:gd name="connsiteY53" fmla="*/ 112333 h 441629"/>
                <a:gd name="connsiteX54" fmla="*/ 475239 w 2276813"/>
                <a:gd name="connsiteY54" fmla="*/ 433131 h 441629"/>
                <a:gd name="connsiteX55" fmla="*/ 772593 w 2276813"/>
                <a:gd name="connsiteY55" fmla="*/ 112333 h 441629"/>
                <a:gd name="connsiteX56" fmla="*/ 659731 w 2276813"/>
                <a:gd name="connsiteY56" fmla="*/ 112333 h 441629"/>
                <a:gd name="connsiteX57" fmla="*/ 659731 w 2276813"/>
                <a:gd name="connsiteY57" fmla="*/ 433131 h 441629"/>
                <a:gd name="connsiteX58" fmla="*/ 772593 w 2276813"/>
                <a:gd name="connsiteY58" fmla="*/ 433131 h 441629"/>
                <a:gd name="connsiteX59" fmla="*/ 772593 w 2276813"/>
                <a:gd name="connsiteY59" fmla="*/ 208200 h 441629"/>
                <a:gd name="connsiteX60" fmla="*/ 903429 w 2276813"/>
                <a:gd name="connsiteY60" fmla="*/ 208200 h 441629"/>
                <a:gd name="connsiteX61" fmla="*/ 903429 w 2276813"/>
                <a:gd name="connsiteY61" fmla="*/ 104897 h 441629"/>
                <a:gd name="connsiteX62" fmla="*/ 772593 w 2276813"/>
                <a:gd name="connsiteY62" fmla="*/ 164117 h 441629"/>
                <a:gd name="connsiteX63" fmla="*/ 772593 w 2276813"/>
                <a:gd name="connsiteY63" fmla="*/ 112333 h 441629"/>
                <a:gd name="connsiteX64" fmla="*/ 1067569 w 2276813"/>
                <a:gd name="connsiteY64" fmla="*/ 273529 h 441629"/>
                <a:gd name="connsiteX65" fmla="*/ 1067569 w 2276813"/>
                <a:gd name="connsiteY65" fmla="*/ 208200 h 441629"/>
                <a:gd name="connsiteX66" fmla="*/ 1192061 w 2276813"/>
                <a:gd name="connsiteY66" fmla="*/ 208200 h 441629"/>
                <a:gd name="connsiteX67" fmla="*/ 1192061 w 2276813"/>
                <a:gd name="connsiteY67" fmla="*/ 112333 h 441629"/>
                <a:gd name="connsiteX68" fmla="*/ 1067569 w 2276813"/>
                <a:gd name="connsiteY68" fmla="*/ 112333 h 441629"/>
                <a:gd name="connsiteX69" fmla="*/ 1067569 w 2276813"/>
                <a:gd name="connsiteY69" fmla="*/ 0 h 441629"/>
                <a:gd name="connsiteX70" fmla="*/ 953913 w 2276813"/>
                <a:gd name="connsiteY70" fmla="*/ 99320 h 441629"/>
                <a:gd name="connsiteX71" fmla="*/ 953913 w 2276813"/>
                <a:gd name="connsiteY71" fmla="*/ 278840 h 441629"/>
                <a:gd name="connsiteX72" fmla="*/ 1109859 w 2276813"/>
                <a:gd name="connsiteY72" fmla="*/ 441629 h 441629"/>
                <a:gd name="connsiteX73" fmla="*/ 1203163 w 2276813"/>
                <a:gd name="connsiteY73" fmla="*/ 428351 h 441629"/>
                <a:gd name="connsiteX74" fmla="*/ 1203163 w 2276813"/>
                <a:gd name="connsiteY74" fmla="*/ 352401 h 441629"/>
                <a:gd name="connsiteX75" fmla="*/ 1138934 w 2276813"/>
                <a:gd name="connsiteY75" fmla="*/ 361430 h 441629"/>
                <a:gd name="connsiteX76" fmla="*/ 1067569 w 2276813"/>
                <a:gd name="connsiteY76" fmla="*/ 273529 h 441629"/>
                <a:gd name="connsiteX77" fmla="*/ 1257612 w 2276813"/>
                <a:gd name="connsiteY77" fmla="*/ 433131 h 441629"/>
                <a:gd name="connsiteX78" fmla="*/ 1370474 w 2276813"/>
                <a:gd name="connsiteY78" fmla="*/ 433131 h 441629"/>
                <a:gd name="connsiteX79" fmla="*/ 1370474 w 2276813"/>
                <a:gd name="connsiteY79" fmla="*/ 112333 h 441629"/>
                <a:gd name="connsiteX80" fmla="*/ 1257612 w 2276813"/>
                <a:gd name="connsiteY80" fmla="*/ 112333 h 441629"/>
                <a:gd name="connsiteX81" fmla="*/ 1257612 w 2276813"/>
                <a:gd name="connsiteY81" fmla="*/ 433131 h 44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276813" h="441629">
                  <a:moveTo>
                    <a:pt x="1654877" y="104897"/>
                  </a:moveTo>
                  <a:cubicBezTo>
                    <a:pt x="1529592" y="104897"/>
                    <a:pt x="1440782" y="161196"/>
                    <a:pt x="1440782" y="242192"/>
                  </a:cubicBezTo>
                  <a:lnTo>
                    <a:pt x="1440782" y="304068"/>
                  </a:lnTo>
                  <a:cubicBezTo>
                    <a:pt x="1440782" y="390110"/>
                    <a:pt x="1523777" y="441364"/>
                    <a:pt x="1667300" y="441364"/>
                  </a:cubicBezTo>
                  <a:cubicBezTo>
                    <a:pt x="1719106" y="441364"/>
                    <a:pt x="1772233" y="434725"/>
                    <a:pt x="1820867" y="421447"/>
                  </a:cubicBezTo>
                  <a:lnTo>
                    <a:pt x="1820867" y="341247"/>
                  </a:lnTo>
                  <a:cubicBezTo>
                    <a:pt x="1788621" y="355322"/>
                    <a:pt x="1741837" y="363554"/>
                    <a:pt x="1693996" y="363554"/>
                  </a:cubicBezTo>
                  <a:cubicBezTo>
                    <a:pt x="1608622" y="363554"/>
                    <a:pt x="1556816" y="338857"/>
                    <a:pt x="1556816" y="299023"/>
                  </a:cubicBezTo>
                  <a:lnTo>
                    <a:pt x="1556816" y="246972"/>
                  </a:lnTo>
                  <a:cubicBezTo>
                    <a:pt x="1556816" y="203951"/>
                    <a:pt x="1593556" y="176599"/>
                    <a:pt x="1651705" y="176599"/>
                  </a:cubicBezTo>
                  <a:cubicBezTo>
                    <a:pt x="1702718" y="176599"/>
                    <a:pt x="1733114" y="198109"/>
                    <a:pt x="1733114" y="233694"/>
                  </a:cubicBezTo>
                  <a:lnTo>
                    <a:pt x="1733114" y="239006"/>
                  </a:lnTo>
                  <a:lnTo>
                    <a:pt x="1604657" y="239006"/>
                  </a:lnTo>
                  <a:lnTo>
                    <a:pt x="1604657" y="300085"/>
                  </a:lnTo>
                  <a:cubicBezTo>
                    <a:pt x="1632939" y="312566"/>
                    <a:pt x="1659370" y="317346"/>
                    <a:pt x="1701132" y="317346"/>
                  </a:cubicBezTo>
                  <a:cubicBezTo>
                    <a:pt x="1800779" y="317346"/>
                    <a:pt x="1846241" y="289197"/>
                    <a:pt x="1846241" y="229711"/>
                  </a:cubicBezTo>
                  <a:cubicBezTo>
                    <a:pt x="1846241" y="153760"/>
                    <a:pt x="1772497" y="104897"/>
                    <a:pt x="1654877" y="104897"/>
                  </a:cubicBezTo>
                  <a:moveTo>
                    <a:pt x="2087561" y="225728"/>
                  </a:moveTo>
                  <a:cubicBezTo>
                    <a:pt x="2016989" y="225728"/>
                    <a:pt x="1998222" y="221479"/>
                    <a:pt x="1998222" y="205810"/>
                  </a:cubicBezTo>
                  <a:cubicBezTo>
                    <a:pt x="1998222" y="190939"/>
                    <a:pt x="2027297" y="182707"/>
                    <a:pt x="2075667" y="182707"/>
                  </a:cubicBezTo>
                  <a:cubicBezTo>
                    <a:pt x="2143860" y="182707"/>
                    <a:pt x="2200952" y="193595"/>
                    <a:pt x="2250379" y="215902"/>
                  </a:cubicBezTo>
                  <a:lnTo>
                    <a:pt x="2250379" y="132250"/>
                  </a:lnTo>
                  <a:cubicBezTo>
                    <a:pt x="2196988" y="114988"/>
                    <a:pt x="2135138" y="104897"/>
                    <a:pt x="2082539" y="104897"/>
                  </a:cubicBezTo>
                  <a:cubicBezTo>
                    <a:pt x="1960161" y="104897"/>
                    <a:pt x="1891175" y="144466"/>
                    <a:pt x="1891175" y="214839"/>
                  </a:cubicBezTo>
                  <a:cubicBezTo>
                    <a:pt x="1891175" y="285213"/>
                    <a:pt x="1949324" y="315753"/>
                    <a:pt x="2080160" y="315753"/>
                  </a:cubicBezTo>
                  <a:cubicBezTo>
                    <a:pt x="2152318" y="315753"/>
                    <a:pt x="2170292" y="320002"/>
                    <a:pt x="2170292" y="336467"/>
                  </a:cubicBezTo>
                  <a:cubicBezTo>
                    <a:pt x="2170292" y="352932"/>
                    <a:pt x="2137252" y="362226"/>
                    <a:pt x="2081746" y="362226"/>
                  </a:cubicBezTo>
                  <a:cubicBezTo>
                    <a:pt x="2021482" y="362226"/>
                    <a:pt x="1935844" y="348948"/>
                    <a:pt x="1890382" y="332483"/>
                  </a:cubicBezTo>
                  <a:lnTo>
                    <a:pt x="1890382" y="415870"/>
                  </a:lnTo>
                  <a:cubicBezTo>
                    <a:pt x="1948267" y="432335"/>
                    <a:pt x="2015139" y="441629"/>
                    <a:pt x="2072231" y="441629"/>
                  </a:cubicBezTo>
                  <a:cubicBezTo>
                    <a:pt x="2204653" y="441629"/>
                    <a:pt x="2276811" y="400998"/>
                    <a:pt x="2276811" y="326641"/>
                  </a:cubicBezTo>
                  <a:cubicBezTo>
                    <a:pt x="2277339" y="258657"/>
                    <a:pt x="2214432" y="225728"/>
                    <a:pt x="2087561" y="225728"/>
                  </a:cubicBezTo>
                  <a:moveTo>
                    <a:pt x="182642" y="104897"/>
                  </a:moveTo>
                  <a:cubicBezTo>
                    <a:pt x="133215" y="104897"/>
                    <a:pt x="90131" y="111536"/>
                    <a:pt x="40705" y="124814"/>
                  </a:cubicBezTo>
                  <a:lnTo>
                    <a:pt x="40705" y="205014"/>
                  </a:lnTo>
                  <a:cubicBezTo>
                    <a:pt x="72687" y="191736"/>
                    <a:pt x="111277" y="184300"/>
                    <a:pt x="155946" y="184300"/>
                  </a:cubicBezTo>
                  <a:cubicBezTo>
                    <a:pt x="238148" y="184300"/>
                    <a:pt x="292333" y="208997"/>
                    <a:pt x="292333" y="247238"/>
                  </a:cubicBezTo>
                  <a:lnTo>
                    <a:pt x="292333" y="299288"/>
                  </a:lnTo>
                  <a:cubicBezTo>
                    <a:pt x="292333" y="342309"/>
                    <a:pt x="253214" y="369662"/>
                    <a:pt x="194272" y="369662"/>
                  </a:cubicBezTo>
                  <a:cubicBezTo>
                    <a:pt x="142466" y="369662"/>
                    <a:pt x="112863" y="348152"/>
                    <a:pt x="112863" y="312566"/>
                  </a:cubicBezTo>
                  <a:lnTo>
                    <a:pt x="112863" y="307521"/>
                  </a:lnTo>
                  <a:lnTo>
                    <a:pt x="241320" y="307521"/>
                  </a:lnTo>
                  <a:lnTo>
                    <a:pt x="241320" y="246441"/>
                  </a:lnTo>
                  <a:cubicBezTo>
                    <a:pt x="212245" y="233960"/>
                    <a:pt x="186342" y="229180"/>
                    <a:pt x="144845" y="229180"/>
                  </a:cubicBezTo>
                  <a:cubicBezTo>
                    <a:pt x="45991" y="229180"/>
                    <a:pt x="0" y="256533"/>
                    <a:pt x="0" y="316815"/>
                  </a:cubicBezTo>
                  <a:cubicBezTo>
                    <a:pt x="0" y="391969"/>
                    <a:pt x="76651" y="441629"/>
                    <a:pt x="183435" y="441629"/>
                  </a:cubicBezTo>
                  <a:cubicBezTo>
                    <a:pt x="238148" y="441629"/>
                    <a:pt x="282553" y="428351"/>
                    <a:pt x="313742" y="405513"/>
                  </a:cubicBezTo>
                  <a:cubicBezTo>
                    <a:pt x="333037" y="428617"/>
                    <a:pt x="364491" y="441629"/>
                    <a:pt x="405459" y="441629"/>
                  </a:cubicBezTo>
                  <a:lnTo>
                    <a:pt x="405459" y="242458"/>
                  </a:lnTo>
                  <a:cubicBezTo>
                    <a:pt x="405195" y="156150"/>
                    <a:pt x="320614" y="104897"/>
                    <a:pt x="182642" y="104897"/>
                  </a:cubicBezTo>
                  <a:moveTo>
                    <a:pt x="475239" y="433131"/>
                  </a:moveTo>
                  <a:lnTo>
                    <a:pt x="588101" y="433131"/>
                  </a:lnTo>
                  <a:lnTo>
                    <a:pt x="588101" y="112333"/>
                  </a:lnTo>
                  <a:lnTo>
                    <a:pt x="475239" y="112333"/>
                  </a:lnTo>
                  <a:lnTo>
                    <a:pt x="475239" y="433131"/>
                  </a:lnTo>
                  <a:close/>
                  <a:moveTo>
                    <a:pt x="772593" y="112333"/>
                  </a:moveTo>
                  <a:lnTo>
                    <a:pt x="659731" y="112333"/>
                  </a:lnTo>
                  <a:lnTo>
                    <a:pt x="659731" y="433131"/>
                  </a:lnTo>
                  <a:lnTo>
                    <a:pt x="772593" y="433131"/>
                  </a:lnTo>
                  <a:lnTo>
                    <a:pt x="772593" y="208200"/>
                  </a:lnTo>
                  <a:lnTo>
                    <a:pt x="903429" y="208200"/>
                  </a:lnTo>
                  <a:lnTo>
                    <a:pt x="903429" y="104897"/>
                  </a:lnTo>
                  <a:cubicBezTo>
                    <a:pt x="844223" y="111005"/>
                    <a:pt x="807747" y="127204"/>
                    <a:pt x="772593" y="164117"/>
                  </a:cubicBezTo>
                  <a:lnTo>
                    <a:pt x="772593" y="112333"/>
                  </a:lnTo>
                  <a:close/>
                  <a:moveTo>
                    <a:pt x="1067569" y="273529"/>
                  </a:moveTo>
                  <a:lnTo>
                    <a:pt x="1067569" y="208200"/>
                  </a:lnTo>
                  <a:lnTo>
                    <a:pt x="1192061" y="208200"/>
                  </a:lnTo>
                  <a:lnTo>
                    <a:pt x="1192061" y="112333"/>
                  </a:lnTo>
                  <a:lnTo>
                    <a:pt x="1067569" y="112333"/>
                  </a:lnTo>
                  <a:lnTo>
                    <a:pt x="1067569" y="0"/>
                  </a:lnTo>
                  <a:cubicBezTo>
                    <a:pt x="996997" y="0"/>
                    <a:pt x="953913" y="37975"/>
                    <a:pt x="953913" y="99320"/>
                  </a:cubicBezTo>
                  <a:lnTo>
                    <a:pt x="953913" y="278840"/>
                  </a:lnTo>
                  <a:cubicBezTo>
                    <a:pt x="953913" y="392235"/>
                    <a:pt x="1004926" y="441629"/>
                    <a:pt x="1109859" y="441629"/>
                  </a:cubicBezTo>
                  <a:cubicBezTo>
                    <a:pt x="1140520" y="441629"/>
                    <a:pt x="1167744" y="437380"/>
                    <a:pt x="1203163" y="428351"/>
                  </a:cubicBezTo>
                  <a:lnTo>
                    <a:pt x="1203163" y="352401"/>
                  </a:lnTo>
                  <a:cubicBezTo>
                    <a:pt x="1177260" y="358243"/>
                    <a:pt x="1157700" y="361430"/>
                    <a:pt x="1138934" y="361430"/>
                  </a:cubicBezTo>
                  <a:cubicBezTo>
                    <a:pt x="1089507" y="361164"/>
                    <a:pt x="1067569" y="337264"/>
                    <a:pt x="1067569" y="273529"/>
                  </a:cubicBezTo>
                  <a:moveTo>
                    <a:pt x="1257612" y="433131"/>
                  </a:moveTo>
                  <a:lnTo>
                    <a:pt x="1370474" y="433131"/>
                  </a:lnTo>
                  <a:lnTo>
                    <a:pt x="1370474" y="112333"/>
                  </a:lnTo>
                  <a:lnTo>
                    <a:pt x="1257612" y="112333"/>
                  </a:lnTo>
                  <a:lnTo>
                    <a:pt x="1257612" y="433131"/>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6" name="Forme libre 23">
              <a:extLst>
                <a:ext uri="{FF2B5EF4-FFF2-40B4-BE49-F238E27FC236}">
                  <a16:creationId xmlns:a16="http://schemas.microsoft.com/office/drawing/2014/main" id="{60DA2ACB-973B-A522-3E0C-15D28C7C45B8}"/>
                </a:ext>
              </a:extLst>
            </p:cNvPr>
            <p:cNvSpPr/>
            <p:nvPr/>
          </p:nvSpPr>
          <p:spPr>
            <a:xfrm>
              <a:off x="3618275" y="163651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7" dirty="0">
                <a:solidFill>
                  <a:schemeClr val="bg1"/>
                </a:solidFill>
              </a:endParaRPr>
            </a:p>
          </p:txBody>
        </p:sp>
        <p:sp>
          <p:nvSpPr>
            <p:cNvPr id="27" name="Forme libre 24">
              <a:extLst>
                <a:ext uri="{FF2B5EF4-FFF2-40B4-BE49-F238E27FC236}">
                  <a16:creationId xmlns:a16="http://schemas.microsoft.com/office/drawing/2014/main" id="{FFA53A9F-1560-A486-7BE9-BA78C7426AAD}"/>
                </a:ext>
              </a:extLst>
            </p:cNvPr>
            <p:cNvSpPr/>
            <p:nvPr/>
          </p:nvSpPr>
          <p:spPr>
            <a:xfrm>
              <a:off x="3161274" y="166901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7" dirty="0">
                <a:solidFill>
                  <a:schemeClr val="bg1"/>
                </a:solidFill>
              </a:endParaRPr>
            </a:p>
          </p:txBody>
        </p:sp>
        <p:sp>
          <p:nvSpPr>
            <p:cNvPr id="28" name="Forme libre 25">
              <a:extLst>
                <a:ext uri="{FF2B5EF4-FFF2-40B4-BE49-F238E27FC236}">
                  <a16:creationId xmlns:a16="http://schemas.microsoft.com/office/drawing/2014/main" id="{C11363C3-1E99-A346-7427-ECCA4095C28C}"/>
                </a:ext>
              </a:extLst>
            </p:cNvPr>
            <p:cNvSpPr/>
            <p:nvPr/>
          </p:nvSpPr>
          <p:spPr>
            <a:xfrm>
              <a:off x="2932906" y="176541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7" dirty="0">
                <a:solidFill>
                  <a:schemeClr val="bg1"/>
                </a:solidFill>
              </a:endParaRPr>
            </a:p>
          </p:txBody>
        </p:sp>
      </p:grpSp>
      <p:sp>
        <p:nvSpPr>
          <p:cNvPr id="31" name="Text Placeholder 18">
            <a:extLst>
              <a:ext uri="{FF2B5EF4-FFF2-40B4-BE49-F238E27FC236}">
                <a16:creationId xmlns:a16="http://schemas.microsoft.com/office/drawing/2014/main" id="{B4C0AB65-CCD6-5DB5-144D-823CE24E21B3}"/>
              </a:ext>
            </a:extLst>
          </p:cNvPr>
          <p:cNvSpPr>
            <a:spLocks noGrp="1"/>
          </p:cNvSpPr>
          <p:nvPr>
            <p:ph type="body" sz="quarter" idx="13"/>
          </p:nvPr>
        </p:nvSpPr>
        <p:spPr>
          <a:xfrm>
            <a:off x="828000" y="4125241"/>
            <a:ext cx="7452152" cy="493540"/>
          </a:xfrm>
          <a:prstGeom prst="rect">
            <a:avLst/>
          </a:prstGeom>
        </p:spPr>
        <p:txBody>
          <a:bodyPr lIns="0" tIns="0" rIns="0" bIns="0" anchor="t" anchorCtr="0">
            <a:noAutofit/>
          </a:bodyPr>
          <a:lstStyle>
            <a:lvl1pPr marL="0" indent="0">
              <a:buNone/>
              <a:defRPr sz="16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8985" indent="0">
              <a:buNone/>
              <a:defRPr sz="1400">
                <a:solidFill>
                  <a:schemeClr val="bg1"/>
                </a:solidFill>
                <a:latin typeface="Matrice Regular" panose="020B0505000000020004" pitchFamily="34" charset="0"/>
              </a:defRPr>
            </a:lvl2pPr>
            <a:lvl3pPr marL="917969" indent="0">
              <a:buNone/>
              <a:defRPr sz="1400">
                <a:solidFill>
                  <a:schemeClr val="bg1"/>
                </a:solidFill>
                <a:latin typeface="Matrice Regular" panose="020B0505000000020004" pitchFamily="34" charset="0"/>
              </a:defRPr>
            </a:lvl3pPr>
            <a:lvl4pPr marL="1376953" indent="0">
              <a:buNone/>
              <a:defRPr sz="1400">
                <a:solidFill>
                  <a:schemeClr val="bg1"/>
                </a:solidFill>
                <a:latin typeface="Matrice Regular" panose="020B0505000000020004" pitchFamily="34" charset="0"/>
              </a:defRPr>
            </a:lvl4pPr>
            <a:lvl5pPr marL="1835937" indent="0">
              <a:buNone/>
              <a:defRPr sz="1400">
                <a:solidFill>
                  <a:schemeClr val="bg1"/>
                </a:solidFill>
                <a:latin typeface="Matrice Regular" panose="020B0505000000020004" pitchFamily="34" charset="0"/>
              </a:defRPr>
            </a:lvl5pPr>
          </a:lstStyle>
          <a:p>
            <a:pPr lvl="0"/>
            <a:r>
              <a:rPr lang="en-US"/>
              <a:t>Click to edit Master text styles</a:t>
            </a:r>
          </a:p>
        </p:txBody>
      </p:sp>
      <p:sp>
        <p:nvSpPr>
          <p:cNvPr id="32" name="Title 1">
            <a:extLst>
              <a:ext uri="{FF2B5EF4-FFF2-40B4-BE49-F238E27FC236}">
                <a16:creationId xmlns:a16="http://schemas.microsoft.com/office/drawing/2014/main" id="{C5DAC435-5BE7-F6C6-5A41-18AAE3C4F046}"/>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33" name="Subtitle 2">
            <a:extLst>
              <a:ext uri="{FF2B5EF4-FFF2-40B4-BE49-F238E27FC236}">
                <a16:creationId xmlns:a16="http://schemas.microsoft.com/office/drawing/2014/main" id="{C7F82346-4FB9-DB64-41AC-8ED6BAEEEF60}"/>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1727667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09492C6-1DCE-47CA-95CF-1360D9AB15E7}"/>
              </a:ext>
            </a:extLst>
          </p:cNvPr>
          <p:cNvPicPr>
            <a:picLocks noChangeAspect="1"/>
          </p:cNvPicPr>
          <p:nvPr/>
        </p:nvPicPr>
        <p:blipFill rotWithShape="1">
          <a:blip cstate="screen">
            <a:alphaModFix amt="51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6" name="Slide Number Placeholder 5"/>
          <p:cNvSpPr>
            <a:spLocks noGrp="1"/>
          </p:cNvSpPr>
          <p:nvPr>
            <p:ph type="sldNum" sz="quarter" idx="12"/>
          </p:nvPr>
        </p:nvSpPr>
        <p:spPr>
          <a:xfrm>
            <a:off x="11339849" y="6570662"/>
            <a:ext cx="535917" cy="384175"/>
          </a:xfrm>
        </p:spPr>
        <p:txBody>
          <a:bodyPr/>
          <a:lstStyle>
            <a:lvl1pPr algn="ctr">
              <a:defRPr/>
            </a:lvl1pPr>
          </a:lstStyle>
          <a:p>
            <a:fld id="{D6FA463F-00D8-4206-82A1-F4BAA7D765D9}" type="slidenum">
              <a:rPr lang="en-US" noProof="0" smtClean="0"/>
              <a:pPr/>
              <a:t>‹#›</a:t>
            </a:fld>
            <a:endParaRPr lang="en-US" noProof="0" dirty="0"/>
          </a:p>
        </p:txBody>
      </p:sp>
      <p:sp>
        <p:nvSpPr>
          <p:cNvPr id="3" name="Footer Placeholder 2">
            <a:extLst>
              <a:ext uri="{FF2B5EF4-FFF2-40B4-BE49-F238E27FC236}">
                <a16:creationId xmlns:a16="http://schemas.microsoft.com/office/drawing/2014/main" id="{3D9A953E-415C-8728-2C6F-C07F97300FE3}"/>
              </a:ext>
            </a:extLst>
          </p:cNvPr>
          <p:cNvSpPr>
            <a:spLocks noGrp="1"/>
          </p:cNvSpPr>
          <p:nvPr>
            <p:ph type="ftr" sz="quarter" idx="13"/>
          </p:nvPr>
        </p:nvSpPr>
        <p:spPr>
          <a:xfrm>
            <a:off x="972000" y="6570662"/>
            <a:ext cx="5948361" cy="384175"/>
          </a:xfrm>
          <a:prstGeom prst="rect">
            <a:avLst/>
          </a:prstGeom>
        </p:spPr>
        <p:txBody>
          <a:bodyPr/>
          <a:lstStyle>
            <a:lvl1pPr algn="l">
              <a:defRPr/>
            </a:lvl1pPr>
          </a:lstStyle>
          <a:p>
            <a:r>
              <a:rPr lang="en-US" noProof="0"/>
              <a:t>WIFI-KS 2026 - AIRTIES</a:t>
            </a:r>
            <a:endParaRPr lang="en-US" noProof="0" dirty="0"/>
          </a:p>
        </p:txBody>
      </p:sp>
      <p:sp>
        <p:nvSpPr>
          <p:cNvPr id="12" name="Title 1">
            <a:extLst>
              <a:ext uri="{FF2B5EF4-FFF2-40B4-BE49-F238E27FC236}">
                <a16:creationId xmlns:a16="http://schemas.microsoft.com/office/drawing/2014/main" id="{F82A9BB5-D779-2A8F-4969-19BBD00593AA}"/>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accent1"/>
                </a:solidFill>
              </a:defRPr>
            </a:lvl1pPr>
          </a:lstStyle>
          <a:p>
            <a:r>
              <a:rPr lang="en-US"/>
              <a:t>Click to edit Master title style</a:t>
            </a:r>
          </a:p>
        </p:txBody>
      </p:sp>
      <p:sp>
        <p:nvSpPr>
          <p:cNvPr id="13" name="Subtitle 2">
            <a:extLst>
              <a:ext uri="{FF2B5EF4-FFF2-40B4-BE49-F238E27FC236}">
                <a16:creationId xmlns:a16="http://schemas.microsoft.com/office/drawing/2014/main" id="{11B5D9F1-D888-189D-412C-10DCD4C15F5D}"/>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2"/>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1929605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 navy">
    <p:bg>
      <p:bgPr>
        <a:solidFill>
          <a:srgbClr val="0A0098"/>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09492C6-1DCE-47CA-95CF-1360D9AB15E7}"/>
              </a:ext>
            </a:extLst>
          </p:cNvPr>
          <p:cNvPicPr>
            <a:picLocks noChangeAspect="1"/>
          </p:cNvPicPr>
          <p:nvPr/>
        </p:nvPicPr>
        <p:blipFill rotWithShape="1">
          <a:blip cstate="screen">
            <a:alphaModFix amt="73000"/>
            <a:extLst>
              <a:ext uri="{28A0092B-C50C-407E-A947-70E740481C1C}">
                <a14:useLocalDpi xmlns:a14="http://schemas.microsoft.com/office/drawing/2010/main"/>
              </a:ext>
              <a:ext uri="{96DAC541-7B7A-43D3-8B79-37D633B846F1}">
                <asvg:svgBlip xmlns:asvg="http://schemas.microsoft.com/office/drawing/2016/SVG/main" r:embed="rId2"/>
              </a:ext>
            </a:extLst>
          </a:blip>
          <a:srcRect r="14971" b="15596"/>
          <a:stretch/>
        </p:blipFill>
        <p:spPr>
          <a:xfrm>
            <a:off x="2599475" y="3477942"/>
            <a:ext cx="9640151" cy="3721373"/>
          </a:xfrm>
          <a:prstGeom prst="rect">
            <a:avLst/>
          </a:prstGeom>
        </p:spPr>
      </p:pic>
      <p:sp>
        <p:nvSpPr>
          <p:cNvPr id="6" name="Slide Number Placeholder 5"/>
          <p:cNvSpPr>
            <a:spLocks noGrp="1"/>
          </p:cNvSpPr>
          <p:nvPr>
            <p:ph type="sldNum" sz="quarter" idx="12"/>
          </p:nvPr>
        </p:nvSpPr>
        <p:spPr/>
        <p:txBody>
          <a:bodyPr/>
          <a:lstStyle>
            <a:lvl1pPr algn="ctr">
              <a:defRPr>
                <a:solidFill>
                  <a:schemeClr val="bg1"/>
                </a:solidFill>
              </a:defRPr>
            </a:lvl1pPr>
          </a:lstStyle>
          <a:p>
            <a:fld id="{D6FA463F-00D8-4206-82A1-F4BAA7D765D9}" type="slidenum">
              <a:rPr lang="en-US" smtClean="0"/>
              <a:pPr/>
              <a:t>‹#›</a:t>
            </a:fld>
            <a:endParaRPr lang="en-US" dirty="0"/>
          </a:p>
        </p:txBody>
      </p:sp>
      <p:grpSp>
        <p:nvGrpSpPr>
          <p:cNvPr id="21" name="Group 20">
            <a:extLst>
              <a:ext uri="{FF2B5EF4-FFF2-40B4-BE49-F238E27FC236}">
                <a16:creationId xmlns:a16="http://schemas.microsoft.com/office/drawing/2014/main" id="{6972CF0B-B04A-B98E-30CC-E7448E040B0D}"/>
              </a:ext>
            </a:extLst>
          </p:cNvPr>
          <p:cNvGrpSpPr>
            <a:grpSpLocks noChangeAspect="1"/>
          </p:cNvGrpSpPr>
          <p:nvPr/>
        </p:nvGrpSpPr>
        <p:grpSpPr>
          <a:xfrm>
            <a:off x="360000" y="6750000"/>
            <a:ext cx="460175" cy="108000"/>
            <a:chOff x="9091349" y="2677250"/>
            <a:chExt cx="1370738" cy="321703"/>
          </a:xfrm>
        </p:grpSpPr>
        <p:sp>
          <p:nvSpPr>
            <p:cNvPr id="22" name="Forme libre 23">
              <a:extLst>
                <a:ext uri="{FF2B5EF4-FFF2-40B4-BE49-F238E27FC236}">
                  <a16:creationId xmlns:a16="http://schemas.microsoft.com/office/drawing/2014/main" id="{CE3DEE0B-6D16-82E5-2F6E-2F72C91F50F9}"/>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dirty="0"/>
            </a:p>
          </p:txBody>
        </p:sp>
        <p:sp>
          <p:nvSpPr>
            <p:cNvPr id="23" name="Forme libre 24">
              <a:extLst>
                <a:ext uri="{FF2B5EF4-FFF2-40B4-BE49-F238E27FC236}">
                  <a16:creationId xmlns:a16="http://schemas.microsoft.com/office/drawing/2014/main" id="{0B6C0EA3-3959-BA22-70CA-968EF0EA0B8D}"/>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dirty="0"/>
            </a:p>
          </p:txBody>
        </p:sp>
        <p:sp>
          <p:nvSpPr>
            <p:cNvPr id="24" name="Forme libre 25">
              <a:extLst>
                <a:ext uri="{FF2B5EF4-FFF2-40B4-BE49-F238E27FC236}">
                  <a16:creationId xmlns:a16="http://schemas.microsoft.com/office/drawing/2014/main" id="{EBA76BCA-0557-747E-9149-B797298C3E49}"/>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dirty="0"/>
            </a:p>
          </p:txBody>
        </p:sp>
      </p:grpSp>
      <p:sp>
        <p:nvSpPr>
          <p:cNvPr id="3" name="Footer Placeholder 2">
            <a:extLst>
              <a:ext uri="{FF2B5EF4-FFF2-40B4-BE49-F238E27FC236}">
                <a16:creationId xmlns:a16="http://schemas.microsoft.com/office/drawing/2014/main" id="{4C3D1CBA-1F97-9B8C-BE47-C9201B1306BE}"/>
              </a:ext>
            </a:extLst>
          </p:cNvPr>
          <p:cNvSpPr>
            <a:spLocks noGrp="1"/>
          </p:cNvSpPr>
          <p:nvPr>
            <p:ph type="ftr" sz="quarter" idx="13"/>
          </p:nvPr>
        </p:nvSpPr>
        <p:spPr>
          <a:xfrm>
            <a:off x="971654" y="6570663"/>
            <a:ext cx="5948361" cy="384175"/>
          </a:xfrm>
          <a:prstGeom prst="rect">
            <a:avLst/>
          </a:prstGeom>
        </p:spPr>
        <p:txBody>
          <a:bodyPr/>
          <a:lstStyle>
            <a:lvl1pPr algn="l">
              <a:defRPr>
                <a:solidFill>
                  <a:schemeClr val="bg1"/>
                </a:solidFill>
              </a:defRPr>
            </a:lvl1pPr>
          </a:lstStyle>
          <a:p>
            <a:r>
              <a:rPr lang="en-US" noProof="0"/>
              <a:t>WIFI-KS 2026 - AIRTIES</a:t>
            </a:r>
            <a:endParaRPr lang="en-US" dirty="0"/>
          </a:p>
        </p:txBody>
      </p:sp>
      <p:sp>
        <p:nvSpPr>
          <p:cNvPr id="17" name="Title 1">
            <a:extLst>
              <a:ext uri="{FF2B5EF4-FFF2-40B4-BE49-F238E27FC236}">
                <a16:creationId xmlns:a16="http://schemas.microsoft.com/office/drawing/2014/main" id="{610DE48B-C3C2-B21E-8194-82C042AAD771}"/>
              </a:ext>
            </a:extLst>
          </p:cNvPr>
          <p:cNvSpPr>
            <a:spLocks noGrp="1"/>
          </p:cNvSpPr>
          <p:nvPr>
            <p:ph type="ctrTitle"/>
          </p:nvPr>
        </p:nvSpPr>
        <p:spPr>
          <a:xfrm>
            <a:off x="828001" y="2385960"/>
            <a:ext cx="8265201" cy="824753"/>
          </a:xfrm>
          <a:prstGeom prst="rect">
            <a:avLst/>
          </a:prstGeom>
        </p:spPr>
        <p:txBody>
          <a:bodyPr lIns="0" tIns="0" rIns="0" bIns="0" anchor="b" anchorCtr="0">
            <a:noAutofit/>
          </a:bodyPr>
          <a:lstStyle>
            <a:lvl1pPr algn="l">
              <a:defRPr sz="2800" b="1">
                <a:solidFill>
                  <a:schemeClr val="bg2"/>
                </a:solidFill>
              </a:defRPr>
            </a:lvl1pPr>
          </a:lstStyle>
          <a:p>
            <a:r>
              <a:rPr lang="en-US"/>
              <a:t>Click to edit Master title style</a:t>
            </a:r>
          </a:p>
        </p:txBody>
      </p:sp>
      <p:sp>
        <p:nvSpPr>
          <p:cNvPr id="18" name="Subtitle 2">
            <a:extLst>
              <a:ext uri="{FF2B5EF4-FFF2-40B4-BE49-F238E27FC236}">
                <a16:creationId xmlns:a16="http://schemas.microsoft.com/office/drawing/2014/main" id="{406CFD59-2933-2487-1F4A-8A6E22B646F9}"/>
              </a:ext>
            </a:extLst>
          </p:cNvPr>
          <p:cNvSpPr>
            <a:spLocks noGrp="1"/>
          </p:cNvSpPr>
          <p:nvPr>
            <p:ph type="subTitle" idx="1"/>
          </p:nvPr>
        </p:nvSpPr>
        <p:spPr>
          <a:xfrm>
            <a:off x="828000" y="3245031"/>
            <a:ext cx="8265199" cy="671613"/>
          </a:xfrm>
          <a:prstGeom prst="rect">
            <a:avLst/>
          </a:prstGeom>
        </p:spPr>
        <p:txBody>
          <a:bodyPr lIns="0" tIns="0" rIns="0" bIns="0" anchor="t" anchorCtr="0">
            <a:noAutofit/>
          </a:bodyPr>
          <a:lstStyle>
            <a:lvl1pPr marL="0" indent="0" algn="l">
              <a:buNone/>
              <a:defRPr sz="2000" b="0" i="0">
                <a:solidFill>
                  <a:schemeClr val="bg1"/>
                </a:solidFill>
                <a:latin typeface="Matrice" panose="020B0505000000020004" pitchFamily="34" charset="77"/>
              </a:defRPr>
            </a:lvl1pPr>
            <a:lvl2pPr marL="458985" indent="0" algn="ctr">
              <a:buNone/>
              <a:defRPr sz="2008"/>
            </a:lvl2pPr>
            <a:lvl3pPr marL="917969" indent="0" algn="ctr">
              <a:buNone/>
              <a:defRPr sz="1807"/>
            </a:lvl3pPr>
            <a:lvl4pPr marL="1376953" indent="0" algn="ctr">
              <a:buNone/>
              <a:defRPr sz="1606"/>
            </a:lvl4pPr>
            <a:lvl5pPr marL="1835937" indent="0" algn="ctr">
              <a:buNone/>
              <a:defRPr sz="1606"/>
            </a:lvl5pPr>
            <a:lvl6pPr marL="2294922" indent="0" algn="ctr">
              <a:buNone/>
              <a:defRPr sz="1606"/>
            </a:lvl6pPr>
            <a:lvl7pPr marL="2753906" indent="0" algn="ctr">
              <a:buNone/>
              <a:defRPr sz="1606"/>
            </a:lvl7pPr>
            <a:lvl8pPr marL="3212892" indent="0" algn="ctr">
              <a:buNone/>
              <a:defRPr sz="1606"/>
            </a:lvl8pPr>
            <a:lvl9pPr marL="3671875" indent="0" algn="ctr">
              <a:buNone/>
              <a:defRPr sz="1606"/>
            </a:lvl9pPr>
          </a:lstStyle>
          <a:p>
            <a:r>
              <a:rPr lang="en-US"/>
              <a:t>Click to edit Master subtitle style</a:t>
            </a:r>
          </a:p>
        </p:txBody>
      </p:sp>
    </p:spTree>
    <p:extLst>
      <p:ext uri="{BB962C8B-B14F-4D97-AF65-F5344CB8AC3E}">
        <p14:creationId xmlns:p14="http://schemas.microsoft.com/office/powerpoint/2010/main" val="250495948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11339849" y="6570662"/>
            <a:ext cx="535917" cy="384175"/>
          </a:xfrm>
          <a:prstGeom prst="rect">
            <a:avLst/>
          </a:prstGeom>
        </p:spPr>
        <p:txBody>
          <a:bodyPr vert="horz" lIns="91440" tIns="45720" rIns="91440" bIns="45720" rtlCol="0" anchor="b"/>
          <a:lstStyle>
            <a:lvl1pPr>
              <a:defRPr lang="en-GB" sz="900" smtClean="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algn="ctr"/>
            <a:fld id="{D6FA463F-00D8-4206-82A1-F4BAA7D765D9}" type="slidenum">
              <a:rPr lang="en-NL" smtClean="0"/>
              <a:pPr algn="ctr"/>
              <a:t>‹#›</a:t>
            </a:fld>
            <a:endParaRPr lang="en-NL"/>
          </a:p>
        </p:txBody>
      </p:sp>
      <p:grpSp>
        <p:nvGrpSpPr>
          <p:cNvPr id="20" name="Group 19">
            <a:extLst>
              <a:ext uri="{FF2B5EF4-FFF2-40B4-BE49-F238E27FC236}">
                <a16:creationId xmlns:a16="http://schemas.microsoft.com/office/drawing/2014/main" id="{6231D5D0-5F89-48E8-9CCE-3569449113F5}"/>
              </a:ext>
            </a:extLst>
          </p:cNvPr>
          <p:cNvGrpSpPr>
            <a:grpSpLocks noChangeAspect="1"/>
          </p:cNvGrpSpPr>
          <p:nvPr/>
        </p:nvGrpSpPr>
        <p:grpSpPr>
          <a:xfrm>
            <a:off x="360000" y="6750000"/>
            <a:ext cx="460175" cy="108000"/>
            <a:chOff x="9091349" y="2677250"/>
            <a:chExt cx="1370738" cy="321703"/>
          </a:xfrm>
          <a:solidFill>
            <a:srgbClr val="3C2FFF"/>
          </a:solidFill>
        </p:grpSpPr>
        <p:sp>
          <p:nvSpPr>
            <p:cNvPr id="21" name="Forme libre 23">
              <a:extLst>
                <a:ext uri="{FF2B5EF4-FFF2-40B4-BE49-F238E27FC236}">
                  <a16:creationId xmlns:a16="http://schemas.microsoft.com/office/drawing/2014/main" id="{7A216CF2-B8A0-4F5B-B3AF-D92F2F54BC6D}"/>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grpFill/>
            <a:ln w="26429" cap="flat">
              <a:noFill/>
              <a:prstDash val="solid"/>
              <a:miter/>
            </a:ln>
          </p:spPr>
          <p:txBody>
            <a:bodyPr rtlCol="0" anchor="ctr"/>
            <a:lstStyle/>
            <a:p>
              <a:endParaRPr lang="en-US" sz="1800" noProof="0"/>
            </a:p>
          </p:txBody>
        </p:sp>
        <p:sp>
          <p:nvSpPr>
            <p:cNvPr id="22" name="Forme libre 24">
              <a:extLst>
                <a:ext uri="{FF2B5EF4-FFF2-40B4-BE49-F238E27FC236}">
                  <a16:creationId xmlns:a16="http://schemas.microsoft.com/office/drawing/2014/main" id="{A9C2F197-E3A5-473D-9AD0-98AED8C31EBA}"/>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grpFill/>
            <a:ln w="26429" cap="flat">
              <a:noFill/>
              <a:prstDash val="solid"/>
              <a:miter/>
            </a:ln>
          </p:spPr>
          <p:txBody>
            <a:bodyPr rtlCol="0" anchor="ctr"/>
            <a:lstStyle/>
            <a:p>
              <a:endParaRPr lang="en-US" sz="1800" noProof="0"/>
            </a:p>
          </p:txBody>
        </p:sp>
        <p:sp>
          <p:nvSpPr>
            <p:cNvPr id="23" name="Forme libre 25">
              <a:extLst>
                <a:ext uri="{FF2B5EF4-FFF2-40B4-BE49-F238E27FC236}">
                  <a16:creationId xmlns:a16="http://schemas.microsoft.com/office/drawing/2014/main" id="{7C651001-856F-430E-9607-D7D5DBEB6BE6}"/>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grpFill/>
            <a:ln w="26429" cap="flat">
              <a:noFill/>
              <a:prstDash val="solid"/>
              <a:miter/>
            </a:ln>
          </p:spPr>
          <p:txBody>
            <a:bodyPr rtlCol="0" anchor="ctr"/>
            <a:lstStyle/>
            <a:p>
              <a:endParaRPr lang="en-US" sz="1800" noProof="0"/>
            </a:p>
          </p:txBody>
        </p:sp>
      </p:grpSp>
      <p:sp>
        <p:nvSpPr>
          <p:cNvPr id="5" name="Title Placeholder 4">
            <a:extLst>
              <a:ext uri="{FF2B5EF4-FFF2-40B4-BE49-F238E27FC236}">
                <a16:creationId xmlns:a16="http://schemas.microsoft.com/office/drawing/2014/main" id="{5F29D3D7-9381-0C5A-6A9D-DC4C201D8DA4}"/>
              </a:ext>
            </a:extLst>
          </p:cNvPr>
          <p:cNvSpPr>
            <a:spLocks noGrp="1"/>
          </p:cNvSpPr>
          <p:nvPr>
            <p:ph type="title"/>
          </p:nvPr>
        </p:nvSpPr>
        <p:spPr>
          <a:xfrm>
            <a:off x="841373" y="352168"/>
            <a:ext cx="10750551" cy="817200"/>
          </a:xfrm>
          <a:prstGeom prst="rect">
            <a:avLst/>
          </a:prstGeom>
        </p:spPr>
        <p:txBody>
          <a:bodyPr vert="horz" lIns="0" tIns="0" rIns="0" bIns="0" rtlCol="0" anchor="b" anchorCtr="0">
            <a:noAutofit/>
          </a:bodyPr>
          <a:lstStyle/>
          <a:p>
            <a:pPr lvl="0"/>
            <a:r>
              <a:rPr lang="en-US"/>
              <a:t>Click to edit Master title style</a:t>
            </a:r>
            <a:endParaRPr lang="en-GB" dirty="0"/>
          </a:p>
        </p:txBody>
      </p:sp>
      <p:sp>
        <p:nvSpPr>
          <p:cNvPr id="7" name="Footer Placeholder 6">
            <a:extLst>
              <a:ext uri="{FF2B5EF4-FFF2-40B4-BE49-F238E27FC236}">
                <a16:creationId xmlns:a16="http://schemas.microsoft.com/office/drawing/2014/main" id="{ECB43C3B-5F13-AD50-1082-A4D24412C575}"/>
              </a:ext>
            </a:extLst>
          </p:cNvPr>
          <p:cNvSpPr>
            <a:spLocks noGrp="1"/>
          </p:cNvSpPr>
          <p:nvPr>
            <p:ph type="ftr" sz="quarter" idx="3"/>
          </p:nvPr>
        </p:nvSpPr>
        <p:spPr>
          <a:xfrm>
            <a:off x="1029007" y="6550163"/>
            <a:ext cx="5948361" cy="384175"/>
          </a:xfrm>
          <a:prstGeom prst="rect">
            <a:avLst/>
          </a:prstGeom>
        </p:spPr>
        <p:txBody>
          <a:bodyPr vert="horz" lIns="91440" tIns="45720" rIns="91440" bIns="45720" rtlCol="0" anchor="b"/>
          <a:lstStyle>
            <a:lvl1pPr algn="l">
              <a:defRPr sz="900">
                <a:solidFill>
                  <a:schemeClr val="tx2"/>
                </a:solidFill>
              </a:defRPr>
            </a:lvl1pPr>
          </a:lstStyle>
          <a:p>
            <a:r>
              <a:rPr lang="en-US"/>
              <a:t>WIFI-KS 2026 - AIRTIES</a:t>
            </a:r>
            <a:endParaRPr lang="en-GB"/>
          </a:p>
        </p:txBody>
      </p:sp>
    </p:spTree>
    <p:extLst>
      <p:ext uri="{BB962C8B-B14F-4D97-AF65-F5344CB8AC3E}">
        <p14:creationId xmlns:p14="http://schemas.microsoft.com/office/powerpoint/2010/main" val="101149647"/>
      </p:ext>
    </p:extLst>
  </p:cSld>
  <p:clrMap bg1="lt1" tx1="dk1" bg2="lt2" tx2="dk2" accent1="accent1" accent2="accent2" accent3="accent3" accent4="accent4" accent5="accent5" accent6="accent6" hlink="hlink" folHlink="folHlink"/>
  <p:sldLayoutIdLst>
    <p:sldLayoutId id="2147483695" r:id="rId1"/>
    <p:sldLayoutId id="2147483775" r:id="rId2"/>
    <p:sldLayoutId id="2147483773" r:id="rId3"/>
    <p:sldLayoutId id="2147483750" r:id="rId4"/>
    <p:sldLayoutId id="2147483774" r:id="rId5"/>
    <p:sldLayoutId id="2147483776" r:id="rId6"/>
    <p:sldLayoutId id="2147483777" r:id="rId7"/>
    <p:sldLayoutId id="2147483699" r:id="rId8"/>
    <p:sldLayoutId id="2147483663" r:id="rId9"/>
    <p:sldLayoutId id="2147483754" r:id="rId10"/>
    <p:sldLayoutId id="2147483698" r:id="rId11"/>
    <p:sldLayoutId id="2147483752" r:id="rId12"/>
    <p:sldLayoutId id="2147483753" r:id="rId13"/>
    <p:sldLayoutId id="2147483746" r:id="rId14"/>
    <p:sldLayoutId id="2147483692" r:id="rId15"/>
    <p:sldLayoutId id="2147483707" r:id="rId16"/>
    <p:sldLayoutId id="2147483760" r:id="rId17"/>
    <p:sldLayoutId id="2147483735" r:id="rId18"/>
    <p:sldLayoutId id="2147483738" r:id="rId19"/>
    <p:sldLayoutId id="2147483745" r:id="rId20"/>
    <p:sldLayoutId id="2147483733" r:id="rId21"/>
    <p:sldLayoutId id="2147483704" r:id="rId22"/>
    <p:sldLayoutId id="2147483726" r:id="rId23"/>
    <p:sldLayoutId id="2147483762" r:id="rId24"/>
    <p:sldLayoutId id="2147483766" r:id="rId25"/>
    <p:sldLayoutId id="2147483764" r:id="rId26"/>
    <p:sldLayoutId id="2147483765" r:id="rId27"/>
    <p:sldLayoutId id="2147483761" r:id="rId28"/>
    <p:sldLayoutId id="2147483763" r:id="rId29"/>
    <p:sldLayoutId id="2147483771" r:id="rId30"/>
    <p:sldLayoutId id="2147483772" r:id="rId31"/>
    <p:sldLayoutId id="2147483703" r:id="rId32"/>
    <p:sldLayoutId id="2147483679" r:id="rId33"/>
    <p:sldLayoutId id="2147483751" r:id="rId34"/>
    <p:sldLayoutId id="2147483730" r:id="rId35"/>
    <p:sldLayoutId id="2147483688" r:id="rId36"/>
    <p:sldLayoutId id="2147483732" r:id="rId37"/>
    <p:sldLayoutId id="2147483708" r:id="rId38"/>
    <p:sldLayoutId id="2147483767" r:id="rId39"/>
    <p:sldLayoutId id="2147483768" r:id="rId40"/>
    <p:sldLayoutId id="2147483769" r:id="rId41"/>
    <p:sldLayoutId id="2147483770" r:id="rId42"/>
    <p:sldLayoutId id="2147483678" r:id="rId43"/>
    <p:sldLayoutId id="2147483731" r:id="rId44"/>
    <p:sldLayoutId id="2147483741" r:id="rId45"/>
    <p:sldLayoutId id="2147483742" r:id="rId46"/>
    <p:sldLayoutId id="2147483701" r:id="rId47"/>
    <p:sldLayoutId id="2147483702" r:id="rId48"/>
    <p:sldLayoutId id="2147483675" r:id="rId49"/>
    <p:sldLayoutId id="2147483700" r:id="rId50"/>
    <p:sldLayoutId id="2147483758" r:id="rId51"/>
    <p:sldLayoutId id="2147483759" r:id="rId52"/>
    <p:sldLayoutId id="2147483736" r:id="rId53"/>
    <p:sldLayoutId id="2147483705" r:id="rId54"/>
    <p:sldLayoutId id="2147483744" r:id="rId55"/>
    <p:sldLayoutId id="2147483756" r:id="rId56"/>
    <p:sldLayoutId id="2147483757" r:id="rId57"/>
    <p:sldLayoutId id="2147483743" r:id="rId58"/>
    <p:sldLayoutId id="2147483778" r:id="rId59"/>
    <p:sldLayoutId id="2147483779" r:id="rId60"/>
    <p:sldLayoutId id="2147483780" r:id="rId61"/>
    <p:sldLayoutId id="2147483781" r:id="rId62"/>
  </p:sldLayoutIdLst>
  <p:hf hdr="0" dt="0"/>
  <p:txStyles>
    <p:titleStyle>
      <a:lvl1pPr algn="l" defTabSz="917969" rtl="0" eaLnBrk="1" latinLnBrk="0" hangingPunct="1">
        <a:lnSpc>
          <a:spcPct val="100000"/>
        </a:lnSpc>
        <a:spcBef>
          <a:spcPts val="1200"/>
        </a:spcBef>
        <a:buNone/>
        <a:defRPr lang="en-GB" sz="2800" b="1" kern="1200" dirty="0" smtClean="0">
          <a:solidFill>
            <a:schemeClr val="accent1"/>
          </a:solidFill>
          <a:latin typeface="+mj-lt"/>
          <a:ea typeface="+mj-ea"/>
          <a:cs typeface="+mj-cs"/>
        </a:defRPr>
      </a:lvl1pPr>
    </p:titleStyle>
    <p:bodyStyle>
      <a:lvl1pPr marL="229493" indent="-229493" algn="l" defTabSz="917969" rtl="0" eaLnBrk="1" latinLnBrk="0" hangingPunct="1">
        <a:lnSpc>
          <a:spcPct val="100000"/>
        </a:lnSpc>
        <a:spcBef>
          <a:spcPts val="1200"/>
        </a:spcBef>
        <a:buFont typeface="Arial" panose="020B0604020202020204" pitchFamily="34" charset="0"/>
        <a:buChar char="•"/>
        <a:defRPr sz="2000" kern="1200">
          <a:solidFill>
            <a:schemeClr val="tx2"/>
          </a:solidFill>
          <a:latin typeface="+mn-lt"/>
          <a:ea typeface="+mn-ea"/>
          <a:cs typeface="+mn-cs"/>
        </a:defRPr>
      </a:lvl1pPr>
      <a:lvl2pPr marL="688477" indent="-229493" algn="l" defTabSz="917969" rtl="0" eaLnBrk="1" latinLnBrk="0" hangingPunct="1">
        <a:lnSpc>
          <a:spcPct val="100000"/>
        </a:lnSpc>
        <a:spcBef>
          <a:spcPts val="1200"/>
        </a:spcBef>
        <a:buFont typeface="Arial" panose="020B0604020202020204" pitchFamily="34" charset="0"/>
        <a:buChar char="•"/>
        <a:defRPr sz="1800" kern="1200">
          <a:solidFill>
            <a:schemeClr val="tx2"/>
          </a:solidFill>
          <a:latin typeface="+mn-lt"/>
          <a:ea typeface="+mn-ea"/>
          <a:cs typeface="+mn-cs"/>
        </a:defRPr>
      </a:lvl2pPr>
      <a:lvl3pPr marL="1147462" indent="-229493" algn="l" defTabSz="917969" rtl="0" eaLnBrk="1" latinLnBrk="0" hangingPunct="1">
        <a:lnSpc>
          <a:spcPct val="100000"/>
        </a:lnSpc>
        <a:spcBef>
          <a:spcPts val="1200"/>
        </a:spcBef>
        <a:buFont typeface="Arial" panose="020B0604020202020204" pitchFamily="34" charset="0"/>
        <a:buChar char="•"/>
        <a:defRPr sz="1600" kern="1200">
          <a:solidFill>
            <a:schemeClr val="tx2"/>
          </a:solidFill>
          <a:latin typeface="+mn-lt"/>
          <a:ea typeface="+mn-ea"/>
          <a:cs typeface="+mn-cs"/>
        </a:defRPr>
      </a:lvl3pPr>
      <a:lvl4pPr marL="1606445" indent="-229493" algn="l" defTabSz="917969" rtl="0" eaLnBrk="1" latinLnBrk="0" hangingPunct="1">
        <a:lnSpc>
          <a:spcPct val="100000"/>
        </a:lnSpc>
        <a:spcBef>
          <a:spcPts val="1200"/>
        </a:spcBef>
        <a:buFont typeface="Arial" panose="020B0604020202020204" pitchFamily="34" charset="0"/>
        <a:buChar char="•"/>
        <a:defRPr sz="1400" kern="1200">
          <a:solidFill>
            <a:schemeClr val="tx2"/>
          </a:solidFill>
          <a:latin typeface="+mn-lt"/>
          <a:ea typeface="+mn-ea"/>
          <a:cs typeface="+mn-cs"/>
        </a:defRPr>
      </a:lvl4pPr>
      <a:lvl5pPr marL="2065430" indent="-229493" algn="l" defTabSz="917969" rtl="0" eaLnBrk="1" latinLnBrk="0" hangingPunct="1">
        <a:lnSpc>
          <a:spcPct val="100000"/>
        </a:lnSpc>
        <a:spcBef>
          <a:spcPts val="1200"/>
        </a:spcBef>
        <a:buFont typeface="Arial" panose="020B0604020202020204" pitchFamily="34" charset="0"/>
        <a:buChar char="•"/>
        <a:defRPr sz="1400" kern="1200">
          <a:solidFill>
            <a:schemeClr val="tx2"/>
          </a:solidFill>
          <a:latin typeface="+mn-lt"/>
          <a:ea typeface="+mn-ea"/>
          <a:cs typeface="+mn-cs"/>
        </a:defRPr>
      </a:lvl5pPr>
      <a:lvl6pPr marL="2524414"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6pPr>
      <a:lvl7pPr marL="2983399"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7pPr>
      <a:lvl8pPr marL="3442383"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8pPr>
      <a:lvl9pPr marL="3901367"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9pPr>
    </p:bodyStyle>
    <p:otherStyle>
      <a:defPPr>
        <a:defRPr lang="en-US"/>
      </a:defPPr>
      <a:lvl1pPr marL="0" algn="l" defTabSz="917969" rtl="0" eaLnBrk="1" latinLnBrk="0" hangingPunct="1">
        <a:defRPr sz="1807" kern="1200">
          <a:solidFill>
            <a:schemeClr val="tx1"/>
          </a:solidFill>
          <a:latin typeface="+mn-lt"/>
          <a:ea typeface="+mn-ea"/>
          <a:cs typeface="+mn-cs"/>
        </a:defRPr>
      </a:lvl1pPr>
      <a:lvl2pPr marL="458985" algn="l" defTabSz="917969" rtl="0" eaLnBrk="1" latinLnBrk="0" hangingPunct="1">
        <a:defRPr sz="1807" kern="1200">
          <a:solidFill>
            <a:schemeClr val="tx1"/>
          </a:solidFill>
          <a:latin typeface="+mn-lt"/>
          <a:ea typeface="+mn-ea"/>
          <a:cs typeface="+mn-cs"/>
        </a:defRPr>
      </a:lvl2pPr>
      <a:lvl3pPr marL="917969" algn="l" defTabSz="917969" rtl="0" eaLnBrk="1" latinLnBrk="0" hangingPunct="1">
        <a:defRPr sz="1807" kern="1200">
          <a:solidFill>
            <a:schemeClr val="tx1"/>
          </a:solidFill>
          <a:latin typeface="+mn-lt"/>
          <a:ea typeface="+mn-ea"/>
          <a:cs typeface="+mn-cs"/>
        </a:defRPr>
      </a:lvl3pPr>
      <a:lvl4pPr marL="1376953" algn="l" defTabSz="917969" rtl="0" eaLnBrk="1" latinLnBrk="0" hangingPunct="1">
        <a:defRPr sz="1807" kern="1200">
          <a:solidFill>
            <a:schemeClr val="tx1"/>
          </a:solidFill>
          <a:latin typeface="+mn-lt"/>
          <a:ea typeface="+mn-ea"/>
          <a:cs typeface="+mn-cs"/>
        </a:defRPr>
      </a:lvl4pPr>
      <a:lvl5pPr marL="1835937" algn="l" defTabSz="917969" rtl="0" eaLnBrk="1" latinLnBrk="0" hangingPunct="1">
        <a:defRPr sz="1807" kern="1200">
          <a:solidFill>
            <a:schemeClr val="tx1"/>
          </a:solidFill>
          <a:latin typeface="+mn-lt"/>
          <a:ea typeface="+mn-ea"/>
          <a:cs typeface="+mn-cs"/>
        </a:defRPr>
      </a:lvl5pPr>
      <a:lvl6pPr marL="2294922" algn="l" defTabSz="917969" rtl="0" eaLnBrk="1" latinLnBrk="0" hangingPunct="1">
        <a:defRPr sz="1807" kern="1200">
          <a:solidFill>
            <a:schemeClr val="tx1"/>
          </a:solidFill>
          <a:latin typeface="+mn-lt"/>
          <a:ea typeface="+mn-ea"/>
          <a:cs typeface="+mn-cs"/>
        </a:defRPr>
      </a:lvl6pPr>
      <a:lvl7pPr marL="2753906" algn="l" defTabSz="917969" rtl="0" eaLnBrk="1" latinLnBrk="0" hangingPunct="1">
        <a:defRPr sz="1807" kern="1200">
          <a:solidFill>
            <a:schemeClr val="tx1"/>
          </a:solidFill>
          <a:latin typeface="+mn-lt"/>
          <a:ea typeface="+mn-ea"/>
          <a:cs typeface="+mn-cs"/>
        </a:defRPr>
      </a:lvl7pPr>
      <a:lvl8pPr marL="3212892" algn="l" defTabSz="917969" rtl="0" eaLnBrk="1" latinLnBrk="0" hangingPunct="1">
        <a:defRPr sz="1807" kern="1200">
          <a:solidFill>
            <a:schemeClr val="tx1"/>
          </a:solidFill>
          <a:latin typeface="+mn-lt"/>
          <a:ea typeface="+mn-ea"/>
          <a:cs typeface="+mn-cs"/>
        </a:defRPr>
      </a:lvl8pPr>
      <a:lvl9pPr marL="3671875" algn="l" defTabSz="917969" rtl="0" eaLnBrk="1" latinLnBrk="0" hangingPunct="1">
        <a:defRPr sz="1807" kern="1200">
          <a:solidFill>
            <a:schemeClr val="tx1"/>
          </a:solidFill>
          <a:latin typeface="+mn-lt"/>
          <a:ea typeface="+mn-ea"/>
          <a:cs typeface="+mn-cs"/>
        </a:defRPr>
      </a:lvl9pPr>
    </p:otherStyle>
  </p:txStyles>
  <p:extLst>
    <p:ext uri="{27BBF7A9-308A-43DC-89C8-2F10F3537804}">
      <p15:sldGuideLst xmlns:p15="http://schemas.microsoft.com/office/powerpoint/2012/main">
        <p15:guide id="4" pos="1981">
          <p15:clr>
            <a:srgbClr val="547EBF"/>
          </p15:clr>
        </p15:guide>
        <p15:guide id="7" pos="3891">
          <p15:clr>
            <a:srgbClr val="F26B43"/>
          </p15:clr>
        </p15:guide>
        <p15:guide id="8" pos="5216">
          <p15:clr>
            <a:srgbClr val="9FCC3B"/>
          </p15:clr>
        </p15:guide>
        <p15:guide id="9" pos="5728">
          <p15:clr>
            <a:srgbClr val="547EBF"/>
          </p15:clr>
        </p15:guide>
        <p15:guide id="10" pos="7484">
          <p15:clr>
            <a:srgbClr val="F26B43"/>
          </p15:clr>
        </p15:guide>
        <p15:guide id="13" orient="horz" pos="204">
          <p15:clr>
            <a:srgbClr val="F26B43"/>
          </p15:clr>
        </p15:guide>
        <p15:guide id="14" orient="horz" pos="1202">
          <p15:clr>
            <a:srgbClr val="F26B43"/>
          </p15:clr>
        </p15:guide>
        <p15:guide id="16" orient="horz" pos="1995">
          <p15:clr>
            <a:srgbClr val="F26B43"/>
          </p15:clr>
        </p15:guide>
        <p15:guide id="17" orient="horz" pos="2222">
          <p15:clr>
            <a:srgbClr val="F26B43"/>
          </p15:clr>
        </p15:guide>
        <p15:guide id="20" orient="horz" pos="4319">
          <p15:clr>
            <a:srgbClr val="F26B43"/>
          </p15:clr>
        </p15:guide>
        <p15:guide id="21" orient="horz" pos="703">
          <p15:clr>
            <a:srgbClr val="F26B43"/>
          </p15:clr>
        </p15:guide>
        <p15:guide id="22" orient="horz" pos="1296">
          <p15:clr>
            <a:srgbClr val="F26B43"/>
          </p15:clr>
        </p15:guide>
        <p15:guide id="24" pos="52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3.xml.rels><?xml version="1.0" encoding="UTF-8" standalone="yes"?>
<Relationships xmlns="http://schemas.openxmlformats.org/package/2006/relationships"><Relationship Id="rId8" Type="http://schemas.openxmlformats.org/officeDocument/2006/relationships/image" Target="../media/image24.svg"/><Relationship Id="rId13" Type="http://schemas.openxmlformats.org/officeDocument/2006/relationships/image" Target="../media/image29.png"/><Relationship Id="rId18" Type="http://schemas.openxmlformats.org/officeDocument/2006/relationships/image" Target="../media/image34.png"/><Relationship Id="rId26" Type="http://schemas.openxmlformats.org/officeDocument/2006/relationships/image" Target="../media/image42.png"/><Relationship Id="rId3" Type="http://schemas.openxmlformats.org/officeDocument/2006/relationships/image" Target="../media/image19.svg"/><Relationship Id="rId21" Type="http://schemas.openxmlformats.org/officeDocument/2006/relationships/image" Target="../media/image37.png"/><Relationship Id="rId7" Type="http://schemas.openxmlformats.org/officeDocument/2006/relationships/image" Target="../media/image23.svg"/><Relationship Id="rId12" Type="http://schemas.openxmlformats.org/officeDocument/2006/relationships/image" Target="../media/image28.png"/><Relationship Id="rId17" Type="http://schemas.openxmlformats.org/officeDocument/2006/relationships/image" Target="../media/image33.png"/><Relationship Id="rId25" Type="http://schemas.openxmlformats.org/officeDocument/2006/relationships/image" Target="../media/image41.png"/><Relationship Id="rId2" Type="http://schemas.openxmlformats.org/officeDocument/2006/relationships/slideLayout" Target="../slideLayouts/slideLayout62.xml"/><Relationship Id="rId16" Type="http://schemas.openxmlformats.org/officeDocument/2006/relationships/image" Target="../media/image32.png"/><Relationship Id="rId20" Type="http://schemas.openxmlformats.org/officeDocument/2006/relationships/image" Target="../media/image36.png"/><Relationship Id="rId29" Type="http://schemas.openxmlformats.org/officeDocument/2006/relationships/image" Target="../media/image45.jpeg"/><Relationship Id="rId1" Type="http://schemas.openxmlformats.org/officeDocument/2006/relationships/tags" Target="../tags/tag1.xml"/><Relationship Id="rId6" Type="http://schemas.openxmlformats.org/officeDocument/2006/relationships/image" Target="../media/image22.svg"/><Relationship Id="rId11" Type="http://schemas.openxmlformats.org/officeDocument/2006/relationships/image" Target="../media/image27.svg"/><Relationship Id="rId24" Type="http://schemas.openxmlformats.org/officeDocument/2006/relationships/image" Target="../media/image40.jpeg"/><Relationship Id="rId32" Type="http://schemas.openxmlformats.org/officeDocument/2006/relationships/image" Target="../media/image48.jpeg"/><Relationship Id="rId5" Type="http://schemas.openxmlformats.org/officeDocument/2006/relationships/image" Target="../media/image21.svg"/><Relationship Id="rId15" Type="http://schemas.openxmlformats.org/officeDocument/2006/relationships/image" Target="../media/image31.png"/><Relationship Id="rId23" Type="http://schemas.openxmlformats.org/officeDocument/2006/relationships/image" Target="../media/image39.png"/><Relationship Id="rId28" Type="http://schemas.openxmlformats.org/officeDocument/2006/relationships/image" Target="../media/image44.jpeg"/><Relationship Id="rId10" Type="http://schemas.openxmlformats.org/officeDocument/2006/relationships/image" Target="../media/image26.svg"/><Relationship Id="rId19" Type="http://schemas.openxmlformats.org/officeDocument/2006/relationships/image" Target="../media/image35.png"/><Relationship Id="rId31" Type="http://schemas.openxmlformats.org/officeDocument/2006/relationships/image" Target="../media/image47.png"/><Relationship Id="rId4" Type="http://schemas.openxmlformats.org/officeDocument/2006/relationships/image" Target="../media/image20.svg"/><Relationship Id="rId9" Type="http://schemas.openxmlformats.org/officeDocument/2006/relationships/image" Target="../media/image25.svg"/><Relationship Id="rId14" Type="http://schemas.openxmlformats.org/officeDocument/2006/relationships/image" Target="../media/image30.png"/><Relationship Id="rId22" Type="http://schemas.openxmlformats.org/officeDocument/2006/relationships/image" Target="../media/image38.png"/><Relationship Id="rId27" Type="http://schemas.openxmlformats.org/officeDocument/2006/relationships/image" Target="../media/image43.svg"/><Relationship Id="rId30" Type="http://schemas.openxmlformats.org/officeDocument/2006/relationships/image" Target="../media/image46.png"/></Relationships>
</file>

<file path=ppt/slides/_rels/slide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1994DF27-0CA7-BBE8-F73A-32406409571A}"/>
              </a:ext>
            </a:extLst>
          </p:cNvPr>
          <p:cNvSpPr>
            <a:spLocks noGrp="1"/>
          </p:cNvSpPr>
          <p:nvPr>
            <p:ph type="ctrTitle"/>
          </p:nvPr>
        </p:nvSpPr>
        <p:spPr>
          <a:xfrm>
            <a:off x="824388" y="2774903"/>
            <a:ext cx="10590848" cy="824753"/>
          </a:xfrm>
        </p:spPr>
        <p:txBody>
          <a:bodyPr/>
          <a:lstStyle/>
          <a:p>
            <a:r>
              <a:rPr lang="en-US"/>
              <a:t>Understanding Home Wi-Fi Through Data: Lessons from </a:t>
            </a:r>
            <a:r>
              <a:rPr lang="en-US">
                <a:solidFill>
                  <a:srgbClr val="F4951B"/>
                </a:solidFill>
              </a:rPr>
              <a:t>Large-Scale</a:t>
            </a:r>
            <a:r>
              <a:rPr lang="en-US"/>
              <a:t> Telemetry</a:t>
            </a:r>
            <a:endParaRPr lang="en-US" dirty="0"/>
          </a:p>
        </p:txBody>
      </p:sp>
      <p:sp>
        <p:nvSpPr>
          <p:cNvPr id="3" name="Espace réservé du texte 2">
            <a:extLst>
              <a:ext uri="{FF2B5EF4-FFF2-40B4-BE49-F238E27FC236}">
                <a16:creationId xmlns:a16="http://schemas.microsoft.com/office/drawing/2014/main" id="{48AD0353-6191-4150-804B-BDD4743A4E76}"/>
              </a:ext>
            </a:extLst>
          </p:cNvPr>
          <p:cNvSpPr>
            <a:spLocks noGrp="1"/>
          </p:cNvSpPr>
          <p:nvPr>
            <p:ph type="subTitle" idx="1"/>
          </p:nvPr>
        </p:nvSpPr>
        <p:spPr>
          <a:xfrm>
            <a:off x="828001" y="5597938"/>
            <a:ext cx="8265199" cy="671613"/>
          </a:xfrm>
        </p:spPr>
        <p:txBody>
          <a:bodyPr anchor="t">
            <a:normAutofit fontScale="92500" lnSpcReduction="20000"/>
          </a:bodyPr>
          <a:lstStyle/>
          <a:p>
            <a:r>
              <a:rPr lang="en-US"/>
              <a:t>WIFI-KS  May 21, 2026</a:t>
            </a:r>
          </a:p>
          <a:p>
            <a:r>
              <a:rPr lang="en-US"/>
              <a:t>BENGALURU</a:t>
            </a:r>
            <a:endParaRPr lang="en-US" dirty="0"/>
          </a:p>
        </p:txBody>
      </p:sp>
    </p:spTree>
    <p:extLst>
      <p:ext uri="{BB962C8B-B14F-4D97-AF65-F5344CB8AC3E}">
        <p14:creationId xmlns:p14="http://schemas.microsoft.com/office/powerpoint/2010/main" val="4128151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DF398-BA55-ECFC-E392-8AA38A5DF907}"/>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72ABC6-C1CA-6C07-7501-72AF760A6FDD}"/>
              </a:ext>
            </a:extLst>
          </p:cNvPr>
          <p:cNvSpPr>
            <a:spLocks noGrp="1"/>
          </p:cNvSpPr>
          <p:nvPr>
            <p:ph type="sldNum" sz="quarter" idx="12"/>
          </p:nvPr>
        </p:nvSpPr>
        <p:spPr>
          <a:xfrm>
            <a:off x="11339849" y="6570662"/>
            <a:ext cx="535917" cy="384175"/>
          </a:xfrm>
        </p:spPr>
        <p:txBody>
          <a:bodyPr anchor="b">
            <a:normAutofit/>
          </a:bodyPr>
          <a:lstStyle/>
          <a:p>
            <a:pPr>
              <a:spcAft>
                <a:spcPts val="600"/>
              </a:spcAft>
            </a:pPr>
            <a:fld id="{229B33DC-68DF-9B48-A74C-67EE6639C926}" type="slidenum">
              <a:rPr lang="fr-FR" smtClean="0"/>
              <a:pPr>
                <a:spcAft>
                  <a:spcPts val="600"/>
                </a:spcAft>
              </a:pPr>
              <a:t>10</a:t>
            </a:fld>
            <a:endParaRPr lang="fr-FR"/>
          </a:p>
        </p:txBody>
      </p:sp>
      <p:sp>
        <p:nvSpPr>
          <p:cNvPr id="4" name="Title 3">
            <a:extLst>
              <a:ext uri="{FF2B5EF4-FFF2-40B4-BE49-F238E27FC236}">
                <a16:creationId xmlns:a16="http://schemas.microsoft.com/office/drawing/2014/main" id="{D3F52B98-8E60-E7D3-CF42-FE165FC8D9C5}"/>
              </a:ext>
            </a:extLst>
          </p:cNvPr>
          <p:cNvSpPr>
            <a:spLocks noGrp="1"/>
          </p:cNvSpPr>
          <p:nvPr>
            <p:ph type="ctrTitle"/>
          </p:nvPr>
        </p:nvSpPr>
        <p:spPr>
          <a:xfrm>
            <a:off x="727640" y="0"/>
            <a:ext cx="11068724" cy="702527"/>
          </a:xfrm>
        </p:spPr>
        <p:txBody>
          <a:bodyPr anchor="b">
            <a:normAutofit/>
          </a:bodyPr>
          <a:lstStyle/>
          <a:p>
            <a:r>
              <a:rPr lang="en-GB"/>
              <a:t>Early warning system</a:t>
            </a:r>
            <a:endParaRPr lang="en-GB" dirty="0"/>
          </a:p>
        </p:txBody>
      </p:sp>
      <p:graphicFrame>
        <p:nvGraphicFramePr>
          <p:cNvPr id="3" name="Content Placeholder 6">
            <a:extLst>
              <a:ext uri="{FF2B5EF4-FFF2-40B4-BE49-F238E27FC236}">
                <a16:creationId xmlns:a16="http://schemas.microsoft.com/office/drawing/2014/main" id="{7507D084-AB48-5AC4-8F47-6098ED538087}"/>
              </a:ext>
            </a:extLst>
          </p:cNvPr>
          <p:cNvGraphicFramePr>
            <a:graphicFrameLocks noGrp="1"/>
          </p:cNvGraphicFramePr>
          <p:nvPr>
            <p:ph sz="quarter" idx="16"/>
            <p:extLst>
              <p:ext uri="{D42A27DB-BD31-4B8C-83A1-F6EECF244321}">
                <p14:modId xmlns:p14="http://schemas.microsoft.com/office/powerpoint/2010/main" val="38300803"/>
              </p:ext>
            </p:extLst>
          </p:nvPr>
        </p:nvGraphicFramePr>
        <p:xfrm>
          <a:off x="742225" y="1131886"/>
          <a:ext cx="10755174" cy="4453903"/>
        </p:xfrm>
        <a:graphic>
          <a:graphicData uri="http://schemas.openxmlformats.org/drawingml/2006/table">
            <a:tbl>
              <a:tblPr firstRow="1" bandRow="1">
                <a:tableStyleId>{5C22544A-7EE6-4342-B048-85BDC9FD1C3A}</a:tableStyleId>
              </a:tblPr>
              <a:tblGrid>
                <a:gridCol w="5200395">
                  <a:extLst>
                    <a:ext uri="{9D8B030D-6E8A-4147-A177-3AD203B41FA5}">
                      <a16:colId xmlns:a16="http://schemas.microsoft.com/office/drawing/2014/main" val="901916041"/>
                    </a:ext>
                  </a:extLst>
                </a:gridCol>
                <a:gridCol w="5554779">
                  <a:extLst>
                    <a:ext uri="{9D8B030D-6E8A-4147-A177-3AD203B41FA5}">
                      <a16:colId xmlns:a16="http://schemas.microsoft.com/office/drawing/2014/main" val="2173164660"/>
                    </a:ext>
                  </a:extLst>
                </a:gridCol>
              </a:tblGrid>
              <a:tr h="456090">
                <a:tc>
                  <a:txBody>
                    <a:bodyPr/>
                    <a:lstStyle/>
                    <a:p>
                      <a:r>
                        <a:rPr lang="en-IN">
                          <a:solidFill>
                            <a:schemeClr val="bg1"/>
                          </a:solidFill>
                        </a:rPr>
                        <a:t>Previous Approach ❌</a:t>
                      </a:r>
                      <a:endParaRPr lang="en-IN" dirty="0">
                        <a:solidFill>
                          <a:schemeClr val="bg1"/>
                        </a:solidFill>
                      </a:endParaRPr>
                    </a:p>
                  </a:txBody>
                  <a:tcPr/>
                </a:tc>
                <a:tc>
                  <a:txBody>
                    <a:bodyPr/>
                    <a:lstStyle/>
                    <a:p>
                      <a:pPr lvl="0">
                        <a:buNone/>
                      </a:pPr>
                      <a:r>
                        <a:rPr lang="en-IN"/>
                        <a:t>Current Approach ✅</a:t>
                      </a:r>
                    </a:p>
                  </a:txBody>
                  <a:tcPr/>
                </a:tc>
                <a:extLst>
                  <a:ext uri="{0D108BD9-81ED-4DB2-BD59-A6C34878D82A}">
                    <a16:rowId xmlns:a16="http://schemas.microsoft.com/office/drawing/2014/main" val="3912694464"/>
                  </a:ext>
                </a:extLst>
              </a:tr>
              <a:tr h="757546">
                <a:tc>
                  <a:txBody>
                    <a:bodyPr/>
                    <a:lstStyle/>
                    <a:p>
                      <a:pPr marL="0" marR="0" lvl="0" indent="0" algn="l" defTabSz="874457" rtl="0" eaLnBrk="1" fontAlgn="auto" latinLnBrk="0" hangingPunct="1">
                        <a:lnSpc>
                          <a:spcPct val="100000"/>
                        </a:lnSpc>
                        <a:spcBef>
                          <a:spcPts val="0"/>
                        </a:spcBef>
                        <a:spcAft>
                          <a:spcPts val="0"/>
                        </a:spcAft>
                        <a:buClrTx/>
                        <a:buSzTx/>
                        <a:buFontTx/>
                        <a:buNone/>
                        <a:tabLst/>
                        <a:defRPr/>
                      </a:pPr>
                      <a:r>
                        <a:rPr lang="en-IN" b="1" dirty="0">
                          <a:solidFill>
                            <a:schemeClr val="accent5"/>
                          </a:solidFill>
                        </a:rPr>
                        <a:t>Approach:</a:t>
                      </a:r>
                      <a:r>
                        <a:rPr lang="en-IN" dirty="0">
                          <a:solidFill>
                            <a:schemeClr val="accent5"/>
                          </a:solidFill>
                        </a:rPr>
                        <a:t> LSTM+CNN.</a:t>
                      </a:r>
                    </a:p>
                    <a:p>
                      <a:endParaRPr lang="en-IN" dirty="0">
                        <a:solidFill>
                          <a:schemeClr val="accent5"/>
                        </a:solidFill>
                      </a:endParaRPr>
                    </a:p>
                  </a:txBody>
                  <a:tcPr/>
                </a:tc>
                <a:tc>
                  <a:txBody>
                    <a:bodyPr/>
                    <a:lstStyle/>
                    <a:p>
                      <a:pPr marL="0" marR="0" lvl="0" indent="0" algn="l" defTabSz="874457" rtl="0" eaLnBrk="1" fontAlgn="auto" latinLnBrk="0" hangingPunct="1">
                        <a:lnSpc>
                          <a:spcPct val="100000"/>
                        </a:lnSpc>
                        <a:spcBef>
                          <a:spcPts val="0"/>
                        </a:spcBef>
                        <a:spcAft>
                          <a:spcPts val="0"/>
                        </a:spcAft>
                        <a:buClrTx/>
                        <a:buSzTx/>
                        <a:buFontTx/>
                        <a:buNone/>
                        <a:tabLst/>
                        <a:defRPr/>
                      </a:pPr>
                      <a:r>
                        <a:rPr lang="en-IN" b="1" dirty="0">
                          <a:solidFill>
                            <a:srgbClr val="00B050"/>
                          </a:solidFill>
                        </a:rPr>
                        <a:t>Approach:</a:t>
                      </a:r>
                      <a:r>
                        <a:rPr lang="en-IN" dirty="0">
                          <a:solidFill>
                            <a:srgbClr val="00B050"/>
                          </a:solidFill>
                        </a:rPr>
                        <a:t> Transformers.</a:t>
                      </a:r>
                    </a:p>
                    <a:p>
                      <a:endParaRPr lang="en-IN" dirty="0">
                        <a:solidFill>
                          <a:srgbClr val="00B050"/>
                        </a:solidFill>
                      </a:endParaRPr>
                    </a:p>
                  </a:txBody>
                  <a:tcPr/>
                </a:tc>
                <a:extLst>
                  <a:ext uri="{0D108BD9-81ED-4DB2-BD59-A6C34878D82A}">
                    <a16:rowId xmlns:a16="http://schemas.microsoft.com/office/drawing/2014/main" val="97977520"/>
                  </a:ext>
                </a:extLst>
              </a:tr>
              <a:tr h="1080089">
                <a:tc>
                  <a:txBody>
                    <a:bodyPr/>
                    <a:lstStyle/>
                    <a:p>
                      <a:pPr marL="0" marR="0" lvl="0" indent="0" algn="l" defTabSz="874457" rtl="0" eaLnBrk="1" fontAlgn="auto" latinLnBrk="0" hangingPunct="1">
                        <a:lnSpc>
                          <a:spcPct val="100000"/>
                        </a:lnSpc>
                        <a:spcBef>
                          <a:spcPts val="0"/>
                        </a:spcBef>
                        <a:spcAft>
                          <a:spcPts val="0"/>
                        </a:spcAft>
                        <a:buClrTx/>
                        <a:buSzTx/>
                        <a:buFontTx/>
                        <a:buNone/>
                        <a:tabLst/>
                        <a:defRPr/>
                      </a:pPr>
                      <a:r>
                        <a:rPr lang="en-IN" b="1" dirty="0">
                          <a:solidFill>
                            <a:schemeClr val="accent5"/>
                          </a:solidFill>
                        </a:rPr>
                        <a:t>Metric Handling:</a:t>
                      </a:r>
                      <a:r>
                        <a:rPr lang="en-IN" dirty="0">
                          <a:solidFill>
                            <a:schemeClr val="accent5"/>
                          </a:solidFill>
                        </a:rPr>
                        <a:t> One model per metric; no cross-metric learning.</a:t>
                      </a:r>
                    </a:p>
                    <a:p>
                      <a:endParaRPr lang="en-IN" dirty="0">
                        <a:solidFill>
                          <a:schemeClr val="accent5"/>
                        </a:solidFill>
                      </a:endParaRPr>
                    </a:p>
                  </a:txBody>
                  <a:tcPr/>
                </a:tc>
                <a:tc>
                  <a:txBody>
                    <a:bodyPr/>
                    <a:lstStyle/>
                    <a:p>
                      <a:pPr marL="0" marR="0" lvl="0" indent="0" algn="l" defTabSz="874457" rtl="0" eaLnBrk="1" fontAlgn="auto" latinLnBrk="0" hangingPunct="1">
                        <a:lnSpc>
                          <a:spcPct val="100000"/>
                        </a:lnSpc>
                        <a:spcBef>
                          <a:spcPts val="0"/>
                        </a:spcBef>
                        <a:spcAft>
                          <a:spcPts val="0"/>
                        </a:spcAft>
                        <a:buClrTx/>
                        <a:buSzTx/>
                        <a:buFontTx/>
                        <a:buNone/>
                        <a:tabLst/>
                        <a:defRPr/>
                      </a:pPr>
                      <a:r>
                        <a:rPr lang="en-IN" b="1" dirty="0">
                          <a:solidFill>
                            <a:srgbClr val="00B050"/>
                          </a:solidFill>
                        </a:rPr>
                        <a:t>Metric Handling:</a:t>
                      </a:r>
                      <a:r>
                        <a:rPr lang="en-IN" dirty="0">
                          <a:solidFill>
                            <a:srgbClr val="00B050"/>
                          </a:solidFill>
                        </a:rPr>
                        <a:t> </a:t>
                      </a:r>
                      <a:r>
                        <a:rPr lang="en-US" dirty="0">
                          <a:solidFill>
                            <a:srgbClr val="00B050"/>
                          </a:solidFill>
                        </a:rPr>
                        <a:t>Single transformer across metrics within a cohort; enables cross-metric learning and better fault detection.</a:t>
                      </a:r>
                      <a:endParaRPr lang="en-IN" dirty="0">
                        <a:solidFill>
                          <a:srgbClr val="00B050"/>
                        </a:solidFill>
                      </a:endParaRPr>
                    </a:p>
                  </a:txBody>
                  <a:tcPr/>
                </a:tc>
                <a:extLst>
                  <a:ext uri="{0D108BD9-81ED-4DB2-BD59-A6C34878D82A}">
                    <a16:rowId xmlns:a16="http://schemas.microsoft.com/office/drawing/2014/main" val="832546626"/>
                  </a:ext>
                </a:extLst>
              </a:tr>
              <a:tr h="1080089">
                <a:tc>
                  <a:txBody>
                    <a:bodyPr/>
                    <a:lstStyle/>
                    <a:p>
                      <a:pPr marL="0" marR="0" lvl="0" indent="0" algn="l" defTabSz="874457" rtl="0" eaLnBrk="1" fontAlgn="auto" latinLnBrk="0" hangingPunct="1">
                        <a:lnSpc>
                          <a:spcPct val="100000"/>
                        </a:lnSpc>
                        <a:spcBef>
                          <a:spcPts val="0"/>
                        </a:spcBef>
                        <a:spcAft>
                          <a:spcPts val="0"/>
                        </a:spcAft>
                        <a:buClrTx/>
                        <a:buSzTx/>
                        <a:buFontTx/>
                        <a:buNone/>
                        <a:tabLst/>
                        <a:defRPr/>
                      </a:pPr>
                      <a:r>
                        <a:rPr lang="en-IN" b="1" dirty="0">
                          <a:solidFill>
                            <a:schemeClr val="accent5"/>
                          </a:solidFill>
                        </a:rPr>
                        <a:t>Customizability:</a:t>
                      </a:r>
                      <a:r>
                        <a:rPr lang="en-IN" dirty="0">
                          <a:solidFill>
                            <a:schemeClr val="accent5"/>
                          </a:solidFill>
                        </a:rPr>
                        <a:t> </a:t>
                      </a:r>
                      <a:r>
                        <a:rPr lang="en-US" dirty="0">
                          <a:solidFill>
                            <a:schemeClr val="accent5"/>
                          </a:solidFill>
                        </a:rPr>
                        <a:t>Cannot infer for a new tenant without retraining.</a:t>
                      </a:r>
                      <a:endParaRPr lang="en-IN" dirty="0">
                        <a:solidFill>
                          <a:schemeClr val="accent5"/>
                        </a:solidFill>
                      </a:endParaRPr>
                    </a:p>
                    <a:p>
                      <a:endParaRPr lang="en-IN" dirty="0">
                        <a:solidFill>
                          <a:schemeClr val="accent5"/>
                        </a:solidFill>
                      </a:endParaRPr>
                    </a:p>
                  </a:txBody>
                  <a:tcPr/>
                </a:tc>
                <a:tc>
                  <a:txBody>
                    <a:bodyPr/>
                    <a:lstStyle/>
                    <a:p>
                      <a:r>
                        <a:rPr lang="en-IN" b="1" dirty="0">
                          <a:solidFill>
                            <a:srgbClr val="00B050"/>
                          </a:solidFill>
                        </a:rPr>
                        <a:t>Customizability: </a:t>
                      </a:r>
                      <a:r>
                        <a:rPr lang="en-IN" dirty="0">
                          <a:solidFill>
                            <a:srgbClr val="00B050"/>
                          </a:solidFill>
                        </a:rPr>
                        <a:t>Transformers enable us to detect on unseen cohorts.</a:t>
                      </a:r>
                    </a:p>
                  </a:txBody>
                  <a:tcPr/>
                </a:tc>
                <a:extLst>
                  <a:ext uri="{0D108BD9-81ED-4DB2-BD59-A6C34878D82A}">
                    <a16:rowId xmlns:a16="http://schemas.microsoft.com/office/drawing/2014/main" val="2571081236"/>
                  </a:ext>
                </a:extLst>
              </a:tr>
              <a:tr h="1080089">
                <a:tc>
                  <a:txBody>
                    <a:bodyPr/>
                    <a:lstStyle/>
                    <a:p>
                      <a:r>
                        <a:rPr lang="en-IN" b="1" dirty="0">
                          <a:solidFill>
                            <a:schemeClr val="accent5"/>
                          </a:solidFill>
                        </a:rPr>
                        <a:t>Scalability: </a:t>
                      </a:r>
                      <a:r>
                        <a:rPr lang="en-US" dirty="0">
                          <a:solidFill>
                            <a:schemeClr val="accent5"/>
                          </a:solidFill>
                        </a:rPr>
                        <a:t>Poor. Requires 1 model per metric per cohort.</a:t>
                      </a:r>
                      <a:endParaRPr lang="en-IN" dirty="0">
                        <a:solidFill>
                          <a:schemeClr val="accent5"/>
                        </a:solidFill>
                      </a:endParaRPr>
                    </a:p>
                  </a:txBody>
                  <a:tcPr/>
                </a:tc>
                <a:tc>
                  <a:txBody>
                    <a:bodyPr/>
                    <a:lstStyle/>
                    <a:p>
                      <a:pPr marL="0" marR="0" lvl="0" indent="0" algn="l" defTabSz="874457" rtl="0" eaLnBrk="1" fontAlgn="auto" latinLnBrk="0" hangingPunct="1">
                        <a:lnSpc>
                          <a:spcPct val="100000"/>
                        </a:lnSpc>
                        <a:spcBef>
                          <a:spcPts val="0"/>
                        </a:spcBef>
                        <a:spcAft>
                          <a:spcPts val="0"/>
                        </a:spcAft>
                        <a:buClrTx/>
                        <a:buSzTx/>
                        <a:buFontTx/>
                        <a:buNone/>
                        <a:tabLst/>
                        <a:defRPr/>
                      </a:pPr>
                      <a:r>
                        <a:rPr lang="en-IN" b="1" dirty="0">
                          <a:solidFill>
                            <a:srgbClr val="00B050"/>
                          </a:solidFill>
                        </a:rPr>
                        <a:t>Scalability: </a:t>
                      </a:r>
                      <a:r>
                        <a:rPr lang="en-US" dirty="0">
                          <a:solidFill>
                            <a:srgbClr val="00B050"/>
                          </a:solidFill>
                          <a:effectLst/>
                        </a:rPr>
                        <a:t>High. One transformer can cover 100+ device models and 100+ firmware versions.</a:t>
                      </a:r>
                    </a:p>
                    <a:p>
                      <a:endParaRPr lang="en-IN" dirty="0">
                        <a:solidFill>
                          <a:srgbClr val="00B050"/>
                        </a:solidFill>
                      </a:endParaRPr>
                    </a:p>
                  </a:txBody>
                  <a:tcPr/>
                </a:tc>
                <a:extLst>
                  <a:ext uri="{0D108BD9-81ED-4DB2-BD59-A6C34878D82A}">
                    <a16:rowId xmlns:a16="http://schemas.microsoft.com/office/drawing/2014/main" val="931238215"/>
                  </a:ext>
                </a:extLst>
              </a:tr>
            </a:tbl>
          </a:graphicData>
        </a:graphic>
      </p:graphicFrame>
      <p:sp>
        <p:nvSpPr>
          <p:cNvPr id="6" name="TextBox 5">
            <a:extLst>
              <a:ext uri="{FF2B5EF4-FFF2-40B4-BE49-F238E27FC236}">
                <a16:creationId xmlns:a16="http://schemas.microsoft.com/office/drawing/2014/main" id="{2FAA7A63-115F-1D4C-8B82-772DC9242E70}"/>
              </a:ext>
            </a:extLst>
          </p:cNvPr>
          <p:cNvSpPr txBox="1"/>
          <p:nvPr/>
        </p:nvSpPr>
        <p:spPr>
          <a:xfrm>
            <a:off x="2301541" y="5799289"/>
            <a:ext cx="7964905" cy="584775"/>
          </a:xfrm>
          <a:prstGeom prst="rect">
            <a:avLst/>
          </a:prstGeom>
          <a:noFill/>
        </p:spPr>
        <p:txBody>
          <a:bodyPr wrap="square" lIns="91440" tIns="45720" rIns="91440" bIns="45720" rtlCol="0" anchor="t">
            <a:spAutoFit/>
          </a:bodyPr>
          <a:lstStyle/>
          <a:p>
            <a:pPr defTabSz="914400">
              <a:spcBef>
                <a:spcPts val="1000"/>
              </a:spcBef>
              <a:buClr>
                <a:srgbClr val="FF9700"/>
              </a:buClr>
            </a:pPr>
            <a:r>
              <a:rPr lang="en-IN" sz="3200" dirty="0">
                <a:solidFill>
                  <a:schemeClr val="bg1"/>
                </a:solidFill>
              </a:rPr>
              <a:t>What did not work vs what is working</a:t>
            </a:r>
            <a:endParaRPr kumimoji="0" lang="en-IN" sz="3200" b="0" u="none" strike="noStrike" kern="1200" cap="none" spc="0" normalizeH="0" baseline="0" noProof="0" dirty="0">
              <a:ln>
                <a:noFill/>
              </a:ln>
              <a:solidFill>
                <a:schemeClr val="bg1"/>
              </a:solidFill>
              <a:effectLst/>
              <a:uLnTx/>
              <a:uFillTx/>
              <a:latin typeface="+mn-lt"/>
              <a:ea typeface="+mn-ea"/>
              <a:cs typeface="+mn-cs"/>
            </a:endParaRPr>
          </a:p>
        </p:txBody>
      </p:sp>
      <p:sp>
        <p:nvSpPr>
          <p:cNvPr id="5" name="Footer Placeholder 4">
            <a:extLst>
              <a:ext uri="{FF2B5EF4-FFF2-40B4-BE49-F238E27FC236}">
                <a16:creationId xmlns:a16="http://schemas.microsoft.com/office/drawing/2014/main" id="{C9C732CD-BA9C-0D68-ABE0-ED3232F1B0F0}"/>
              </a:ext>
            </a:extLst>
          </p:cNvPr>
          <p:cNvSpPr>
            <a:spLocks noGrp="1"/>
          </p:cNvSpPr>
          <p:nvPr>
            <p:ph type="ftr" sz="quarter" idx="17"/>
          </p:nvPr>
        </p:nvSpPr>
        <p:spPr/>
        <p:txBody>
          <a:bodyPr/>
          <a:lstStyle/>
          <a:p>
            <a:r>
              <a:rPr lang="en-US" noProof="0"/>
              <a:t>WIFI-KS 2026 - AIRTIES</a:t>
            </a:r>
          </a:p>
        </p:txBody>
      </p:sp>
    </p:spTree>
    <p:extLst>
      <p:ext uri="{BB962C8B-B14F-4D97-AF65-F5344CB8AC3E}">
        <p14:creationId xmlns:p14="http://schemas.microsoft.com/office/powerpoint/2010/main" val="1725374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35D8B-E0BD-E707-287F-B9DB098532C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898C8F-1962-7E4B-26CD-61A50D30992D}"/>
              </a:ext>
            </a:extLst>
          </p:cNvPr>
          <p:cNvSpPr>
            <a:spLocks noGrp="1"/>
          </p:cNvSpPr>
          <p:nvPr>
            <p:ph type="sldNum" sz="quarter" idx="12"/>
          </p:nvPr>
        </p:nvSpPr>
        <p:spPr>
          <a:xfrm>
            <a:off x="11339849" y="6570662"/>
            <a:ext cx="535917" cy="384175"/>
          </a:xfrm>
        </p:spPr>
        <p:txBody>
          <a:bodyPr anchor="b">
            <a:normAutofit/>
          </a:bodyPr>
          <a:lstStyle/>
          <a:p>
            <a:pPr>
              <a:spcAft>
                <a:spcPts val="600"/>
              </a:spcAft>
            </a:pPr>
            <a:fld id="{229B33DC-68DF-9B48-A74C-67EE6639C926}" type="slidenum">
              <a:rPr lang="fr-FR" smtClean="0"/>
              <a:pPr>
                <a:spcAft>
                  <a:spcPts val="600"/>
                </a:spcAft>
              </a:pPr>
              <a:t>11</a:t>
            </a:fld>
            <a:endParaRPr lang="fr-FR"/>
          </a:p>
        </p:txBody>
      </p:sp>
      <p:sp>
        <p:nvSpPr>
          <p:cNvPr id="4" name="Title 3">
            <a:extLst>
              <a:ext uri="{FF2B5EF4-FFF2-40B4-BE49-F238E27FC236}">
                <a16:creationId xmlns:a16="http://schemas.microsoft.com/office/drawing/2014/main" id="{55DCAF49-19E2-2AAF-0D6B-6D6E696510DD}"/>
              </a:ext>
            </a:extLst>
          </p:cNvPr>
          <p:cNvSpPr>
            <a:spLocks noGrp="1"/>
          </p:cNvSpPr>
          <p:nvPr>
            <p:ph type="ctrTitle"/>
          </p:nvPr>
        </p:nvSpPr>
        <p:spPr>
          <a:xfrm>
            <a:off x="727640" y="0"/>
            <a:ext cx="11068724" cy="702527"/>
          </a:xfrm>
        </p:spPr>
        <p:txBody>
          <a:bodyPr anchor="b">
            <a:normAutofit/>
          </a:bodyPr>
          <a:lstStyle/>
          <a:p>
            <a:r>
              <a:rPr lang="en-GB"/>
              <a:t>key Takeaways</a:t>
            </a:r>
            <a:endParaRPr lang="en-GB" dirty="0"/>
          </a:p>
        </p:txBody>
      </p:sp>
      <p:sp>
        <p:nvSpPr>
          <p:cNvPr id="5" name="Shape 1">
            <a:extLst>
              <a:ext uri="{FF2B5EF4-FFF2-40B4-BE49-F238E27FC236}">
                <a16:creationId xmlns:a16="http://schemas.microsoft.com/office/drawing/2014/main" id="{9DB68534-48CB-43F6-B933-025DFDE9B0D0}"/>
              </a:ext>
            </a:extLst>
          </p:cNvPr>
          <p:cNvSpPr/>
          <p:nvPr/>
        </p:nvSpPr>
        <p:spPr>
          <a:xfrm>
            <a:off x="1056373" y="1946710"/>
            <a:ext cx="411480" cy="411480"/>
          </a:xfrm>
          <a:prstGeom prst="ellipse">
            <a:avLst/>
          </a:prstGeom>
          <a:solidFill>
            <a:srgbClr val="00B4D8"/>
          </a:solidFill>
          <a:ln/>
        </p:spPr>
        <p:txBody>
          <a:bodyPr/>
          <a:lstStyle/>
          <a:p>
            <a:endParaRPr lang="en-IN">
              <a:solidFill>
                <a:schemeClr val="bg1"/>
              </a:solidFill>
            </a:endParaRPr>
          </a:p>
        </p:txBody>
      </p:sp>
      <p:sp>
        <p:nvSpPr>
          <p:cNvPr id="6" name="Text 2">
            <a:extLst>
              <a:ext uri="{FF2B5EF4-FFF2-40B4-BE49-F238E27FC236}">
                <a16:creationId xmlns:a16="http://schemas.microsoft.com/office/drawing/2014/main" id="{DD3D940F-98A2-63C4-B9EF-6C30AB2EE37F}"/>
              </a:ext>
            </a:extLst>
          </p:cNvPr>
          <p:cNvSpPr/>
          <p:nvPr/>
        </p:nvSpPr>
        <p:spPr>
          <a:xfrm>
            <a:off x="1056373" y="1946710"/>
            <a:ext cx="411480" cy="411480"/>
          </a:xfrm>
          <a:prstGeom prst="rect">
            <a:avLst/>
          </a:prstGeom>
          <a:noFill/>
          <a:ln/>
        </p:spPr>
        <p:txBody>
          <a:bodyPr wrap="square" lIns="0" tIns="0" rIns="0" bIns="0" rtlCol="0" anchor="ctr"/>
          <a:lstStyle/>
          <a:p>
            <a:pPr marL="0" indent="0" algn="ctr">
              <a:buNone/>
            </a:pPr>
            <a:r>
              <a:rPr lang="en-US" sz="1600" b="1" dirty="0">
                <a:solidFill>
                  <a:schemeClr val="bg1"/>
                </a:solidFill>
                <a:latin typeface="Trebuchet MS" pitchFamily="34" charset="0"/>
                <a:ea typeface="Trebuchet MS" pitchFamily="34" charset="-122"/>
                <a:cs typeface="Trebuchet MS" pitchFamily="34" charset="-120"/>
              </a:rPr>
              <a:t>1</a:t>
            </a:r>
            <a:endParaRPr lang="en-US" sz="1600" dirty="0">
              <a:solidFill>
                <a:schemeClr val="bg1"/>
              </a:solidFill>
            </a:endParaRPr>
          </a:p>
        </p:txBody>
      </p:sp>
      <p:sp>
        <p:nvSpPr>
          <p:cNvPr id="7" name="Text 3">
            <a:extLst>
              <a:ext uri="{FF2B5EF4-FFF2-40B4-BE49-F238E27FC236}">
                <a16:creationId xmlns:a16="http://schemas.microsoft.com/office/drawing/2014/main" id="{D862E849-D6AF-8CD3-FDAC-2C57A857E549}"/>
              </a:ext>
            </a:extLst>
          </p:cNvPr>
          <p:cNvSpPr/>
          <p:nvPr/>
        </p:nvSpPr>
        <p:spPr>
          <a:xfrm>
            <a:off x="1650733" y="1900990"/>
            <a:ext cx="2743200" cy="502920"/>
          </a:xfrm>
          <a:prstGeom prst="rect">
            <a:avLst/>
          </a:prstGeom>
          <a:noFill/>
          <a:ln/>
        </p:spPr>
        <p:txBody>
          <a:bodyPr wrap="square" lIns="0" tIns="0" rIns="0" bIns="0" rtlCol="0" anchor="ctr"/>
          <a:lstStyle/>
          <a:p>
            <a:pPr marL="0" indent="0">
              <a:buNone/>
            </a:pPr>
            <a:r>
              <a:rPr lang="en-US" sz="1600" b="1" dirty="0">
                <a:solidFill>
                  <a:schemeClr val="bg1"/>
                </a:solidFill>
                <a:latin typeface="Trebuchet MS"/>
                <a:ea typeface="Trebuchet MS" pitchFamily="34" charset="-122"/>
                <a:cs typeface="Trebuchet MS" pitchFamily="34" charset="-120"/>
              </a:rPr>
              <a:t>Managed </a:t>
            </a:r>
            <a:r>
              <a:rPr lang="en-US" sz="1600" b="1">
                <a:solidFill>
                  <a:schemeClr val="bg1"/>
                </a:solidFill>
                <a:latin typeface="Trebuchet MS"/>
                <a:ea typeface="Trebuchet MS" pitchFamily="34" charset="-122"/>
                <a:cs typeface="Trebuchet MS" pitchFamily="34" charset="-120"/>
              </a:rPr>
              <a:t>Wi-Fi</a:t>
            </a:r>
            <a:r>
              <a:rPr lang="en-US" sz="1600" b="1" dirty="0">
                <a:solidFill>
                  <a:schemeClr val="bg1"/>
                </a:solidFill>
                <a:latin typeface="Trebuchet MS"/>
                <a:ea typeface="Trebuchet MS" pitchFamily="34" charset="-122"/>
                <a:cs typeface="Trebuchet MS" pitchFamily="34" charset="-120"/>
              </a:rPr>
              <a:t> service</a:t>
            </a:r>
          </a:p>
          <a:p>
            <a:pPr marL="0" indent="0">
              <a:buNone/>
            </a:pPr>
            <a:r>
              <a:rPr lang="en-US" sz="1600" b="1">
                <a:solidFill>
                  <a:schemeClr val="bg1"/>
                </a:solidFill>
                <a:latin typeface="Trebuchet MS" pitchFamily="34" charset="0"/>
              </a:rPr>
              <a:t>Reduces churn</a:t>
            </a:r>
            <a:endParaRPr lang="en-US" sz="1600" dirty="0">
              <a:solidFill>
                <a:schemeClr val="bg1"/>
              </a:solidFill>
            </a:endParaRPr>
          </a:p>
        </p:txBody>
      </p:sp>
      <p:sp>
        <p:nvSpPr>
          <p:cNvPr id="8" name="Text 4">
            <a:extLst>
              <a:ext uri="{FF2B5EF4-FFF2-40B4-BE49-F238E27FC236}">
                <a16:creationId xmlns:a16="http://schemas.microsoft.com/office/drawing/2014/main" id="{E4022587-77DE-88FA-C103-80197CB08967}"/>
              </a:ext>
            </a:extLst>
          </p:cNvPr>
          <p:cNvSpPr/>
          <p:nvPr/>
        </p:nvSpPr>
        <p:spPr>
          <a:xfrm>
            <a:off x="4439653" y="1900990"/>
            <a:ext cx="4572000" cy="502920"/>
          </a:xfrm>
          <a:prstGeom prst="rect">
            <a:avLst/>
          </a:prstGeom>
          <a:noFill/>
          <a:ln/>
        </p:spPr>
        <p:txBody>
          <a:bodyPr wrap="square" lIns="0" tIns="0" rIns="0" bIns="0" rtlCol="0" anchor="ctr"/>
          <a:lstStyle/>
          <a:p>
            <a:pPr marL="0" indent="0">
              <a:buNone/>
            </a:pPr>
            <a:r>
              <a:rPr lang="en-US" sz="1200">
                <a:solidFill>
                  <a:schemeClr val="bg1"/>
                </a:solidFill>
                <a:latin typeface="Calibri"/>
                <a:ea typeface="Calibri"/>
                <a:cs typeface="Calibri"/>
              </a:rPr>
              <a:t>Wi-Fi</a:t>
            </a:r>
            <a:r>
              <a:rPr lang="en-US" sz="1200" dirty="0">
                <a:solidFill>
                  <a:schemeClr val="bg1"/>
                </a:solidFill>
                <a:latin typeface="Calibri"/>
                <a:ea typeface="Calibri"/>
                <a:cs typeface="Calibri"/>
              </a:rPr>
              <a:t>, if managed and </a:t>
            </a:r>
            <a:r>
              <a:rPr lang="en-US" sz="1200">
                <a:solidFill>
                  <a:schemeClr val="bg1"/>
                </a:solidFill>
                <a:latin typeface="Calibri"/>
                <a:ea typeface="Calibri"/>
                <a:cs typeface="Calibri"/>
              </a:rPr>
              <a:t>analyzed well, improves </a:t>
            </a:r>
            <a:r>
              <a:rPr lang="en-US" sz="1200" dirty="0">
                <a:solidFill>
                  <a:schemeClr val="bg1"/>
                </a:solidFill>
                <a:latin typeface="Calibri"/>
                <a:ea typeface="Calibri"/>
                <a:cs typeface="Calibri"/>
              </a:rPr>
              <a:t>QoE and reduces churn.</a:t>
            </a:r>
          </a:p>
        </p:txBody>
      </p:sp>
      <p:sp>
        <p:nvSpPr>
          <p:cNvPr id="9" name="Shape 5">
            <a:extLst>
              <a:ext uri="{FF2B5EF4-FFF2-40B4-BE49-F238E27FC236}">
                <a16:creationId xmlns:a16="http://schemas.microsoft.com/office/drawing/2014/main" id="{E03920BA-50F0-EDD1-8F41-52AC06C7A9A1}"/>
              </a:ext>
            </a:extLst>
          </p:cNvPr>
          <p:cNvSpPr/>
          <p:nvPr/>
        </p:nvSpPr>
        <p:spPr>
          <a:xfrm>
            <a:off x="1056373" y="2723950"/>
            <a:ext cx="411480" cy="411480"/>
          </a:xfrm>
          <a:prstGeom prst="ellipse">
            <a:avLst/>
          </a:prstGeom>
          <a:solidFill>
            <a:srgbClr val="00B4D8"/>
          </a:solidFill>
          <a:ln/>
        </p:spPr>
        <p:txBody>
          <a:bodyPr/>
          <a:lstStyle/>
          <a:p>
            <a:endParaRPr lang="en-IN">
              <a:solidFill>
                <a:schemeClr val="bg1"/>
              </a:solidFill>
            </a:endParaRPr>
          </a:p>
        </p:txBody>
      </p:sp>
      <p:sp>
        <p:nvSpPr>
          <p:cNvPr id="10" name="Text 6">
            <a:extLst>
              <a:ext uri="{FF2B5EF4-FFF2-40B4-BE49-F238E27FC236}">
                <a16:creationId xmlns:a16="http://schemas.microsoft.com/office/drawing/2014/main" id="{904C1FFE-C63F-3EF6-0738-EB4AA0E0EAD4}"/>
              </a:ext>
            </a:extLst>
          </p:cNvPr>
          <p:cNvSpPr/>
          <p:nvPr/>
        </p:nvSpPr>
        <p:spPr>
          <a:xfrm>
            <a:off x="1056373" y="2723950"/>
            <a:ext cx="411480" cy="411480"/>
          </a:xfrm>
          <a:prstGeom prst="rect">
            <a:avLst/>
          </a:prstGeom>
          <a:noFill/>
          <a:ln/>
        </p:spPr>
        <p:txBody>
          <a:bodyPr wrap="square" lIns="0" tIns="0" rIns="0" bIns="0" rtlCol="0" anchor="ctr"/>
          <a:lstStyle/>
          <a:p>
            <a:pPr marL="0" indent="0" algn="ctr">
              <a:buNone/>
            </a:pPr>
            <a:r>
              <a:rPr lang="en-US" sz="1600" b="1" dirty="0">
                <a:solidFill>
                  <a:schemeClr val="bg1"/>
                </a:solidFill>
                <a:latin typeface="Trebuchet MS" pitchFamily="34" charset="0"/>
                <a:ea typeface="Trebuchet MS" pitchFamily="34" charset="-122"/>
                <a:cs typeface="Trebuchet MS" pitchFamily="34" charset="-120"/>
              </a:rPr>
              <a:t>2</a:t>
            </a:r>
            <a:endParaRPr lang="en-US" sz="1600" dirty="0">
              <a:solidFill>
                <a:schemeClr val="bg1"/>
              </a:solidFill>
            </a:endParaRPr>
          </a:p>
        </p:txBody>
      </p:sp>
      <p:sp>
        <p:nvSpPr>
          <p:cNvPr id="11" name="Text 7">
            <a:extLst>
              <a:ext uri="{FF2B5EF4-FFF2-40B4-BE49-F238E27FC236}">
                <a16:creationId xmlns:a16="http://schemas.microsoft.com/office/drawing/2014/main" id="{52B83495-FA72-5E33-B170-A5354305992E}"/>
              </a:ext>
            </a:extLst>
          </p:cNvPr>
          <p:cNvSpPr/>
          <p:nvPr/>
        </p:nvSpPr>
        <p:spPr>
          <a:xfrm>
            <a:off x="1650733" y="2678230"/>
            <a:ext cx="2743200" cy="502920"/>
          </a:xfrm>
          <a:prstGeom prst="rect">
            <a:avLst/>
          </a:prstGeom>
          <a:noFill/>
          <a:ln/>
        </p:spPr>
        <p:txBody>
          <a:bodyPr wrap="square" lIns="0" tIns="0" rIns="0" bIns="0" rtlCol="0" anchor="ctr"/>
          <a:lstStyle/>
          <a:p>
            <a:pPr marL="0" indent="0">
              <a:buNone/>
            </a:pPr>
            <a:r>
              <a:rPr lang="en-US" sz="1600" b="1" dirty="0">
                <a:solidFill>
                  <a:schemeClr val="bg1"/>
                </a:solidFill>
                <a:latin typeface="Trebuchet MS" pitchFamily="34" charset="0"/>
                <a:ea typeface="Trebuchet MS" pitchFamily="34" charset="-122"/>
                <a:cs typeface="Trebuchet MS" pitchFamily="34" charset="-120"/>
              </a:rPr>
              <a:t>Structure your data early</a:t>
            </a:r>
            <a:endParaRPr lang="en-US" sz="1600" dirty="0">
              <a:solidFill>
                <a:schemeClr val="bg1"/>
              </a:solidFill>
            </a:endParaRPr>
          </a:p>
        </p:txBody>
      </p:sp>
      <p:sp>
        <p:nvSpPr>
          <p:cNvPr id="12" name="Text 8">
            <a:extLst>
              <a:ext uri="{FF2B5EF4-FFF2-40B4-BE49-F238E27FC236}">
                <a16:creationId xmlns:a16="http://schemas.microsoft.com/office/drawing/2014/main" id="{47C31B48-0FC0-BFC7-5ECC-F135C2C4A299}"/>
              </a:ext>
            </a:extLst>
          </p:cNvPr>
          <p:cNvSpPr/>
          <p:nvPr/>
        </p:nvSpPr>
        <p:spPr>
          <a:xfrm>
            <a:off x="4439653" y="2678230"/>
            <a:ext cx="4572000" cy="502920"/>
          </a:xfrm>
          <a:prstGeom prst="rect">
            <a:avLst/>
          </a:prstGeom>
          <a:noFill/>
          <a:ln/>
        </p:spPr>
        <p:txBody>
          <a:bodyPr wrap="square" lIns="0" tIns="0" rIns="0" bIns="0" rtlCol="0" anchor="ctr"/>
          <a:lstStyle/>
          <a:p>
            <a:pPr marL="0" indent="0">
              <a:buNone/>
            </a:pPr>
            <a:r>
              <a:rPr lang="en-US" sz="1200" dirty="0">
                <a:solidFill>
                  <a:schemeClr val="bg1"/>
                </a:solidFill>
                <a:latin typeface="Calibri" pitchFamily="34" charset="0"/>
                <a:ea typeface="Calibri" pitchFamily="34" charset="-122"/>
                <a:cs typeface="Calibri" pitchFamily="34" charset="-120"/>
              </a:rPr>
              <a:t>Dimensional data </a:t>
            </a:r>
            <a:r>
              <a:rPr lang="en-US" sz="1200">
                <a:solidFill>
                  <a:schemeClr val="bg1"/>
                </a:solidFill>
                <a:latin typeface="Calibri" pitchFamily="34" charset="0"/>
                <a:ea typeface="Calibri" pitchFamily="34" charset="-122"/>
                <a:cs typeface="Calibri" pitchFamily="34" charset="-120"/>
              </a:rPr>
              <a:t>modelling  </a:t>
            </a:r>
            <a:r>
              <a:rPr lang="en-US" sz="1200" dirty="0">
                <a:solidFill>
                  <a:schemeClr val="bg1"/>
                </a:solidFill>
                <a:latin typeface="Calibri" pitchFamily="34" charset="0"/>
                <a:ea typeface="Calibri" pitchFamily="34" charset="-122"/>
                <a:cs typeface="Calibri" pitchFamily="34" charset="-120"/>
              </a:rPr>
              <a:t>is the foundation. Without it, analytics and ML are fighting upstream.</a:t>
            </a:r>
            <a:endParaRPr lang="en-US" sz="1200" dirty="0">
              <a:solidFill>
                <a:schemeClr val="bg1"/>
              </a:solidFill>
            </a:endParaRPr>
          </a:p>
        </p:txBody>
      </p:sp>
      <p:sp>
        <p:nvSpPr>
          <p:cNvPr id="18" name="Shape 13">
            <a:extLst>
              <a:ext uri="{FF2B5EF4-FFF2-40B4-BE49-F238E27FC236}">
                <a16:creationId xmlns:a16="http://schemas.microsoft.com/office/drawing/2014/main" id="{7E587108-D010-37D0-F097-0D58058F0AB3}"/>
              </a:ext>
            </a:extLst>
          </p:cNvPr>
          <p:cNvSpPr/>
          <p:nvPr/>
        </p:nvSpPr>
        <p:spPr>
          <a:xfrm>
            <a:off x="1056373" y="3752650"/>
            <a:ext cx="411480" cy="411480"/>
          </a:xfrm>
          <a:prstGeom prst="ellipse">
            <a:avLst/>
          </a:prstGeom>
          <a:solidFill>
            <a:srgbClr val="00B4D8"/>
          </a:solidFill>
          <a:ln/>
        </p:spPr>
        <p:txBody>
          <a:bodyPr/>
          <a:lstStyle/>
          <a:p>
            <a:endParaRPr lang="en-IN">
              <a:solidFill>
                <a:schemeClr val="bg1"/>
              </a:solidFill>
            </a:endParaRPr>
          </a:p>
        </p:txBody>
      </p:sp>
      <p:sp>
        <p:nvSpPr>
          <p:cNvPr id="19" name="Text 14">
            <a:extLst>
              <a:ext uri="{FF2B5EF4-FFF2-40B4-BE49-F238E27FC236}">
                <a16:creationId xmlns:a16="http://schemas.microsoft.com/office/drawing/2014/main" id="{56CDF02E-F8B8-2B6D-FD04-62D8F137F28A}"/>
              </a:ext>
            </a:extLst>
          </p:cNvPr>
          <p:cNvSpPr/>
          <p:nvPr/>
        </p:nvSpPr>
        <p:spPr>
          <a:xfrm>
            <a:off x="1056373" y="3752650"/>
            <a:ext cx="411480" cy="411480"/>
          </a:xfrm>
          <a:prstGeom prst="rect">
            <a:avLst/>
          </a:prstGeom>
          <a:noFill/>
          <a:ln/>
        </p:spPr>
        <p:txBody>
          <a:bodyPr wrap="square" lIns="0" tIns="0" rIns="0" bIns="0" rtlCol="0" anchor="ctr"/>
          <a:lstStyle/>
          <a:p>
            <a:pPr marL="0" indent="0" algn="ctr">
              <a:buNone/>
            </a:pPr>
            <a:r>
              <a:rPr lang="en-US" sz="1600" b="1" dirty="0">
                <a:solidFill>
                  <a:schemeClr val="bg1"/>
                </a:solidFill>
                <a:latin typeface="Trebuchet MS" pitchFamily="34" charset="0"/>
              </a:rPr>
              <a:t>3</a:t>
            </a:r>
            <a:endParaRPr lang="en-US" sz="1600" dirty="0">
              <a:solidFill>
                <a:schemeClr val="bg1"/>
              </a:solidFill>
            </a:endParaRPr>
          </a:p>
        </p:txBody>
      </p:sp>
      <p:sp>
        <p:nvSpPr>
          <p:cNvPr id="20" name="Text 15">
            <a:extLst>
              <a:ext uri="{FF2B5EF4-FFF2-40B4-BE49-F238E27FC236}">
                <a16:creationId xmlns:a16="http://schemas.microsoft.com/office/drawing/2014/main" id="{73AD2B79-4278-6A04-C82E-27E39EF8A0FB}"/>
              </a:ext>
            </a:extLst>
          </p:cNvPr>
          <p:cNvSpPr/>
          <p:nvPr/>
        </p:nvSpPr>
        <p:spPr>
          <a:xfrm>
            <a:off x="1650733" y="3706930"/>
            <a:ext cx="2743200" cy="502920"/>
          </a:xfrm>
          <a:prstGeom prst="rect">
            <a:avLst/>
          </a:prstGeom>
          <a:noFill/>
          <a:ln/>
        </p:spPr>
        <p:txBody>
          <a:bodyPr wrap="square" lIns="0" tIns="0" rIns="0" bIns="0" rtlCol="0" anchor="ctr"/>
          <a:lstStyle/>
          <a:p>
            <a:pPr marL="0" indent="0">
              <a:buNone/>
            </a:pPr>
            <a:r>
              <a:rPr lang="en-US" sz="1600" b="1" dirty="0">
                <a:solidFill>
                  <a:schemeClr val="bg1"/>
                </a:solidFill>
                <a:latin typeface="Trebuchet MS" pitchFamily="34" charset="0"/>
                <a:ea typeface="Trebuchet MS" pitchFamily="34" charset="-122"/>
                <a:cs typeface="Trebuchet MS" pitchFamily="34" charset="-120"/>
              </a:rPr>
              <a:t>Unified models beat per-metric models</a:t>
            </a:r>
            <a:endParaRPr lang="en-US" sz="1600" dirty="0">
              <a:solidFill>
                <a:schemeClr val="bg1"/>
              </a:solidFill>
            </a:endParaRPr>
          </a:p>
        </p:txBody>
      </p:sp>
      <p:sp>
        <p:nvSpPr>
          <p:cNvPr id="21" name="Text 16">
            <a:extLst>
              <a:ext uri="{FF2B5EF4-FFF2-40B4-BE49-F238E27FC236}">
                <a16:creationId xmlns:a16="http://schemas.microsoft.com/office/drawing/2014/main" id="{29346C87-AD2A-F391-E787-CE038ACC6E65}"/>
              </a:ext>
            </a:extLst>
          </p:cNvPr>
          <p:cNvSpPr/>
          <p:nvPr/>
        </p:nvSpPr>
        <p:spPr>
          <a:xfrm>
            <a:off x="4439653" y="3772637"/>
            <a:ext cx="4572000" cy="502920"/>
          </a:xfrm>
          <a:prstGeom prst="rect">
            <a:avLst/>
          </a:prstGeom>
          <a:noFill/>
          <a:ln/>
        </p:spPr>
        <p:txBody>
          <a:bodyPr wrap="square" lIns="0" tIns="0" rIns="0" bIns="0" rtlCol="0" anchor="ctr"/>
          <a:lstStyle/>
          <a:p>
            <a:pPr marL="0" indent="0">
              <a:buNone/>
            </a:pPr>
            <a:r>
              <a:rPr lang="en-US" sz="1200" dirty="0">
                <a:solidFill>
                  <a:schemeClr val="bg1"/>
                </a:solidFill>
                <a:latin typeface="Calibri" pitchFamily="34" charset="0"/>
                <a:ea typeface="Calibri" pitchFamily="34" charset="-122"/>
                <a:cs typeface="Calibri" pitchFamily="34" charset="-120"/>
              </a:rPr>
              <a:t>Cross-metric, cross-cohort models are more scalable, more accurate, and easier to maintain.</a:t>
            </a:r>
            <a:endParaRPr lang="en-US" sz="1200" dirty="0">
              <a:solidFill>
                <a:schemeClr val="bg1"/>
              </a:solidFill>
            </a:endParaRPr>
          </a:p>
        </p:txBody>
      </p:sp>
      <p:sp>
        <p:nvSpPr>
          <p:cNvPr id="22" name="Shape 17">
            <a:extLst>
              <a:ext uri="{FF2B5EF4-FFF2-40B4-BE49-F238E27FC236}">
                <a16:creationId xmlns:a16="http://schemas.microsoft.com/office/drawing/2014/main" id="{F229C44B-17C7-7223-62C4-28311D20E3CE}"/>
              </a:ext>
            </a:extLst>
          </p:cNvPr>
          <p:cNvSpPr/>
          <p:nvPr/>
        </p:nvSpPr>
        <p:spPr>
          <a:xfrm>
            <a:off x="1056373" y="5055670"/>
            <a:ext cx="411480" cy="411480"/>
          </a:xfrm>
          <a:prstGeom prst="ellipse">
            <a:avLst/>
          </a:prstGeom>
          <a:solidFill>
            <a:srgbClr val="00B4D8"/>
          </a:solidFill>
          <a:ln/>
        </p:spPr>
        <p:txBody>
          <a:bodyPr/>
          <a:lstStyle/>
          <a:p>
            <a:endParaRPr lang="en-IN">
              <a:solidFill>
                <a:schemeClr val="bg1"/>
              </a:solidFill>
            </a:endParaRPr>
          </a:p>
        </p:txBody>
      </p:sp>
      <p:sp>
        <p:nvSpPr>
          <p:cNvPr id="23" name="Text 18">
            <a:extLst>
              <a:ext uri="{FF2B5EF4-FFF2-40B4-BE49-F238E27FC236}">
                <a16:creationId xmlns:a16="http://schemas.microsoft.com/office/drawing/2014/main" id="{D25C3226-E163-711A-0498-1BC761B7D8F7}"/>
              </a:ext>
            </a:extLst>
          </p:cNvPr>
          <p:cNvSpPr/>
          <p:nvPr/>
        </p:nvSpPr>
        <p:spPr>
          <a:xfrm>
            <a:off x="1056373" y="5055670"/>
            <a:ext cx="411480" cy="411480"/>
          </a:xfrm>
          <a:prstGeom prst="rect">
            <a:avLst/>
          </a:prstGeom>
          <a:noFill/>
          <a:ln/>
        </p:spPr>
        <p:txBody>
          <a:bodyPr wrap="square" lIns="0" tIns="0" rIns="0" bIns="0" rtlCol="0" anchor="ctr"/>
          <a:lstStyle/>
          <a:p>
            <a:pPr marL="0" indent="0" algn="ctr">
              <a:buNone/>
            </a:pPr>
            <a:r>
              <a:rPr lang="en-US" sz="1600" b="1" dirty="0">
                <a:solidFill>
                  <a:schemeClr val="bg1"/>
                </a:solidFill>
                <a:latin typeface="Trebuchet MS" pitchFamily="34" charset="0"/>
              </a:rPr>
              <a:t>4</a:t>
            </a:r>
            <a:endParaRPr lang="en-US" sz="1600" dirty="0">
              <a:solidFill>
                <a:schemeClr val="bg1"/>
              </a:solidFill>
            </a:endParaRPr>
          </a:p>
        </p:txBody>
      </p:sp>
      <p:sp>
        <p:nvSpPr>
          <p:cNvPr id="24" name="Text 19">
            <a:extLst>
              <a:ext uri="{FF2B5EF4-FFF2-40B4-BE49-F238E27FC236}">
                <a16:creationId xmlns:a16="http://schemas.microsoft.com/office/drawing/2014/main" id="{83674CD2-46C8-A1F3-7E5C-593DA6FD64C7}"/>
              </a:ext>
            </a:extLst>
          </p:cNvPr>
          <p:cNvSpPr/>
          <p:nvPr/>
        </p:nvSpPr>
        <p:spPr>
          <a:xfrm>
            <a:off x="1650733" y="5009950"/>
            <a:ext cx="2743200" cy="502920"/>
          </a:xfrm>
          <a:prstGeom prst="rect">
            <a:avLst/>
          </a:prstGeom>
          <a:noFill/>
          <a:ln/>
        </p:spPr>
        <p:txBody>
          <a:bodyPr wrap="square" lIns="0" tIns="0" rIns="0" bIns="0" rtlCol="0" anchor="ctr"/>
          <a:lstStyle/>
          <a:p>
            <a:pPr marL="0" indent="0">
              <a:buNone/>
            </a:pPr>
            <a:r>
              <a:rPr lang="en-US" sz="1600" b="1" dirty="0">
                <a:solidFill>
                  <a:schemeClr val="bg1"/>
                </a:solidFill>
                <a:latin typeface="Trebuchet MS" pitchFamily="34" charset="0"/>
                <a:ea typeface="Trebuchet MS" pitchFamily="34" charset="-122"/>
                <a:cs typeface="Trebuchet MS" pitchFamily="34" charset="-120"/>
              </a:rPr>
              <a:t>Early warning = proactive operations</a:t>
            </a:r>
            <a:endParaRPr lang="en-US" sz="1600" dirty="0">
              <a:solidFill>
                <a:schemeClr val="bg1"/>
              </a:solidFill>
            </a:endParaRPr>
          </a:p>
        </p:txBody>
      </p:sp>
      <p:sp>
        <p:nvSpPr>
          <p:cNvPr id="25" name="Text 20">
            <a:extLst>
              <a:ext uri="{FF2B5EF4-FFF2-40B4-BE49-F238E27FC236}">
                <a16:creationId xmlns:a16="http://schemas.microsoft.com/office/drawing/2014/main" id="{2EE3099E-2963-C8F4-530D-80DB162DBAF0}"/>
              </a:ext>
            </a:extLst>
          </p:cNvPr>
          <p:cNvSpPr/>
          <p:nvPr/>
        </p:nvSpPr>
        <p:spPr>
          <a:xfrm>
            <a:off x="4439653" y="5009950"/>
            <a:ext cx="4572000" cy="502920"/>
          </a:xfrm>
          <a:prstGeom prst="rect">
            <a:avLst/>
          </a:prstGeom>
          <a:noFill/>
          <a:ln/>
        </p:spPr>
        <p:txBody>
          <a:bodyPr wrap="square" lIns="0" tIns="0" rIns="0" bIns="0" rtlCol="0" anchor="ctr"/>
          <a:lstStyle/>
          <a:p>
            <a:pPr marL="0" indent="0">
              <a:buNone/>
            </a:pPr>
            <a:r>
              <a:rPr lang="en-US" sz="1200" dirty="0">
                <a:solidFill>
                  <a:schemeClr val="bg1"/>
                </a:solidFill>
                <a:latin typeface="Calibri" pitchFamily="34" charset="0"/>
                <a:ea typeface="Calibri" pitchFamily="34" charset="-122"/>
                <a:cs typeface="Calibri" pitchFamily="34" charset="-120"/>
              </a:rPr>
              <a:t>Anomaly detection transforms operator support from reactive firefighting to proactive quality management.</a:t>
            </a:r>
            <a:endParaRPr lang="en-US" sz="1200" dirty="0">
              <a:solidFill>
                <a:schemeClr val="bg1"/>
              </a:solidFill>
            </a:endParaRPr>
          </a:p>
        </p:txBody>
      </p:sp>
      <p:sp>
        <p:nvSpPr>
          <p:cNvPr id="3" name="Footer Placeholder 2">
            <a:extLst>
              <a:ext uri="{FF2B5EF4-FFF2-40B4-BE49-F238E27FC236}">
                <a16:creationId xmlns:a16="http://schemas.microsoft.com/office/drawing/2014/main" id="{492A566B-DB58-FB2B-FD31-F6D34786866E}"/>
              </a:ext>
            </a:extLst>
          </p:cNvPr>
          <p:cNvSpPr>
            <a:spLocks noGrp="1"/>
          </p:cNvSpPr>
          <p:nvPr>
            <p:ph type="ftr" sz="quarter" idx="17"/>
          </p:nvPr>
        </p:nvSpPr>
        <p:spPr/>
        <p:txBody>
          <a:bodyPr/>
          <a:lstStyle/>
          <a:p>
            <a:r>
              <a:rPr lang="en-US" noProof="0"/>
              <a:t>WIFI-KS 2026 - AIRTIES</a:t>
            </a:r>
          </a:p>
        </p:txBody>
      </p:sp>
    </p:spTree>
    <p:extLst>
      <p:ext uri="{BB962C8B-B14F-4D97-AF65-F5344CB8AC3E}">
        <p14:creationId xmlns:p14="http://schemas.microsoft.com/office/powerpoint/2010/main" val="986104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16336434-2D9E-4050-9D5E-3DCD6BD0F202}"/>
              </a:ext>
            </a:extLst>
          </p:cNvPr>
          <p:cNvSpPr>
            <a:spLocks noGrp="1"/>
          </p:cNvSpPr>
          <p:nvPr>
            <p:ph type="ftr" sz="quarter" idx="14"/>
          </p:nvPr>
        </p:nvSpPr>
        <p:spPr/>
        <p:txBody>
          <a:bodyPr/>
          <a:lstStyle/>
          <a:p>
            <a:pPr>
              <a:spcAft>
                <a:spcPts val="600"/>
              </a:spcAft>
            </a:pPr>
            <a:r>
              <a:rPr lang="en-US"/>
              <a:t>WIFI-KS 2026 - AIRTIES</a:t>
            </a:r>
          </a:p>
        </p:txBody>
      </p:sp>
      <p:sp>
        <p:nvSpPr>
          <p:cNvPr id="7" name="Slide Number Placeholder 6">
            <a:extLst>
              <a:ext uri="{FF2B5EF4-FFF2-40B4-BE49-F238E27FC236}">
                <a16:creationId xmlns:a16="http://schemas.microsoft.com/office/drawing/2014/main" id="{EE6DF215-FE06-49F8-8A94-6B63D7D9F6E9}"/>
              </a:ext>
            </a:extLst>
          </p:cNvPr>
          <p:cNvSpPr>
            <a:spLocks noGrp="1"/>
          </p:cNvSpPr>
          <p:nvPr>
            <p:ph type="sldNum" sz="quarter" idx="12"/>
          </p:nvPr>
        </p:nvSpPr>
        <p:spPr/>
        <p:txBody>
          <a:bodyPr/>
          <a:lstStyle/>
          <a:p>
            <a:fld id="{D6FA463F-00D8-4206-82A1-F4BAA7D765D9}" type="slidenum">
              <a:rPr lang="en-US" noProof="0" smtClean="0"/>
              <a:pPr/>
              <a:t>12</a:t>
            </a:fld>
            <a:endParaRPr lang="en-US" noProof="0" dirty="0"/>
          </a:p>
        </p:txBody>
      </p:sp>
      <p:sp>
        <p:nvSpPr>
          <p:cNvPr id="9" name="TextBox 8">
            <a:extLst>
              <a:ext uri="{FF2B5EF4-FFF2-40B4-BE49-F238E27FC236}">
                <a16:creationId xmlns:a16="http://schemas.microsoft.com/office/drawing/2014/main" id="{AFEECB06-C4A6-ABD3-1AFD-A8B7809A3B0C}"/>
              </a:ext>
            </a:extLst>
          </p:cNvPr>
          <p:cNvSpPr txBox="1"/>
          <p:nvPr/>
        </p:nvSpPr>
        <p:spPr>
          <a:xfrm>
            <a:off x="3424720" y="2891770"/>
            <a:ext cx="6121020" cy="707886"/>
          </a:xfrm>
          <a:prstGeom prst="rect">
            <a:avLst/>
          </a:prstGeom>
          <a:noFill/>
        </p:spPr>
        <p:txBody>
          <a:bodyPr wrap="square">
            <a:spAutoFit/>
          </a:bodyPr>
          <a:lstStyle/>
          <a:p>
            <a:r>
              <a:rPr lang="en-IN" sz="4000">
                <a:solidFill>
                  <a:schemeClr val="bg2"/>
                </a:solidFill>
                <a:latin typeface="+mj-lt"/>
              </a:rPr>
              <a:t>Thank you!</a:t>
            </a:r>
          </a:p>
        </p:txBody>
      </p:sp>
    </p:spTree>
    <p:extLst>
      <p:ext uri="{BB962C8B-B14F-4D97-AF65-F5344CB8AC3E}">
        <p14:creationId xmlns:p14="http://schemas.microsoft.com/office/powerpoint/2010/main" val="3350681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58C14-1DF6-4FE4-74E7-F226D5FB343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B53A9D-9F2E-EB12-BA9A-1196E12C730F}"/>
              </a:ext>
            </a:extLst>
          </p:cNvPr>
          <p:cNvSpPr>
            <a:spLocks noGrp="1"/>
          </p:cNvSpPr>
          <p:nvPr>
            <p:ph type="sldNum" sz="quarter" idx="12"/>
          </p:nvPr>
        </p:nvSpPr>
        <p:spPr/>
        <p:txBody>
          <a:bodyPr/>
          <a:lstStyle/>
          <a:p>
            <a:fld id="{229B33DC-68DF-9B48-A74C-67EE6639C926}" type="slidenum">
              <a:rPr lang="fr-FR" smtClean="0"/>
              <a:pPr/>
              <a:t>13</a:t>
            </a:fld>
            <a:endParaRPr lang="fr-FR"/>
          </a:p>
        </p:txBody>
      </p:sp>
      <p:sp>
        <p:nvSpPr>
          <p:cNvPr id="4" name="Title 3">
            <a:extLst>
              <a:ext uri="{FF2B5EF4-FFF2-40B4-BE49-F238E27FC236}">
                <a16:creationId xmlns:a16="http://schemas.microsoft.com/office/drawing/2014/main" id="{D651D802-8A51-6B72-B855-E63C4D994611}"/>
              </a:ext>
            </a:extLst>
          </p:cNvPr>
          <p:cNvSpPr>
            <a:spLocks noGrp="1"/>
          </p:cNvSpPr>
          <p:nvPr>
            <p:ph type="ctrTitle"/>
          </p:nvPr>
        </p:nvSpPr>
        <p:spPr>
          <a:xfrm>
            <a:off x="641771" y="0"/>
            <a:ext cx="11233995" cy="824753"/>
          </a:xfrm>
        </p:spPr>
        <p:txBody>
          <a:bodyPr/>
          <a:lstStyle/>
          <a:p>
            <a:r>
              <a:rPr lang="en-GB"/>
              <a:t>BACKUP</a:t>
            </a:r>
            <a:endParaRPr lang="en-GB" dirty="0"/>
          </a:p>
        </p:txBody>
      </p:sp>
      <p:sp>
        <p:nvSpPr>
          <p:cNvPr id="3" name="Footer Placeholder 2">
            <a:extLst>
              <a:ext uri="{FF2B5EF4-FFF2-40B4-BE49-F238E27FC236}">
                <a16:creationId xmlns:a16="http://schemas.microsoft.com/office/drawing/2014/main" id="{EB94DFD8-0A25-9A98-AF4F-7AF3799DC1AE}"/>
              </a:ext>
            </a:extLst>
          </p:cNvPr>
          <p:cNvSpPr>
            <a:spLocks noGrp="1"/>
          </p:cNvSpPr>
          <p:nvPr>
            <p:ph type="ftr" sz="quarter" idx="14"/>
          </p:nvPr>
        </p:nvSpPr>
        <p:spPr/>
        <p:txBody>
          <a:bodyPr/>
          <a:lstStyle/>
          <a:p>
            <a:r>
              <a:rPr lang="en-US"/>
              <a:t>WIFI-KS 2026 - AIRTIES</a:t>
            </a:r>
            <a:endParaRPr lang="en-US" b="0" dirty="0"/>
          </a:p>
        </p:txBody>
      </p:sp>
    </p:spTree>
    <p:extLst>
      <p:ext uri="{BB962C8B-B14F-4D97-AF65-F5344CB8AC3E}">
        <p14:creationId xmlns:p14="http://schemas.microsoft.com/office/powerpoint/2010/main" val="2643807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38670-00D1-D0A3-4E9D-DF0D601498F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D1FDCC-2FF3-F7FD-DDC5-13FA0FA6353F}"/>
              </a:ext>
            </a:extLst>
          </p:cNvPr>
          <p:cNvSpPr>
            <a:spLocks noGrp="1"/>
          </p:cNvSpPr>
          <p:nvPr>
            <p:ph type="sldNum" sz="quarter" idx="12"/>
          </p:nvPr>
        </p:nvSpPr>
        <p:spPr/>
        <p:txBody>
          <a:bodyPr/>
          <a:lstStyle/>
          <a:p>
            <a:fld id="{229B33DC-68DF-9B48-A74C-67EE6639C926}" type="slidenum">
              <a:rPr lang="fr-FR" smtClean="0"/>
              <a:pPr/>
              <a:t>14</a:t>
            </a:fld>
            <a:endParaRPr lang="fr-FR"/>
          </a:p>
        </p:txBody>
      </p:sp>
      <p:sp>
        <p:nvSpPr>
          <p:cNvPr id="4" name="Title 3">
            <a:extLst>
              <a:ext uri="{FF2B5EF4-FFF2-40B4-BE49-F238E27FC236}">
                <a16:creationId xmlns:a16="http://schemas.microsoft.com/office/drawing/2014/main" id="{9DDA5F9C-11DB-5215-19CC-E9D9D97E264B}"/>
              </a:ext>
            </a:extLst>
          </p:cNvPr>
          <p:cNvSpPr>
            <a:spLocks noGrp="1"/>
          </p:cNvSpPr>
          <p:nvPr>
            <p:ph type="ctrTitle"/>
          </p:nvPr>
        </p:nvSpPr>
        <p:spPr>
          <a:xfrm>
            <a:off x="641771" y="0"/>
            <a:ext cx="11233995" cy="824753"/>
          </a:xfrm>
        </p:spPr>
        <p:txBody>
          <a:bodyPr/>
          <a:lstStyle/>
          <a:p>
            <a:r>
              <a:rPr lang="en-GB"/>
              <a:t>BACKUP</a:t>
            </a:r>
            <a:endParaRPr lang="en-GB" dirty="0"/>
          </a:p>
        </p:txBody>
      </p:sp>
      <p:sp>
        <p:nvSpPr>
          <p:cNvPr id="3" name="Footer Placeholder 2">
            <a:extLst>
              <a:ext uri="{FF2B5EF4-FFF2-40B4-BE49-F238E27FC236}">
                <a16:creationId xmlns:a16="http://schemas.microsoft.com/office/drawing/2014/main" id="{A2719C49-4B89-A5F7-FAE2-BDCB5602103C}"/>
              </a:ext>
            </a:extLst>
          </p:cNvPr>
          <p:cNvSpPr>
            <a:spLocks noGrp="1"/>
          </p:cNvSpPr>
          <p:nvPr>
            <p:ph type="ftr" sz="quarter" idx="14"/>
          </p:nvPr>
        </p:nvSpPr>
        <p:spPr/>
        <p:txBody>
          <a:bodyPr/>
          <a:lstStyle/>
          <a:p>
            <a:r>
              <a:rPr lang="en-US"/>
              <a:t>WIFI-KS 2026 - AIRTIES</a:t>
            </a:r>
            <a:endParaRPr lang="en-US" b="0" dirty="0"/>
          </a:p>
        </p:txBody>
      </p:sp>
      <p:sp>
        <p:nvSpPr>
          <p:cNvPr id="5" name="TextBox 4">
            <a:extLst>
              <a:ext uri="{FF2B5EF4-FFF2-40B4-BE49-F238E27FC236}">
                <a16:creationId xmlns:a16="http://schemas.microsoft.com/office/drawing/2014/main" id="{ABEA08BC-2A24-0867-59B8-69270A86FE12}"/>
              </a:ext>
            </a:extLst>
          </p:cNvPr>
          <p:cNvSpPr txBox="1"/>
          <p:nvPr/>
        </p:nvSpPr>
        <p:spPr>
          <a:xfrm>
            <a:off x="406400" y="1270000"/>
            <a:ext cx="8115300" cy="3190617"/>
          </a:xfrm>
          <a:prstGeom prst="rect">
            <a:avLst/>
          </a:prstGeom>
          <a:noFill/>
        </p:spPr>
        <p:txBody>
          <a:bodyPr wrap="square" rtlCol="0">
            <a:spAutoFit/>
          </a:bodyPr>
          <a:lstStyle/>
          <a:p>
            <a:pPr defTabSz="914400">
              <a:spcBef>
                <a:spcPts val="1000"/>
              </a:spcBef>
              <a:buClr>
                <a:srgbClr val="FF9700"/>
              </a:buClr>
            </a:pPr>
            <a:r>
              <a:rPr lang="en-IN" sz="2400">
                <a:solidFill>
                  <a:srgbClr val="000000"/>
                </a:solidFill>
              </a:rPr>
              <a:t>Latest specifications</a:t>
            </a:r>
          </a:p>
          <a:p>
            <a:pPr marL="180000" indent="-180000" defTabSz="914400">
              <a:spcBef>
                <a:spcPts val="1000"/>
              </a:spcBef>
              <a:buClr>
                <a:srgbClr val="FF9700"/>
              </a:buClr>
              <a:buFont typeface="Arial" panose="020B0604020202020204" pitchFamily="34" charset="0"/>
              <a:buChar char="•"/>
            </a:pPr>
            <a:r>
              <a:rPr lang="en-IN" sz="2400">
                <a:solidFill>
                  <a:srgbClr val="000000"/>
                </a:solidFill>
              </a:rPr>
              <a:t>USP → v1.3 (March 2025) </a:t>
            </a:r>
          </a:p>
          <a:p>
            <a:pPr marL="180000" indent="-180000" defTabSz="914400">
              <a:spcBef>
                <a:spcPts val="1000"/>
              </a:spcBef>
              <a:buClr>
                <a:srgbClr val="FF9700"/>
              </a:buClr>
              <a:buFont typeface="Arial" panose="020B0604020202020204" pitchFamily="34" charset="0"/>
              <a:buChar char="•"/>
            </a:pPr>
            <a:r>
              <a:rPr lang="en-IN" sz="2400">
                <a:solidFill>
                  <a:srgbClr val="000000"/>
                </a:solidFill>
              </a:rPr>
              <a:t>TR-181 (Device Data Model) → Issue 2 Amendment 20 (December 2025) </a:t>
            </a:r>
          </a:p>
          <a:p>
            <a:pPr marL="180000" indent="-180000" defTabSz="914400">
              <a:spcBef>
                <a:spcPts val="1000"/>
              </a:spcBef>
              <a:buClr>
                <a:srgbClr val="FF9700"/>
              </a:buClr>
              <a:buFont typeface="Arial" panose="020B0604020202020204" pitchFamily="34" charset="0"/>
              <a:buChar char="•"/>
            </a:pPr>
            <a:r>
              <a:rPr lang="en-IN" sz="2400">
                <a:solidFill>
                  <a:srgbClr val="000000"/>
                </a:solidFill>
              </a:rPr>
              <a:t>Wi-Fi Data Elements → Release 2.1 </a:t>
            </a:r>
          </a:p>
          <a:p>
            <a:pPr marL="180000" indent="-180000" defTabSz="914400">
              <a:spcBef>
                <a:spcPts val="1000"/>
              </a:spcBef>
              <a:buClr>
                <a:srgbClr val="FF9700"/>
              </a:buClr>
              <a:buFont typeface="Arial" panose="020B0604020202020204" pitchFamily="34" charset="0"/>
              <a:buChar char="•"/>
            </a:pPr>
            <a:r>
              <a:rPr lang="en-IN" sz="2400">
                <a:solidFill>
                  <a:srgbClr val="000000"/>
                </a:solidFill>
              </a:rPr>
              <a:t>EasyMesh → Release 4 (referenced in OMWi spec), with Release 6 recommended for Wi-Fi 7</a:t>
            </a:r>
            <a:endParaRPr kumimoji="0" lang="en-IN" sz="2400" b="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3382117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48E66-27D6-1AED-4E83-109B2FFD8C7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0135E95-7B2B-70DB-0CB3-B1B6635B321C}"/>
              </a:ext>
            </a:extLst>
          </p:cNvPr>
          <p:cNvSpPr>
            <a:spLocks noGrp="1"/>
          </p:cNvSpPr>
          <p:nvPr>
            <p:ph type="sldNum" sz="quarter" idx="12"/>
          </p:nvPr>
        </p:nvSpPr>
        <p:spPr/>
        <p:txBody>
          <a:bodyPr/>
          <a:lstStyle/>
          <a:p>
            <a:fld id="{229B33DC-68DF-9B48-A74C-67EE6639C926}" type="slidenum">
              <a:rPr lang="fr-FR" smtClean="0"/>
              <a:pPr/>
              <a:t>15</a:t>
            </a:fld>
            <a:endParaRPr lang="fr-FR"/>
          </a:p>
        </p:txBody>
      </p:sp>
      <p:sp>
        <p:nvSpPr>
          <p:cNvPr id="4" name="Title 3">
            <a:extLst>
              <a:ext uri="{FF2B5EF4-FFF2-40B4-BE49-F238E27FC236}">
                <a16:creationId xmlns:a16="http://schemas.microsoft.com/office/drawing/2014/main" id="{0BF546E9-6240-88A6-B9A5-E09D0D6CA4AD}"/>
              </a:ext>
            </a:extLst>
          </p:cNvPr>
          <p:cNvSpPr>
            <a:spLocks noGrp="1"/>
          </p:cNvSpPr>
          <p:nvPr>
            <p:ph type="ctrTitle"/>
          </p:nvPr>
        </p:nvSpPr>
        <p:spPr>
          <a:xfrm>
            <a:off x="641771" y="0"/>
            <a:ext cx="11233995" cy="824753"/>
          </a:xfrm>
        </p:spPr>
        <p:txBody>
          <a:bodyPr/>
          <a:lstStyle/>
          <a:p>
            <a:r>
              <a:rPr lang="en-GB"/>
              <a:t>BACKUP</a:t>
            </a:r>
            <a:endParaRPr lang="en-GB" dirty="0"/>
          </a:p>
        </p:txBody>
      </p:sp>
      <p:sp>
        <p:nvSpPr>
          <p:cNvPr id="3" name="Footer Placeholder 2">
            <a:extLst>
              <a:ext uri="{FF2B5EF4-FFF2-40B4-BE49-F238E27FC236}">
                <a16:creationId xmlns:a16="http://schemas.microsoft.com/office/drawing/2014/main" id="{E6013649-2EDE-EDA5-BB15-F9405605FA28}"/>
              </a:ext>
            </a:extLst>
          </p:cNvPr>
          <p:cNvSpPr>
            <a:spLocks noGrp="1"/>
          </p:cNvSpPr>
          <p:nvPr>
            <p:ph type="ftr" sz="quarter" idx="14"/>
          </p:nvPr>
        </p:nvSpPr>
        <p:spPr/>
        <p:txBody>
          <a:bodyPr/>
          <a:lstStyle/>
          <a:p>
            <a:r>
              <a:rPr lang="en-US"/>
              <a:t>WIFI-KS 2026 - AIRTIES</a:t>
            </a:r>
            <a:endParaRPr lang="en-US" b="0" dirty="0"/>
          </a:p>
        </p:txBody>
      </p:sp>
      <p:pic>
        <p:nvPicPr>
          <p:cNvPr id="2050" name="Picture 2">
            <a:extLst>
              <a:ext uri="{FF2B5EF4-FFF2-40B4-BE49-F238E27FC236}">
                <a16:creationId xmlns:a16="http://schemas.microsoft.com/office/drawing/2014/main" id="{7C911261-A83A-1DC4-850A-5E0AF9DD73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0988" y="656851"/>
            <a:ext cx="7586662" cy="6081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4213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979170" y="561169"/>
            <a:ext cx="9791700" cy="856774"/>
          </a:xfrm>
          <a:prstGeom prst="rect">
            <a:avLst/>
          </a:prstGeom>
          <a:noFill/>
          <a:ln/>
        </p:spPr>
        <p:txBody>
          <a:bodyPr wrap="square" lIns="0" tIns="0" rIns="0" bIns="0" rtlCol="0" anchor="ctr"/>
          <a:lstStyle/>
          <a:p>
            <a:r>
              <a:rPr lang="en-US" sz="4000" b="1" dirty="0">
                <a:solidFill>
                  <a:srgbClr val="F4951B"/>
                </a:solidFill>
                <a:latin typeface="Trebuchet MS" pitchFamily="34" charset="0"/>
                <a:ea typeface="Trebuchet MS" pitchFamily="34" charset="-122"/>
                <a:cs typeface="Trebuchet MS" pitchFamily="34" charset="-120"/>
              </a:rPr>
              <a:t>Agenda</a:t>
            </a:r>
            <a:endParaRPr lang="en-US" sz="4819" dirty="0">
              <a:solidFill>
                <a:srgbClr val="F4951B"/>
              </a:solidFill>
            </a:endParaRPr>
          </a:p>
        </p:txBody>
      </p:sp>
      <p:sp>
        <p:nvSpPr>
          <p:cNvPr id="3" name="Shape 1"/>
          <p:cNvSpPr/>
          <p:nvPr/>
        </p:nvSpPr>
        <p:spPr>
          <a:xfrm>
            <a:off x="979170" y="1809611"/>
            <a:ext cx="10281285" cy="673179"/>
          </a:xfrm>
          <a:prstGeom prst="rect">
            <a:avLst/>
          </a:prstGeom>
          <a:solidFill>
            <a:srgbClr val="FFFFFF"/>
          </a:solidFill>
          <a:ln/>
          <a:effectLst>
            <a:outerShdw blurRad="76200" dist="25400" dir="8100000" algn="bl" rotWithShape="0">
              <a:srgbClr val="000000">
                <a:alpha val="12000"/>
              </a:srgbClr>
            </a:outerShdw>
          </a:effectLst>
        </p:spPr>
        <p:txBody>
          <a:bodyPr lIns="91440" tIns="45720" rIns="91440" bIns="45720" anchor="t"/>
          <a:lstStyle/>
          <a:p>
            <a:r>
              <a:rPr lang="en-US" sz="2400">
                <a:latin typeface="Calibri"/>
                <a:ea typeface="Calibri"/>
                <a:cs typeface="Calibri"/>
              </a:rPr>
              <a:t>             Hidden </a:t>
            </a:r>
            <a:r>
              <a:rPr lang="en-US" sz="2400" dirty="0">
                <a:latin typeface="Calibri"/>
                <a:ea typeface="Calibri"/>
                <a:cs typeface="Calibri"/>
              </a:rPr>
              <a:t>reasons behind churn</a:t>
            </a:r>
            <a:endParaRPr lang="en-IN" sz="2400" dirty="0">
              <a:latin typeface="Calibri"/>
              <a:ea typeface="Calibri"/>
              <a:cs typeface="Calibri"/>
            </a:endParaRPr>
          </a:p>
        </p:txBody>
      </p:sp>
      <p:sp>
        <p:nvSpPr>
          <p:cNvPr id="4" name="Shape 2"/>
          <p:cNvSpPr/>
          <p:nvPr/>
        </p:nvSpPr>
        <p:spPr>
          <a:xfrm>
            <a:off x="1223962" y="1907528"/>
            <a:ext cx="489585" cy="489585"/>
          </a:xfrm>
          <a:prstGeom prst="ellipse">
            <a:avLst/>
          </a:prstGeom>
          <a:solidFill>
            <a:schemeClr val="accent1"/>
          </a:solidFill>
          <a:ln/>
        </p:spPr>
        <p:txBody>
          <a:bodyPr/>
          <a:lstStyle/>
          <a:p>
            <a:endParaRPr lang="en-IN" sz="2409"/>
          </a:p>
        </p:txBody>
      </p:sp>
      <p:sp>
        <p:nvSpPr>
          <p:cNvPr id="5" name="Text 3"/>
          <p:cNvSpPr/>
          <p:nvPr/>
        </p:nvSpPr>
        <p:spPr>
          <a:xfrm>
            <a:off x="1223962" y="1907528"/>
            <a:ext cx="489585" cy="489585"/>
          </a:xfrm>
          <a:prstGeom prst="rect">
            <a:avLst/>
          </a:prstGeom>
          <a:noFill/>
          <a:ln/>
        </p:spPr>
        <p:txBody>
          <a:bodyPr wrap="square" lIns="0" tIns="0" rIns="0" bIns="0" rtlCol="0" anchor="ctr"/>
          <a:lstStyle/>
          <a:p>
            <a:pPr algn="ctr"/>
            <a:r>
              <a:rPr lang="en-US" sz="1874" b="1" dirty="0">
                <a:solidFill>
                  <a:srgbClr val="FFFFFF"/>
                </a:solidFill>
                <a:latin typeface="Calibri" pitchFamily="34" charset="0"/>
                <a:ea typeface="Calibri" pitchFamily="34" charset="-122"/>
                <a:cs typeface="Calibri" pitchFamily="34" charset="-120"/>
              </a:rPr>
              <a:t>1</a:t>
            </a:r>
            <a:endParaRPr lang="en-US" sz="1874" dirty="0"/>
          </a:p>
        </p:txBody>
      </p:sp>
      <p:sp>
        <p:nvSpPr>
          <p:cNvPr id="6" name="Text 4"/>
          <p:cNvSpPr/>
          <p:nvPr/>
        </p:nvSpPr>
        <p:spPr>
          <a:xfrm>
            <a:off x="1958340" y="1809611"/>
            <a:ext cx="7343775" cy="673179"/>
          </a:xfrm>
          <a:prstGeom prst="rect">
            <a:avLst/>
          </a:prstGeom>
          <a:noFill/>
          <a:ln/>
        </p:spPr>
        <p:txBody>
          <a:bodyPr wrap="square" lIns="0" tIns="0" rIns="0" bIns="0" rtlCol="0" anchor="ctr"/>
          <a:lstStyle/>
          <a:p>
            <a:endParaRPr lang="en-US" sz="2142" dirty="0"/>
          </a:p>
        </p:txBody>
      </p:sp>
      <p:sp>
        <p:nvSpPr>
          <p:cNvPr id="7" name="Text 5"/>
          <p:cNvSpPr/>
          <p:nvPr/>
        </p:nvSpPr>
        <p:spPr>
          <a:xfrm>
            <a:off x="9546907" y="1809611"/>
            <a:ext cx="1468755" cy="673179"/>
          </a:xfrm>
          <a:prstGeom prst="rect">
            <a:avLst/>
          </a:prstGeom>
          <a:noFill/>
          <a:ln/>
        </p:spPr>
        <p:txBody>
          <a:bodyPr wrap="square" lIns="0" tIns="0" rIns="0" bIns="0" rtlCol="0" anchor="ctr"/>
          <a:lstStyle/>
          <a:p>
            <a:pPr algn="r"/>
            <a:r>
              <a:rPr lang="en-US" sz="1606" dirty="0">
                <a:solidFill>
                  <a:srgbClr val="94A3B8"/>
                </a:solidFill>
                <a:latin typeface="Calibri" pitchFamily="34" charset="0"/>
                <a:ea typeface="Calibri" pitchFamily="34" charset="-122"/>
                <a:cs typeface="Calibri" pitchFamily="34" charset="-120"/>
              </a:rPr>
              <a:t>3 min</a:t>
            </a:r>
            <a:endParaRPr lang="en-US" sz="1606" dirty="0"/>
          </a:p>
        </p:txBody>
      </p:sp>
      <p:sp>
        <p:nvSpPr>
          <p:cNvPr id="8" name="Shape 6"/>
          <p:cNvSpPr/>
          <p:nvPr/>
        </p:nvSpPr>
        <p:spPr>
          <a:xfrm>
            <a:off x="979170" y="2605187"/>
            <a:ext cx="10281285" cy="587501"/>
          </a:xfrm>
          <a:prstGeom prst="rect">
            <a:avLst/>
          </a:prstGeom>
          <a:solidFill>
            <a:srgbClr val="FFFFFF"/>
          </a:solidFill>
          <a:ln/>
          <a:effectLst>
            <a:outerShdw blurRad="76200" dist="25400" dir="8100000" algn="bl" rotWithShape="0">
              <a:srgbClr val="000000">
                <a:alpha val="12000"/>
              </a:srgbClr>
            </a:outerShdw>
          </a:effectLst>
        </p:spPr>
        <p:txBody>
          <a:bodyPr/>
          <a:lstStyle/>
          <a:p>
            <a:r>
              <a:rPr lang="en-US" sz="2400">
                <a:solidFill>
                  <a:srgbClr val="1E293B"/>
                </a:solidFill>
                <a:latin typeface="Calibri" panose="020F0502020204030204" pitchFamily="34" charset="0"/>
                <a:ea typeface="Calibri" panose="020F0502020204030204" pitchFamily="34" charset="0"/>
                <a:cs typeface="Calibri" panose="020F0502020204030204" pitchFamily="34" charset="0"/>
              </a:rPr>
              <a:t>            Operator Managed Wi-Fi Landscape</a:t>
            </a:r>
            <a:endParaRPr lang="en-US" sz="2400">
              <a:latin typeface="Calibri" panose="020F0502020204030204" pitchFamily="34" charset="0"/>
              <a:ea typeface="Calibri" panose="020F0502020204030204" pitchFamily="34" charset="0"/>
              <a:cs typeface="Calibri" panose="020F0502020204030204" pitchFamily="34" charset="0"/>
            </a:endParaRPr>
          </a:p>
          <a:p>
            <a:r>
              <a:rPr lang="en-IN" sz="2409"/>
              <a:t>	</a:t>
            </a:r>
          </a:p>
        </p:txBody>
      </p:sp>
      <p:sp>
        <p:nvSpPr>
          <p:cNvPr id="9" name="Shape 7"/>
          <p:cNvSpPr/>
          <p:nvPr/>
        </p:nvSpPr>
        <p:spPr>
          <a:xfrm>
            <a:off x="1223962" y="2703103"/>
            <a:ext cx="489585" cy="489585"/>
          </a:xfrm>
          <a:prstGeom prst="ellipse">
            <a:avLst/>
          </a:prstGeom>
          <a:solidFill>
            <a:schemeClr val="accent1"/>
          </a:solidFill>
          <a:ln/>
        </p:spPr>
        <p:txBody>
          <a:bodyPr/>
          <a:lstStyle/>
          <a:p>
            <a:endParaRPr lang="en-IN" sz="2409"/>
          </a:p>
        </p:txBody>
      </p:sp>
      <p:sp>
        <p:nvSpPr>
          <p:cNvPr id="10" name="Text 8"/>
          <p:cNvSpPr/>
          <p:nvPr/>
        </p:nvSpPr>
        <p:spPr>
          <a:xfrm>
            <a:off x="1223962" y="2703103"/>
            <a:ext cx="489585" cy="489585"/>
          </a:xfrm>
          <a:prstGeom prst="rect">
            <a:avLst/>
          </a:prstGeom>
          <a:noFill/>
          <a:ln/>
        </p:spPr>
        <p:txBody>
          <a:bodyPr wrap="square" lIns="0" tIns="0" rIns="0" bIns="0" rtlCol="0" anchor="ctr"/>
          <a:lstStyle/>
          <a:p>
            <a:pPr algn="ctr"/>
            <a:r>
              <a:rPr lang="en-US" sz="1874" b="1" dirty="0">
                <a:solidFill>
                  <a:srgbClr val="FFFFFF"/>
                </a:solidFill>
                <a:latin typeface="Calibri" pitchFamily="34" charset="0"/>
                <a:ea typeface="Calibri" pitchFamily="34" charset="-122"/>
                <a:cs typeface="Calibri" pitchFamily="34" charset="-120"/>
              </a:rPr>
              <a:t>2</a:t>
            </a:r>
            <a:endParaRPr lang="en-US" sz="1874" dirty="0"/>
          </a:p>
        </p:txBody>
      </p:sp>
      <p:sp>
        <p:nvSpPr>
          <p:cNvPr id="11" name="Text 9"/>
          <p:cNvSpPr/>
          <p:nvPr/>
        </p:nvSpPr>
        <p:spPr>
          <a:xfrm>
            <a:off x="1958340" y="2605187"/>
            <a:ext cx="7343775" cy="673179"/>
          </a:xfrm>
          <a:prstGeom prst="rect">
            <a:avLst/>
          </a:prstGeom>
          <a:noFill/>
          <a:ln/>
        </p:spPr>
        <p:txBody>
          <a:bodyPr wrap="square" lIns="0" tIns="0" rIns="0" bIns="0" rtlCol="0" anchor="ctr"/>
          <a:lstStyle/>
          <a:p>
            <a:endParaRPr lang="en-US" sz="2142" dirty="0"/>
          </a:p>
        </p:txBody>
      </p:sp>
      <p:sp>
        <p:nvSpPr>
          <p:cNvPr id="12" name="Text 10"/>
          <p:cNvSpPr/>
          <p:nvPr/>
        </p:nvSpPr>
        <p:spPr>
          <a:xfrm>
            <a:off x="9546907" y="2605187"/>
            <a:ext cx="1468755" cy="673179"/>
          </a:xfrm>
          <a:prstGeom prst="rect">
            <a:avLst/>
          </a:prstGeom>
          <a:noFill/>
          <a:ln/>
        </p:spPr>
        <p:txBody>
          <a:bodyPr wrap="square" lIns="0" tIns="0" rIns="0" bIns="0" rtlCol="0" anchor="ctr"/>
          <a:lstStyle/>
          <a:p>
            <a:pPr algn="r"/>
            <a:r>
              <a:rPr lang="en-US" sz="1606">
                <a:solidFill>
                  <a:srgbClr val="94A3B8"/>
                </a:solidFill>
                <a:latin typeface="Calibri" pitchFamily="34" charset="0"/>
                <a:ea typeface="Calibri" pitchFamily="34" charset="-122"/>
                <a:cs typeface="Calibri" pitchFamily="34" charset="-120"/>
              </a:rPr>
              <a:t>2 </a:t>
            </a:r>
            <a:r>
              <a:rPr lang="en-US" sz="1606" dirty="0">
                <a:solidFill>
                  <a:srgbClr val="94A3B8"/>
                </a:solidFill>
                <a:latin typeface="Calibri" pitchFamily="34" charset="0"/>
                <a:ea typeface="Calibri" pitchFamily="34" charset="-122"/>
                <a:cs typeface="Calibri" pitchFamily="34" charset="-120"/>
              </a:rPr>
              <a:t>min</a:t>
            </a:r>
            <a:endParaRPr lang="en-US" sz="1606" dirty="0"/>
          </a:p>
        </p:txBody>
      </p:sp>
      <p:sp>
        <p:nvSpPr>
          <p:cNvPr id="13" name="Shape 11"/>
          <p:cNvSpPr/>
          <p:nvPr/>
        </p:nvSpPr>
        <p:spPr>
          <a:xfrm>
            <a:off x="979170" y="3400762"/>
            <a:ext cx="10281285" cy="673179"/>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IN" sz="2409"/>
          </a:p>
        </p:txBody>
      </p:sp>
      <p:sp>
        <p:nvSpPr>
          <p:cNvPr id="14" name="Shape 12"/>
          <p:cNvSpPr/>
          <p:nvPr/>
        </p:nvSpPr>
        <p:spPr>
          <a:xfrm>
            <a:off x="1223962" y="3498679"/>
            <a:ext cx="489585" cy="489585"/>
          </a:xfrm>
          <a:prstGeom prst="ellipse">
            <a:avLst/>
          </a:prstGeom>
          <a:solidFill>
            <a:schemeClr val="accent1"/>
          </a:solidFill>
          <a:ln/>
        </p:spPr>
        <p:txBody>
          <a:bodyPr/>
          <a:lstStyle/>
          <a:p>
            <a:endParaRPr lang="en-IN" sz="2409"/>
          </a:p>
        </p:txBody>
      </p:sp>
      <p:sp>
        <p:nvSpPr>
          <p:cNvPr id="15" name="Text 13"/>
          <p:cNvSpPr/>
          <p:nvPr/>
        </p:nvSpPr>
        <p:spPr>
          <a:xfrm>
            <a:off x="1223962" y="3498679"/>
            <a:ext cx="489585" cy="489585"/>
          </a:xfrm>
          <a:prstGeom prst="rect">
            <a:avLst/>
          </a:prstGeom>
          <a:noFill/>
          <a:ln/>
        </p:spPr>
        <p:txBody>
          <a:bodyPr wrap="square" lIns="0" tIns="0" rIns="0" bIns="0" rtlCol="0" anchor="ctr"/>
          <a:lstStyle/>
          <a:p>
            <a:pPr algn="ctr"/>
            <a:r>
              <a:rPr lang="en-US" sz="1874" b="1" dirty="0">
                <a:solidFill>
                  <a:srgbClr val="FFFFFF"/>
                </a:solidFill>
                <a:latin typeface="Calibri" pitchFamily="34" charset="0"/>
                <a:ea typeface="Calibri" pitchFamily="34" charset="-122"/>
                <a:cs typeface="Calibri" pitchFamily="34" charset="-120"/>
              </a:rPr>
              <a:t>3</a:t>
            </a:r>
            <a:endParaRPr lang="en-US" sz="1874" dirty="0"/>
          </a:p>
        </p:txBody>
      </p:sp>
      <p:sp>
        <p:nvSpPr>
          <p:cNvPr id="16" name="Text 14"/>
          <p:cNvSpPr/>
          <p:nvPr/>
        </p:nvSpPr>
        <p:spPr>
          <a:xfrm>
            <a:off x="1958340" y="3400762"/>
            <a:ext cx="7343775" cy="673179"/>
          </a:xfrm>
          <a:prstGeom prst="rect">
            <a:avLst/>
          </a:prstGeom>
          <a:noFill/>
          <a:ln/>
        </p:spPr>
        <p:txBody>
          <a:bodyPr wrap="square" lIns="0" tIns="0" rIns="0" bIns="0" rtlCol="0" anchor="ctr"/>
          <a:lstStyle/>
          <a:p>
            <a:r>
              <a:rPr lang="en-US" sz="2400" dirty="0">
                <a:solidFill>
                  <a:srgbClr val="1E293B"/>
                </a:solidFill>
                <a:latin typeface="Calibri" pitchFamily="34" charset="0"/>
                <a:ea typeface="Calibri" pitchFamily="34" charset="-122"/>
                <a:cs typeface="Calibri" pitchFamily="34" charset="-120"/>
              </a:rPr>
              <a:t>Architecture </a:t>
            </a:r>
            <a:r>
              <a:rPr lang="en-US" sz="2400">
                <a:solidFill>
                  <a:srgbClr val="1E293B"/>
                </a:solidFill>
                <a:latin typeface="Calibri" pitchFamily="34" charset="0"/>
                <a:ea typeface="Calibri" pitchFamily="34" charset="-122"/>
                <a:cs typeface="Calibri" pitchFamily="34" charset="-120"/>
              </a:rPr>
              <a:t>at Scale</a:t>
            </a:r>
            <a:endParaRPr lang="en-US" sz="2400" dirty="0"/>
          </a:p>
        </p:txBody>
      </p:sp>
      <p:sp>
        <p:nvSpPr>
          <p:cNvPr id="17" name="Text 15"/>
          <p:cNvSpPr/>
          <p:nvPr/>
        </p:nvSpPr>
        <p:spPr>
          <a:xfrm>
            <a:off x="9546907" y="3400762"/>
            <a:ext cx="1468755" cy="673179"/>
          </a:xfrm>
          <a:prstGeom prst="rect">
            <a:avLst/>
          </a:prstGeom>
          <a:noFill/>
          <a:ln/>
        </p:spPr>
        <p:txBody>
          <a:bodyPr wrap="square" lIns="0" tIns="0" rIns="0" bIns="0" rtlCol="0" anchor="ctr"/>
          <a:lstStyle/>
          <a:p>
            <a:pPr algn="r"/>
            <a:r>
              <a:rPr lang="en-US" sz="1606" dirty="0">
                <a:solidFill>
                  <a:srgbClr val="94A3B8"/>
                </a:solidFill>
                <a:latin typeface="Calibri" pitchFamily="34" charset="0"/>
                <a:ea typeface="Calibri" pitchFamily="34" charset="-122"/>
                <a:cs typeface="Calibri" pitchFamily="34" charset="-120"/>
              </a:rPr>
              <a:t>5 min</a:t>
            </a:r>
            <a:endParaRPr lang="en-US" sz="1606" dirty="0"/>
          </a:p>
        </p:txBody>
      </p:sp>
      <p:sp>
        <p:nvSpPr>
          <p:cNvPr id="18" name="Shape 16"/>
          <p:cNvSpPr/>
          <p:nvPr/>
        </p:nvSpPr>
        <p:spPr>
          <a:xfrm>
            <a:off x="979170" y="4196338"/>
            <a:ext cx="10281285" cy="673179"/>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IN" sz="2409"/>
          </a:p>
        </p:txBody>
      </p:sp>
      <p:sp>
        <p:nvSpPr>
          <p:cNvPr id="19" name="Shape 17"/>
          <p:cNvSpPr/>
          <p:nvPr/>
        </p:nvSpPr>
        <p:spPr>
          <a:xfrm>
            <a:off x="1223962" y="4294255"/>
            <a:ext cx="489585" cy="489585"/>
          </a:xfrm>
          <a:prstGeom prst="ellipse">
            <a:avLst/>
          </a:prstGeom>
          <a:solidFill>
            <a:schemeClr val="accent1"/>
          </a:solidFill>
          <a:ln/>
        </p:spPr>
        <p:txBody>
          <a:bodyPr/>
          <a:lstStyle/>
          <a:p>
            <a:endParaRPr lang="en-IN" sz="2409"/>
          </a:p>
        </p:txBody>
      </p:sp>
      <p:sp>
        <p:nvSpPr>
          <p:cNvPr id="20" name="Text 18"/>
          <p:cNvSpPr/>
          <p:nvPr/>
        </p:nvSpPr>
        <p:spPr>
          <a:xfrm>
            <a:off x="1223962" y="4294255"/>
            <a:ext cx="489585" cy="489585"/>
          </a:xfrm>
          <a:prstGeom prst="rect">
            <a:avLst/>
          </a:prstGeom>
          <a:noFill/>
          <a:ln/>
        </p:spPr>
        <p:txBody>
          <a:bodyPr wrap="square" lIns="0" tIns="0" rIns="0" bIns="0" rtlCol="0" anchor="ctr"/>
          <a:lstStyle/>
          <a:p>
            <a:pPr algn="ctr"/>
            <a:r>
              <a:rPr lang="en-US" sz="1874" b="1" dirty="0">
                <a:solidFill>
                  <a:srgbClr val="FFFFFF"/>
                </a:solidFill>
                <a:latin typeface="Calibri" pitchFamily="34" charset="0"/>
                <a:ea typeface="Calibri" pitchFamily="34" charset="-122"/>
                <a:cs typeface="Calibri" pitchFamily="34" charset="-120"/>
              </a:rPr>
              <a:t>4</a:t>
            </a:r>
            <a:endParaRPr lang="en-US" sz="1874" dirty="0"/>
          </a:p>
        </p:txBody>
      </p:sp>
      <p:sp>
        <p:nvSpPr>
          <p:cNvPr id="21" name="Text 19"/>
          <p:cNvSpPr/>
          <p:nvPr/>
        </p:nvSpPr>
        <p:spPr>
          <a:xfrm>
            <a:off x="1958340" y="4196338"/>
            <a:ext cx="7343775" cy="673179"/>
          </a:xfrm>
          <a:prstGeom prst="rect">
            <a:avLst/>
          </a:prstGeom>
          <a:noFill/>
          <a:ln/>
        </p:spPr>
        <p:txBody>
          <a:bodyPr wrap="square" lIns="0" tIns="0" rIns="0" bIns="0" rtlCol="0" anchor="ctr"/>
          <a:lstStyle/>
          <a:p>
            <a:r>
              <a:rPr lang="en-US" sz="2400">
                <a:solidFill>
                  <a:srgbClr val="1E293B"/>
                </a:solidFill>
                <a:latin typeface="Calibri" pitchFamily="34" charset="0"/>
                <a:ea typeface="Calibri" pitchFamily="34" charset="-122"/>
                <a:cs typeface="Calibri" pitchFamily="34" charset="-120"/>
              </a:rPr>
              <a:t>Data </a:t>
            </a:r>
            <a:r>
              <a:rPr lang="en-US" sz="2400" dirty="0">
                <a:solidFill>
                  <a:srgbClr val="1E293B"/>
                </a:solidFill>
                <a:latin typeface="Calibri" pitchFamily="34" charset="0"/>
                <a:ea typeface="Calibri" pitchFamily="34" charset="-122"/>
                <a:cs typeface="Calibri" pitchFamily="34" charset="-120"/>
              </a:rPr>
              <a:t>Modelling</a:t>
            </a:r>
            <a:endParaRPr lang="en-US" sz="2400" dirty="0"/>
          </a:p>
        </p:txBody>
      </p:sp>
      <p:sp>
        <p:nvSpPr>
          <p:cNvPr id="22" name="Text 20"/>
          <p:cNvSpPr/>
          <p:nvPr/>
        </p:nvSpPr>
        <p:spPr>
          <a:xfrm>
            <a:off x="9546907" y="4196338"/>
            <a:ext cx="1468755" cy="673179"/>
          </a:xfrm>
          <a:prstGeom prst="rect">
            <a:avLst/>
          </a:prstGeom>
          <a:noFill/>
          <a:ln/>
        </p:spPr>
        <p:txBody>
          <a:bodyPr wrap="square" lIns="0" tIns="0" rIns="0" bIns="0" rtlCol="0" anchor="ctr"/>
          <a:lstStyle/>
          <a:p>
            <a:pPr algn="r"/>
            <a:r>
              <a:rPr lang="en-US" sz="1606" dirty="0">
                <a:solidFill>
                  <a:srgbClr val="94A3B8"/>
                </a:solidFill>
                <a:latin typeface="Calibri" pitchFamily="34" charset="0"/>
                <a:ea typeface="Calibri" pitchFamily="34" charset="-122"/>
                <a:cs typeface="Calibri" pitchFamily="34" charset="-120"/>
              </a:rPr>
              <a:t>5 min</a:t>
            </a:r>
            <a:endParaRPr lang="en-US" sz="1606" dirty="0"/>
          </a:p>
        </p:txBody>
      </p:sp>
      <p:sp>
        <p:nvSpPr>
          <p:cNvPr id="23" name="Shape 21"/>
          <p:cNvSpPr/>
          <p:nvPr/>
        </p:nvSpPr>
        <p:spPr>
          <a:xfrm>
            <a:off x="979170" y="4991914"/>
            <a:ext cx="10281285" cy="673179"/>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IN" sz="2409"/>
          </a:p>
        </p:txBody>
      </p:sp>
      <p:sp>
        <p:nvSpPr>
          <p:cNvPr id="24" name="Shape 22"/>
          <p:cNvSpPr/>
          <p:nvPr/>
        </p:nvSpPr>
        <p:spPr>
          <a:xfrm>
            <a:off x="1223962" y="5089830"/>
            <a:ext cx="489585" cy="489585"/>
          </a:xfrm>
          <a:prstGeom prst="ellipse">
            <a:avLst/>
          </a:prstGeom>
          <a:solidFill>
            <a:schemeClr val="accent1"/>
          </a:solidFill>
          <a:ln/>
        </p:spPr>
        <p:txBody>
          <a:bodyPr/>
          <a:lstStyle/>
          <a:p>
            <a:endParaRPr lang="en-IN" sz="2409"/>
          </a:p>
        </p:txBody>
      </p:sp>
      <p:sp>
        <p:nvSpPr>
          <p:cNvPr id="25" name="Text 23"/>
          <p:cNvSpPr/>
          <p:nvPr/>
        </p:nvSpPr>
        <p:spPr>
          <a:xfrm>
            <a:off x="1223962" y="5089830"/>
            <a:ext cx="489585" cy="489585"/>
          </a:xfrm>
          <a:prstGeom prst="rect">
            <a:avLst/>
          </a:prstGeom>
          <a:noFill/>
          <a:ln/>
        </p:spPr>
        <p:txBody>
          <a:bodyPr wrap="square" lIns="0" tIns="0" rIns="0" bIns="0" rtlCol="0" anchor="ctr"/>
          <a:lstStyle/>
          <a:p>
            <a:pPr algn="ctr"/>
            <a:r>
              <a:rPr lang="en-US" sz="1874" b="1" dirty="0">
                <a:solidFill>
                  <a:srgbClr val="FFFFFF"/>
                </a:solidFill>
                <a:latin typeface="Calibri" pitchFamily="34" charset="0"/>
                <a:ea typeface="Calibri" pitchFamily="34" charset="-122"/>
                <a:cs typeface="Calibri" pitchFamily="34" charset="-120"/>
              </a:rPr>
              <a:t>5</a:t>
            </a:r>
            <a:endParaRPr lang="en-US" sz="1874" dirty="0"/>
          </a:p>
        </p:txBody>
      </p:sp>
      <p:sp>
        <p:nvSpPr>
          <p:cNvPr id="26" name="Text 24"/>
          <p:cNvSpPr/>
          <p:nvPr/>
        </p:nvSpPr>
        <p:spPr>
          <a:xfrm>
            <a:off x="1958340" y="4991914"/>
            <a:ext cx="7343775" cy="673179"/>
          </a:xfrm>
          <a:prstGeom prst="rect">
            <a:avLst/>
          </a:prstGeom>
          <a:noFill/>
          <a:ln/>
        </p:spPr>
        <p:txBody>
          <a:bodyPr wrap="square" lIns="0" tIns="0" rIns="0" bIns="0" rtlCol="0" anchor="ctr"/>
          <a:lstStyle/>
          <a:p>
            <a:r>
              <a:rPr lang="en-US" sz="2400" dirty="0">
                <a:solidFill>
                  <a:srgbClr val="1E293B"/>
                </a:solidFill>
                <a:latin typeface="Calibri" pitchFamily="34" charset="0"/>
                <a:ea typeface="Calibri" pitchFamily="34" charset="-122"/>
                <a:cs typeface="Calibri" pitchFamily="34" charset="-120"/>
              </a:rPr>
              <a:t>Early </a:t>
            </a:r>
            <a:r>
              <a:rPr lang="en-US" sz="2400">
                <a:solidFill>
                  <a:srgbClr val="1E293B"/>
                </a:solidFill>
                <a:latin typeface="Calibri" pitchFamily="34" charset="0"/>
                <a:ea typeface="Calibri" pitchFamily="34" charset="-122"/>
                <a:cs typeface="Calibri" pitchFamily="34" charset="-120"/>
              </a:rPr>
              <a:t>Warning System</a:t>
            </a:r>
            <a:endParaRPr lang="en-US" sz="2400" dirty="0"/>
          </a:p>
        </p:txBody>
      </p:sp>
      <p:sp>
        <p:nvSpPr>
          <p:cNvPr id="27" name="Text 25"/>
          <p:cNvSpPr/>
          <p:nvPr/>
        </p:nvSpPr>
        <p:spPr>
          <a:xfrm>
            <a:off x="9546907" y="4991914"/>
            <a:ext cx="1468755" cy="673179"/>
          </a:xfrm>
          <a:prstGeom prst="rect">
            <a:avLst/>
          </a:prstGeom>
          <a:noFill/>
          <a:ln/>
        </p:spPr>
        <p:txBody>
          <a:bodyPr wrap="square" lIns="0" tIns="0" rIns="0" bIns="0" rtlCol="0" anchor="ctr"/>
          <a:lstStyle/>
          <a:p>
            <a:pPr algn="r"/>
            <a:r>
              <a:rPr lang="en-US" sz="1606" dirty="0">
                <a:solidFill>
                  <a:srgbClr val="94A3B8"/>
                </a:solidFill>
                <a:latin typeface="Calibri" pitchFamily="34" charset="0"/>
                <a:ea typeface="Calibri" pitchFamily="34" charset="-122"/>
                <a:cs typeface="Calibri" pitchFamily="34" charset="-120"/>
              </a:rPr>
              <a:t>7 min</a:t>
            </a:r>
            <a:endParaRPr lang="en-US" sz="1606" dirty="0"/>
          </a:p>
        </p:txBody>
      </p:sp>
      <p:sp>
        <p:nvSpPr>
          <p:cNvPr id="28" name="Shape 26"/>
          <p:cNvSpPr/>
          <p:nvPr/>
        </p:nvSpPr>
        <p:spPr>
          <a:xfrm>
            <a:off x="979170" y="5787489"/>
            <a:ext cx="10281285" cy="673179"/>
          </a:xfrm>
          <a:prstGeom prst="rect">
            <a:avLst/>
          </a:prstGeom>
          <a:solidFill>
            <a:srgbClr val="FFFFFF"/>
          </a:solidFill>
          <a:ln/>
          <a:effectLst>
            <a:outerShdw blurRad="76200" dist="25400" dir="8100000" algn="bl" rotWithShape="0">
              <a:srgbClr val="000000">
                <a:alpha val="12000"/>
              </a:srgbClr>
            </a:outerShdw>
          </a:effectLst>
        </p:spPr>
        <p:txBody>
          <a:bodyPr/>
          <a:lstStyle/>
          <a:p>
            <a:endParaRPr lang="en-IN" sz="2409"/>
          </a:p>
        </p:txBody>
      </p:sp>
      <p:sp>
        <p:nvSpPr>
          <p:cNvPr id="29" name="Shape 27"/>
          <p:cNvSpPr/>
          <p:nvPr/>
        </p:nvSpPr>
        <p:spPr>
          <a:xfrm>
            <a:off x="1223962" y="5885406"/>
            <a:ext cx="489585" cy="489585"/>
          </a:xfrm>
          <a:prstGeom prst="ellipse">
            <a:avLst/>
          </a:prstGeom>
          <a:solidFill>
            <a:schemeClr val="accent1"/>
          </a:solidFill>
          <a:ln/>
        </p:spPr>
        <p:txBody>
          <a:bodyPr/>
          <a:lstStyle/>
          <a:p>
            <a:endParaRPr lang="en-IN" sz="2409"/>
          </a:p>
        </p:txBody>
      </p:sp>
      <p:sp>
        <p:nvSpPr>
          <p:cNvPr id="30" name="Text 28"/>
          <p:cNvSpPr/>
          <p:nvPr/>
        </p:nvSpPr>
        <p:spPr>
          <a:xfrm>
            <a:off x="1223962" y="5885406"/>
            <a:ext cx="489585" cy="489585"/>
          </a:xfrm>
          <a:prstGeom prst="rect">
            <a:avLst/>
          </a:prstGeom>
          <a:noFill/>
          <a:ln/>
        </p:spPr>
        <p:txBody>
          <a:bodyPr wrap="square" lIns="0" tIns="0" rIns="0" bIns="0" rtlCol="0" anchor="ctr"/>
          <a:lstStyle/>
          <a:p>
            <a:pPr algn="ctr"/>
            <a:r>
              <a:rPr lang="en-US" sz="1874" b="1" dirty="0">
                <a:solidFill>
                  <a:srgbClr val="FFFFFF"/>
                </a:solidFill>
                <a:latin typeface="Calibri" pitchFamily="34" charset="0"/>
                <a:ea typeface="Calibri" pitchFamily="34" charset="-122"/>
                <a:cs typeface="Calibri" pitchFamily="34" charset="-120"/>
              </a:rPr>
              <a:t>6</a:t>
            </a:r>
            <a:endParaRPr lang="en-US" sz="1874" dirty="0"/>
          </a:p>
        </p:txBody>
      </p:sp>
      <p:sp>
        <p:nvSpPr>
          <p:cNvPr id="31" name="Text 29"/>
          <p:cNvSpPr/>
          <p:nvPr/>
        </p:nvSpPr>
        <p:spPr>
          <a:xfrm>
            <a:off x="1958340" y="5787489"/>
            <a:ext cx="7343775" cy="673179"/>
          </a:xfrm>
          <a:prstGeom prst="rect">
            <a:avLst/>
          </a:prstGeom>
          <a:noFill/>
          <a:ln/>
        </p:spPr>
        <p:txBody>
          <a:bodyPr wrap="square" lIns="0" tIns="0" rIns="0" bIns="0" rtlCol="0" anchor="ctr"/>
          <a:lstStyle/>
          <a:p>
            <a:r>
              <a:rPr lang="en-US" sz="2400" dirty="0">
                <a:solidFill>
                  <a:srgbClr val="1E293B"/>
                </a:solidFill>
                <a:latin typeface="Calibri" pitchFamily="34" charset="0"/>
                <a:ea typeface="Calibri" pitchFamily="34" charset="-122"/>
                <a:cs typeface="Calibri" pitchFamily="34" charset="-120"/>
              </a:rPr>
              <a:t>Key Takeaways </a:t>
            </a:r>
            <a:r>
              <a:rPr lang="en-US" sz="2400">
                <a:solidFill>
                  <a:srgbClr val="1E293B"/>
                </a:solidFill>
                <a:latin typeface="Calibri" pitchFamily="34" charset="0"/>
                <a:ea typeface="Calibri" pitchFamily="34" charset="-122"/>
                <a:cs typeface="Calibri" pitchFamily="34" charset="-120"/>
              </a:rPr>
              <a:t>&amp; QA</a:t>
            </a:r>
            <a:endParaRPr lang="en-US" sz="2400" dirty="0"/>
          </a:p>
        </p:txBody>
      </p:sp>
      <p:sp>
        <p:nvSpPr>
          <p:cNvPr id="32" name="Text 30"/>
          <p:cNvSpPr/>
          <p:nvPr/>
        </p:nvSpPr>
        <p:spPr>
          <a:xfrm>
            <a:off x="9546907" y="5787489"/>
            <a:ext cx="1468755" cy="673179"/>
          </a:xfrm>
          <a:prstGeom prst="rect">
            <a:avLst/>
          </a:prstGeom>
          <a:noFill/>
          <a:ln/>
        </p:spPr>
        <p:txBody>
          <a:bodyPr wrap="square" lIns="0" tIns="0" rIns="0" bIns="0" rtlCol="0" anchor="ctr"/>
          <a:lstStyle/>
          <a:p>
            <a:pPr algn="r"/>
            <a:r>
              <a:rPr lang="en-US" sz="1606" dirty="0">
                <a:solidFill>
                  <a:srgbClr val="94A3B8"/>
                </a:solidFill>
                <a:latin typeface="Calibri" pitchFamily="34" charset="0"/>
                <a:ea typeface="Calibri" pitchFamily="34" charset="-122"/>
                <a:cs typeface="Calibri" pitchFamily="34" charset="-120"/>
              </a:rPr>
              <a:t>3 min</a:t>
            </a:r>
            <a:endParaRPr lang="en-US" sz="1606"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8E97B3F-3201-9FC3-216B-F1244CDC9F09}"/>
              </a:ext>
            </a:extLst>
          </p:cNvPr>
          <p:cNvSpPr>
            <a:spLocks noGrp="1"/>
          </p:cNvSpPr>
          <p:nvPr>
            <p:ph type="ftr" sz="quarter" idx="49"/>
          </p:nvPr>
        </p:nvSpPr>
        <p:spPr/>
        <p:txBody>
          <a:bodyPr/>
          <a:lstStyle/>
          <a:p>
            <a:r>
              <a:rPr lang="en-US"/>
              <a:t>WIFI-KS 2026 - AIRTIES</a:t>
            </a:r>
            <a:endParaRPr lang="en-GB" dirty="0">
              <a:ea typeface="Open Sans"/>
              <a:cs typeface="Open Sans"/>
            </a:endParaRPr>
          </a:p>
        </p:txBody>
      </p:sp>
      <p:sp>
        <p:nvSpPr>
          <p:cNvPr id="4" name="Slide Number Placeholder 3">
            <a:extLst>
              <a:ext uri="{FF2B5EF4-FFF2-40B4-BE49-F238E27FC236}">
                <a16:creationId xmlns:a16="http://schemas.microsoft.com/office/drawing/2014/main" id="{8045EEBC-AE4C-B683-3E5D-AF3D376843AA}"/>
              </a:ext>
            </a:extLst>
          </p:cNvPr>
          <p:cNvSpPr>
            <a:spLocks noGrp="1"/>
          </p:cNvSpPr>
          <p:nvPr>
            <p:ph type="sldNum" sz="quarter" idx="50"/>
          </p:nvPr>
        </p:nvSpPr>
        <p:spPr/>
        <p:txBody>
          <a:bodyPr/>
          <a:lstStyle/>
          <a:p>
            <a:pPr algn="ctr"/>
            <a:fld id="{D6FA463F-00D8-4206-82A1-F4BAA7D765D9}" type="slidenum">
              <a:rPr lang="en-NL" smtClean="0"/>
              <a:pPr algn="ctr"/>
              <a:t>3</a:t>
            </a:fld>
            <a:endParaRPr lang="en-NL"/>
          </a:p>
        </p:txBody>
      </p:sp>
      <p:sp>
        <p:nvSpPr>
          <p:cNvPr id="142" name="Rectangle 141">
            <a:extLst>
              <a:ext uri="{FF2B5EF4-FFF2-40B4-BE49-F238E27FC236}">
                <a16:creationId xmlns:a16="http://schemas.microsoft.com/office/drawing/2014/main" id="{48A32F26-0AA0-ED06-5AA0-3E7493BAD222}"/>
              </a:ext>
            </a:extLst>
          </p:cNvPr>
          <p:cNvSpPr>
            <a:spLocks/>
          </p:cNvSpPr>
          <p:nvPr/>
        </p:nvSpPr>
        <p:spPr>
          <a:xfrm>
            <a:off x="6135919" y="-7970"/>
            <a:ext cx="6135920" cy="7207283"/>
          </a:xfrm>
          <a:prstGeom prst="rect">
            <a:avLst/>
          </a:prstGeom>
          <a:solidFill>
            <a:schemeClr val="accent1">
              <a:lumMod val="20000"/>
              <a:lumOff val="80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3299" tIns="41649" rIns="83299" bIns="41649" numCol="1" spcCol="0" rtlCol="0" fromWordArt="0" anchor="ctr" anchorCtr="0" forceAA="0" compatLnSpc="1">
            <a:prstTxWarp prst="textNoShape">
              <a:avLst/>
            </a:prstTxWarp>
            <a:noAutofit/>
          </a:bodyPr>
          <a:lstStyle/>
          <a:p>
            <a:pPr algn="ctr" defTabSz="416503">
              <a:spcBef>
                <a:spcPts val="273"/>
              </a:spcBef>
              <a:spcAft>
                <a:spcPts val="273"/>
              </a:spcAft>
              <a:defRPr/>
            </a:pPr>
            <a:endParaRPr lang="en-GB" sz="1457">
              <a:solidFill>
                <a:srgbClr val="FFFFFF"/>
              </a:solidFill>
              <a:latin typeface="Open Sans Light" panose="020B0606030504020204" pitchFamily="34" charset="0"/>
              <a:ea typeface="Open Sans Light" panose="020B0606030504020204" pitchFamily="34" charset="0"/>
              <a:cs typeface="Open Sans Light" panose="020B0606030504020204" pitchFamily="34" charset="0"/>
            </a:endParaRPr>
          </a:p>
        </p:txBody>
      </p:sp>
      <p:sp>
        <p:nvSpPr>
          <p:cNvPr id="143" name="Text Placeholder 2">
            <a:extLst>
              <a:ext uri="{FF2B5EF4-FFF2-40B4-BE49-F238E27FC236}">
                <a16:creationId xmlns:a16="http://schemas.microsoft.com/office/drawing/2014/main" id="{7224FFC4-6A66-32DE-CAEC-EA6DF4E1ABF1}"/>
              </a:ext>
            </a:extLst>
          </p:cNvPr>
          <p:cNvSpPr txBox="1">
            <a:spLocks/>
          </p:cNvSpPr>
          <p:nvPr/>
        </p:nvSpPr>
        <p:spPr>
          <a:xfrm>
            <a:off x="889267" y="717715"/>
            <a:ext cx="4718683" cy="785652"/>
          </a:xfrm>
          <a:prstGeom prst="rect">
            <a:avLst/>
          </a:prstGeom>
        </p:spPr>
        <p:txBody>
          <a:bodyPr lIns="91440" tIns="45720" rIns="91440" bIns="45720" anchor="t"/>
          <a:lstStyle>
            <a:lvl1pPr marL="229493" indent="-229493" algn="l" defTabSz="917969" rtl="0" eaLnBrk="1" latinLnBrk="0" hangingPunct="1">
              <a:lnSpc>
                <a:spcPct val="100000"/>
              </a:lnSpc>
              <a:spcBef>
                <a:spcPts val="1200"/>
              </a:spcBef>
              <a:buFont typeface="Arial" panose="020B0604020202020204" pitchFamily="34" charset="0"/>
              <a:buChar char="•"/>
              <a:defRPr sz="2000" kern="1200">
                <a:solidFill>
                  <a:schemeClr val="tx2"/>
                </a:solidFill>
                <a:latin typeface="+mn-lt"/>
                <a:ea typeface="+mn-ea"/>
                <a:cs typeface="+mn-cs"/>
              </a:defRPr>
            </a:lvl1pPr>
            <a:lvl2pPr marL="688477" indent="-229493" algn="l" defTabSz="917969" rtl="0" eaLnBrk="1" latinLnBrk="0" hangingPunct="1">
              <a:lnSpc>
                <a:spcPct val="100000"/>
              </a:lnSpc>
              <a:spcBef>
                <a:spcPts val="1200"/>
              </a:spcBef>
              <a:buFont typeface="Arial" panose="020B0604020202020204" pitchFamily="34" charset="0"/>
              <a:buChar char="•"/>
              <a:defRPr sz="1800" kern="1200">
                <a:solidFill>
                  <a:schemeClr val="tx2"/>
                </a:solidFill>
                <a:latin typeface="+mn-lt"/>
                <a:ea typeface="+mn-ea"/>
                <a:cs typeface="+mn-cs"/>
              </a:defRPr>
            </a:lvl2pPr>
            <a:lvl3pPr marL="1147462" indent="-229493" algn="l" defTabSz="917969" rtl="0" eaLnBrk="1" latinLnBrk="0" hangingPunct="1">
              <a:lnSpc>
                <a:spcPct val="100000"/>
              </a:lnSpc>
              <a:spcBef>
                <a:spcPts val="1200"/>
              </a:spcBef>
              <a:buFont typeface="Arial" panose="020B0604020202020204" pitchFamily="34" charset="0"/>
              <a:buChar char="•"/>
              <a:defRPr sz="1600" kern="1200">
                <a:solidFill>
                  <a:schemeClr val="tx2"/>
                </a:solidFill>
                <a:latin typeface="+mn-lt"/>
                <a:ea typeface="+mn-ea"/>
                <a:cs typeface="+mn-cs"/>
              </a:defRPr>
            </a:lvl3pPr>
            <a:lvl4pPr marL="1606445" indent="-229493" algn="l" defTabSz="917969" rtl="0" eaLnBrk="1" latinLnBrk="0" hangingPunct="1">
              <a:lnSpc>
                <a:spcPct val="100000"/>
              </a:lnSpc>
              <a:spcBef>
                <a:spcPts val="1200"/>
              </a:spcBef>
              <a:buFont typeface="Arial" panose="020B0604020202020204" pitchFamily="34" charset="0"/>
              <a:buChar char="•"/>
              <a:defRPr sz="1400" kern="1200">
                <a:solidFill>
                  <a:schemeClr val="tx2"/>
                </a:solidFill>
                <a:latin typeface="+mn-lt"/>
                <a:ea typeface="+mn-ea"/>
                <a:cs typeface="+mn-cs"/>
              </a:defRPr>
            </a:lvl4pPr>
            <a:lvl5pPr marL="2065430" indent="-229493" algn="l" defTabSz="917969" rtl="0" eaLnBrk="1" latinLnBrk="0" hangingPunct="1">
              <a:lnSpc>
                <a:spcPct val="100000"/>
              </a:lnSpc>
              <a:spcBef>
                <a:spcPts val="1200"/>
              </a:spcBef>
              <a:buFont typeface="Arial" panose="020B0604020202020204" pitchFamily="34" charset="0"/>
              <a:buChar char="•"/>
              <a:defRPr sz="1400" kern="1200">
                <a:solidFill>
                  <a:schemeClr val="tx2"/>
                </a:solidFill>
                <a:latin typeface="+mn-lt"/>
                <a:ea typeface="+mn-ea"/>
                <a:cs typeface="+mn-cs"/>
              </a:defRPr>
            </a:lvl5pPr>
            <a:lvl6pPr marL="2524414"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6pPr>
            <a:lvl7pPr marL="2983399"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7pPr>
            <a:lvl8pPr marL="3442383"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8pPr>
            <a:lvl9pPr marL="3901367"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9pPr>
          </a:lstStyle>
          <a:p>
            <a:pPr marL="0" indent="0" defTabSz="874457">
              <a:spcBef>
                <a:spcPts val="1143"/>
              </a:spcBef>
              <a:buNone/>
            </a:pPr>
            <a:r>
              <a:rPr lang="en-GB" sz="1500" dirty="0">
                <a:solidFill>
                  <a:srgbClr val="FFFFFF"/>
                </a:solidFill>
                <a:latin typeface="Open Sans Light"/>
                <a:ea typeface="Open Sans Light"/>
                <a:cs typeface="Open Sans Light"/>
                <a:sym typeface="Open Sans" panose="020B0606030504020204" pitchFamily="34" charset="0"/>
              </a:rPr>
              <a:t>With 21 years of Wi-Fi and connectivity expertise, Airties is the preferred partner of leading ISPs in connectivity experience management.</a:t>
            </a:r>
          </a:p>
        </p:txBody>
      </p:sp>
      <p:sp>
        <p:nvSpPr>
          <p:cNvPr id="144" name="Title 3">
            <a:extLst>
              <a:ext uri="{FF2B5EF4-FFF2-40B4-BE49-F238E27FC236}">
                <a16:creationId xmlns:a16="http://schemas.microsoft.com/office/drawing/2014/main" id="{B75759B4-446D-72F9-C1C4-C8B9F36B4689}"/>
              </a:ext>
            </a:extLst>
          </p:cNvPr>
          <p:cNvSpPr txBox="1">
            <a:spLocks/>
          </p:cNvSpPr>
          <p:nvPr/>
        </p:nvSpPr>
        <p:spPr>
          <a:xfrm>
            <a:off x="938612" y="316168"/>
            <a:ext cx="3339682" cy="379958"/>
          </a:xfrm>
          <a:prstGeom prst="rect">
            <a:avLst/>
          </a:prstGeom>
        </p:spPr>
        <p:txBody>
          <a:bodyPr vert="horz" wrap="square" lIns="0" tIns="0" rIns="0" bIns="0" rtlCol="0" anchor="b" anchorCtr="0">
            <a:noAutofit/>
          </a:bodyPr>
          <a:lstStyle>
            <a:lvl1pPr algn="l" defTabSz="917969" rtl="0" eaLnBrk="1" latinLnBrk="0" hangingPunct="1">
              <a:lnSpc>
                <a:spcPct val="100000"/>
              </a:lnSpc>
              <a:spcBef>
                <a:spcPts val="1200"/>
              </a:spcBef>
              <a:buNone/>
              <a:defRPr lang="en-US" sz="2800" b="1" kern="1200" dirty="0">
                <a:solidFill>
                  <a:schemeClr val="accent1"/>
                </a:solidFill>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1pPr>
          </a:lstStyle>
          <a:p>
            <a:pPr defTabSz="874457">
              <a:spcBef>
                <a:spcPts val="1143"/>
              </a:spcBef>
            </a:pPr>
            <a:r>
              <a:rPr lang="en-US" sz="2667">
                <a:solidFill>
                  <a:srgbClr val="F4951B"/>
                </a:solidFill>
                <a:latin typeface="Matrice SemiBold"/>
              </a:rPr>
              <a:t>Who We Are</a:t>
            </a:r>
          </a:p>
        </p:txBody>
      </p:sp>
      <p:sp>
        <p:nvSpPr>
          <p:cNvPr id="145" name="Rounded Rectangle 45">
            <a:extLst>
              <a:ext uri="{FF2B5EF4-FFF2-40B4-BE49-F238E27FC236}">
                <a16:creationId xmlns:a16="http://schemas.microsoft.com/office/drawing/2014/main" id="{616A72F1-4452-E02E-C0DB-AC75756B77A8}"/>
              </a:ext>
            </a:extLst>
          </p:cNvPr>
          <p:cNvSpPr>
            <a:spLocks/>
          </p:cNvSpPr>
          <p:nvPr/>
        </p:nvSpPr>
        <p:spPr>
          <a:xfrm>
            <a:off x="950685" y="4110780"/>
            <a:ext cx="2309997" cy="1013139"/>
          </a:xfrm>
          <a:prstGeom prst="roundRect">
            <a:avLst>
              <a:gd name="adj" fmla="val 9655"/>
            </a:avLst>
          </a:prstGeom>
          <a:gradFill flip="none" rotWithShape="1">
            <a:gsLst>
              <a:gs pos="0">
                <a:schemeClr val="accent1">
                  <a:lumMod val="40000"/>
                  <a:lumOff val="60000"/>
                  <a:alpha val="46000"/>
                </a:schemeClr>
              </a:gs>
              <a:gs pos="100000">
                <a:schemeClr val="accent1">
                  <a:lumMod val="60000"/>
                  <a:lumOff val="40000"/>
                  <a:alpha val="43000"/>
                </a:schemeClr>
              </a:gs>
            </a:gsLst>
            <a:lin ang="16200000" scaled="1"/>
            <a:tileRect/>
          </a:gradFill>
          <a:ln>
            <a:solidFill>
              <a:schemeClr val="accent1">
                <a:lumMod val="40000"/>
                <a:lumOff val="60000"/>
                <a:alpha val="32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defTabSz="414885">
              <a:defRPr/>
            </a:pPr>
            <a:endParaRPr lang="en-GB" sz="1634">
              <a:solidFill>
                <a:srgbClr val="363636"/>
              </a:solidFill>
              <a:latin typeface="Open Sans Light" panose="020B0606030504020204" pitchFamily="34" charset="0"/>
              <a:ea typeface="Open Sans Light" pitchFamily="2" charset="0"/>
              <a:cs typeface="Open Sans Light" pitchFamily="2" charset="0"/>
            </a:endParaRPr>
          </a:p>
        </p:txBody>
      </p:sp>
      <p:sp>
        <p:nvSpPr>
          <p:cNvPr id="146" name="Rounded Rectangle 72">
            <a:extLst>
              <a:ext uri="{FF2B5EF4-FFF2-40B4-BE49-F238E27FC236}">
                <a16:creationId xmlns:a16="http://schemas.microsoft.com/office/drawing/2014/main" id="{514B7A51-0EF6-83D5-BE40-7B9702814C3A}"/>
              </a:ext>
            </a:extLst>
          </p:cNvPr>
          <p:cNvSpPr>
            <a:spLocks/>
          </p:cNvSpPr>
          <p:nvPr/>
        </p:nvSpPr>
        <p:spPr>
          <a:xfrm>
            <a:off x="938612" y="2942456"/>
            <a:ext cx="2309997" cy="1013139"/>
          </a:xfrm>
          <a:prstGeom prst="roundRect">
            <a:avLst>
              <a:gd name="adj" fmla="val 9655"/>
            </a:avLst>
          </a:prstGeom>
          <a:gradFill flip="none" rotWithShape="1">
            <a:gsLst>
              <a:gs pos="0">
                <a:schemeClr val="accent1">
                  <a:lumMod val="40000"/>
                  <a:lumOff val="60000"/>
                  <a:alpha val="46000"/>
                </a:schemeClr>
              </a:gs>
              <a:gs pos="100000">
                <a:schemeClr val="accent1">
                  <a:lumMod val="60000"/>
                  <a:lumOff val="40000"/>
                  <a:alpha val="43000"/>
                </a:schemeClr>
              </a:gs>
            </a:gsLst>
            <a:lin ang="16200000" scaled="1"/>
            <a:tileRect/>
          </a:gradFill>
          <a:ln>
            <a:solidFill>
              <a:schemeClr val="accent1">
                <a:lumMod val="40000"/>
                <a:lumOff val="60000"/>
                <a:alpha val="32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defTabSz="414885">
              <a:defRPr/>
            </a:pPr>
            <a:endParaRPr lang="en-GB" sz="1634">
              <a:solidFill>
                <a:srgbClr val="363636"/>
              </a:solidFill>
              <a:latin typeface="Open Sans Light" panose="020B0606030504020204" pitchFamily="34" charset="0"/>
              <a:ea typeface="Open Sans Light" pitchFamily="2" charset="0"/>
              <a:cs typeface="Open Sans Light" pitchFamily="2" charset="0"/>
            </a:endParaRPr>
          </a:p>
        </p:txBody>
      </p:sp>
      <p:sp>
        <p:nvSpPr>
          <p:cNvPr id="147" name="Rounded Rectangle 17">
            <a:extLst>
              <a:ext uri="{FF2B5EF4-FFF2-40B4-BE49-F238E27FC236}">
                <a16:creationId xmlns:a16="http://schemas.microsoft.com/office/drawing/2014/main" id="{3186F26C-1067-FECA-CA25-14E5953F0F60}"/>
              </a:ext>
            </a:extLst>
          </p:cNvPr>
          <p:cNvSpPr>
            <a:spLocks/>
          </p:cNvSpPr>
          <p:nvPr/>
        </p:nvSpPr>
        <p:spPr>
          <a:xfrm>
            <a:off x="944113" y="1774131"/>
            <a:ext cx="2309997" cy="1013139"/>
          </a:xfrm>
          <a:prstGeom prst="roundRect">
            <a:avLst>
              <a:gd name="adj" fmla="val 9655"/>
            </a:avLst>
          </a:prstGeom>
          <a:gradFill flip="none" rotWithShape="1">
            <a:gsLst>
              <a:gs pos="0">
                <a:schemeClr val="accent1">
                  <a:lumMod val="40000"/>
                  <a:lumOff val="60000"/>
                  <a:alpha val="46000"/>
                </a:schemeClr>
              </a:gs>
              <a:gs pos="100000">
                <a:schemeClr val="accent1">
                  <a:lumMod val="60000"/>
                  <a:lumOff val="40000"/>
                  <a:alpha val="43000"/>
                </a:schemeClr>
              </a:gs>
            </a:gsLst>
            <a:lin ang="16200000" scaled="1"/>
            <a:tileRect/>
          </a:gradFill>
          <a:ln>
            <a:solidFill>
              <a:schemeClr val="accent1">
                <a:lumMod val="40000"/>
                <a:lumOff val="60000"/>
                <a:alpha val="32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defTabSz="414885">
              <a:defRPr/>
            </a:pPr>
            <a:endParaRPr lang="en-GB" sz="1634">
              <a:solidFill>
                <a:srgbClr val="363636"/>
              </a:solidFill>
              <a:latin typeface="Open Sans Light" panose="020B0606030504020204" pitchFamily="34" charset="0"/>
              <a:ea typeface="Open Sans Light" pitchFamily="2" charset="0"/>
              <a:cs typeface="Open Sans Light" pitchFamily="2" charset="0"/>
            </a:endParaRPr>
          </a:p>
        </p:txBody>
      </p:sp>
      <p:sp>
        <p:nvSpPr>
          <p:cNvPr id="148" name="Rounded Rectangle 99">
            <a:extLst>
              <a:ext uri="{FF2B5EF4-FFF2-40B4-BE49-F238E27FC236}">
                <a16:creationId xmlns:a16="http://schemas.microsoft.com/office/drawing/2014/main" id="{B9637091-ABEE-4E08-1038-131FA6ABBBF5}"/>
              </a:ext>
            </a:extLst>
          </p:cNvPr>
          <p:cNvSpPr>
            <a:spLocks/>
          </p:cNvSpPr>
          <p:nvPr/>
        </p:nvSpPr>
        <p:spPr>
          <a:xfrm>
            <a:off x="950685" y="5274977"/>
            <a:ext cx="2309997" cy="1013139"/>
          </a:xfrm>
          <a:prstGeom prst="roundRect">
            <a:avLst>
              <a:gd name="adj" fmla="val 9655"/>
            </a:avLst>
          </a:prstGeom>
          <a:gradFill flip="none" rotWithShape="1">
            <a:gsLst>
              <a:gs pos="0">
                <a:schemeClr val="accent1">
                  <a:lumMod val="40000"/>
                  <a:lumOff val="60000"/>
                  <a:alpha val="46000"/>
                </a:schemeClr>
              </a:gs>
              <a:gs pos="100000">
                <a:schemeClr val="accent1">
                  <a:lumMod val="60000"/>
                  <a:lumOff val="40000"/>
                  <a:alpha val="43000"/>
                </a:schemeClr>
              </a:gs>
            </a:gsLst>
            <a:lin ang="16200000" scaled="1"/>
            <a:tileRect/>
          </a:gradFill>
          <a:ln>
            <a:solidFill>
              <a:schemeClr val="accent1">
                <a:lumMod val="40000"/>
                <a:lumOff val="60000"/>
                <a:alpha val="32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defTabSz="414885">
              <a:defRPr/>
            </a:pPr>
            <a:endParaRPr lang="en-GB" sz="1634">
              <a:solidFill>
                <a:srgbClr val="363636"/>
              </a:solidFill>
              <a:latin typeface="Open Sans Light" panose="020B0606030504020204" pitchFamily="34" charset="0"/>
              <a:ea typeface="Open Sans Light" pitchFamily="2" charset="0"/>
              <a:cs typeface="Open Sans Light" pitchFamily="2" charset="0"/>
            </a:endParaRPr>
          </a:p>
        </p:txBody>
      </p:sp>
      <p:sp>
        <p:nvSpPr>
          <p:cNvPr id="149" name="Text Placeholder 2">
            <a:extLst>
              <a:ext uri="{FF2B5EF4-FFF2-40B4-BE49-F238E27FC236}">
                <a16:creationId xmlns:a16="http://schemas.microsoft.com/office/drawing/2014/main" id="{2EF78B06-73BB-4E04-CFBA-3CC525CD38DE}"/>
              </a:ext>
            </a:extLst>
          </p:cNvPr>
          <p:cNvSpPr txBox="1">
            <a:spLocks/>
          </p:cNvSpPr>
          <p:nvPr/>
        </p:nvSpPr>
        <p:spPr>
          <a:xfrm>
            <a:off x="1145599" y="3468169"/>
            <a:ext cx="1636642" cy="335142"/>
          </a:xfrm>
          <a:prstGeom prst="rect">
            <a:avLst/>
          </a:prstGeom>
        </p:spPr>
        <p:txBody>
          <a:bodyPr lIns="0" tIns="0" rIns="0" bIns="0">
            <a:noAutofit/>
          </a:bodyPr>
          <a:lstStyle>
            <a:lvl1pPr marL="0" indent="0" algn="l" defTabSz="457201" rtl="0" eaLnBrk="1" latinLnBrk="0" hangingPunct="1">
              <a:lnSpc>
                <a:spcPct val="100000"/>
              </a:lnSpc>
              <a:spcBef>
                <a:spcPts val="0"/>
              </a:spcBef>
              <a:buFont typeface="Arial" panose="020B0604020202020204" pitchFamily="34" charset="0"/>
              <a:buNone/>
              <a:defRPr lang="en-US" sz="1200" kern="1200" dirty="0" smtClean="0">
                <a:solidFill>
                  <a:schemeClr val="bg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lnSpc>
                <a:spcPct val="100000"/>
              </a:lnSpc>
              <a:spcBef>
                <a:spcPts val="1200"/>
              </a:spcBef>
              <a:buFont typeface="Arial" panose="020B0604020202020204" pitchFamily="34" charset="0"/>
              <a:buNone/>
              <a:defRPr lang="en-GB" sz="1200" kern="1200" dirty="0">
                <a:solidFill>
                  <a:schemeClr val="bg1"/>
                </a:solidFill>
                <a:latin typeface="Verdana" panose="020B0604030504040204"/>
                <a:ea typeface="ヒラギノ角ゴ Pro W3"/>
                <a:cs typeface="+mn-cs"/>
              </a:defRPr>
            </a:lvl5pPr>
            <a:lvl6pPr marL="2524414"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6pPr>
            <a:lvl7pPr marL="2983399"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7pPr>
            <a:lvl8pPr marL="3442383"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8pPr>
            <a:lvl9pPr marL="3901367"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9pPr>
          </a:lstStyle>
          <a:p>
            <a:pPr defTabSz="414886">
              <a:buClr>
                <a:srgbClr val="363636"/>
              </a:buClr>
              <a:defRPr/>
            </a:pPr>
            <a:r>
              <a:rPr lang="en-GB" sz="1089">
                <a:solidFill>
                  <a:srgbClr val="FFFFFF"/>
                </a:solidFill>
                <a:ea typeface="Open Sans Light" pitchFamily="2" charset="0"/>
                <a:cs typeface="Open Sans Light" pitchFamily="2" charset="0"/>
              </a:rPr>
              <a:t>Employees of</a:t>
            </a:r>
            <a:br>
              <a:rPr lang="en-GB" sz="1089">
                <a:solidFill>
                  <a:srgbClr val="FFFFFF"/>
                </a:solidFill>
                <a:ea typeface="Open Sans Light" pitchFamily="2" charset="0"/>
                <a:cs typeface="Open Sans Light" pitchFamily="2" charset="0"/>
              </a:rPr>
            </a:br>
            <a:r>
              <a:rPr lang="en-GB" sz="1089">
                <a:solidFill>
                  <a:srgbClr val="FFFFFF"/>
                </a:solidFill>
                <a:ea typeface="Open Sans Light" pitchFamily="2" charset="0"/>
                <a:cs typeface="Open Sans Light" pitchFamily="2" charset="0"/>
              </a:rPr>
              <a:t>18 nationalities</a:t>
            </a:r>
          </a:p>
        </p:txBody>
      </p:sp>
      <p:sp>
        <p:nvSpPr>
          <p:cNvPr id="150" name="Text Placeholder 2">
            <a:extLst>
              <a:ext uri="{FF2B5EF4-FFF2-40B4-BE49-F238E27FC236}">
                <a16:creationId xmlns:a16="http://schemas.microsoft.com/office/drawing/2014/main" id="{A4A9EDAF-70D5-1BAC-384C-25CA9F56F032}"/>
              </a:ext>
            </a:extLst>
          </p:cNvPr>
          <p:cNvSpPr txBox="1">
            <a:spLocks/>
          </p:cNvSpPr>
          <p:nvPr/>
        </p:nvSpPr>
        <p:spPr>
          <a:xfrm>
            <a:off x="1157672" y="4636493"/>
            <a:ext cx="1636642" cy="335142"/>
          </a:xfrm>
          <a:prstGeom prst="rect">
            <a:avLst/>
          </a:prstGeom>
        </p:spPr>
        <p:txBody>
          <a:bodyPr lIns="0" tIns="0" rIns="0" bIns="0">
            <a:noAutofit/>
          </a:bodyPr>
          <a:lstStyle>
            <a:lvl1pPr marL="0" indent="0" algn="l" defTabSz="457201" rtl="0" eaLnBrk="1" latinLnBrk="0" hangingPunct="1">
              <a:lnSpc>
                <a:spcPct val="100000"/>
              </a:lnSpc>
              <a:spcBef>
                <a:spcPts val="0"/>
              </a:spcBef>
              <a:buFont typeface="Arial" panose="020B0604020202020204" pitchFamily="34" charset="0"/>
              <a:buNone/>
              <a:defRPr lang="en-US" sz="1200" kern="1200" dirty="0" smtClean="0">
                <a:solidFill>
                  <a:schemeClr val="bg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lnSpc>
                <a:spcPct val="100000"/>
              </a:lnSpc>
              <a:spcBef>
                <a:spcPts val="1200"/>
              </a:spcBef>
              <a:buFont typeface="Arial" panose="020B0604020202020204" pitchFamily="34" charset="0"/>
              <a:buNone/>
              <a:defRPr lang="en-GB" sz="1200" kern="1200" dirty="0">
                <a:solidFill>
                  <a:schemeClr val="bg1"/>
                </a:solidFill>
                <a:latin typeface="Verdana" panose="020B0604030504040204"/>
                <a:ea typeface="ヒラギノ角ゴ Pro W3"/>
                <a:cs typeface="+mn-cs"/>
              </a:defRPr>
            </a:lvl5pPr>
            <a:lvl6pPr marL="2524414"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6pPr>
            <a:lvl7pPr marL="2983399"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7pPr>
            <a:lvl8pPr marL="3442383"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8pPr>
            <a:lvl9pPr marL="3901367"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9pPr>
          </a:lstStyle>
          <a:p>
            <a:pPr defTabSz="414886">
              <a:buClr>
                <a:srgbClr val="363636"/>
              </a:buClr>
              <a:defRPr/>
            </a:pPr>
            <a:r>
              <a:rPr lang="en-GB" sz="1089">
                <a:solidFill>
                  <a:srgbClr val="FFFFFF"/>
                </a:solidFill>
                <a:ea typeface="Open Sans Light" pitchFamily="2" charset="0"/>
                <a:cs typeface="Open Sans Light" pitchFamily="2" charset="0"/>
              </a:rPr>
              <a:t>Different CPE platforms</a:t>
            </a:r>
            <a:br>
              <a:rPr lang="en-GB" sz="1089">
                <a:solidFill>
                  <a:srgbClr val="FFFFFF"/>
                </a:solidFill>
                <a:ea typeface="Open Sans Light" pitchFamily="2" charset="0"/>
                <a:cs typeface="Open Sans Light" pitchFamily="2" charset="0"/>
              </a:rPr>
            </a:br>
            <a:r>
              <a:rPr lang="en-GB" sz="1089">
                <a:solidFill>
                  <a:srgbClr val="FFFFFF"/>
                </a:solidFill>
                <a:ea typeface="Open Sans Light" pitchFamily="2" charset="0"/>
                <a:cs typeface="Open Sans Light" pitchFamily="2" charset="0"/>
              </a:rPr>
              <a:t>integrated</a:t>
            </a:r>
          </a:p>
        </p:txBody>
      </p:sp>
      <p:sp>
        <p:nvSpPr>
          <p:cNvPr id="151" name="TextBox 150">
            <a:extLst>
              <a:ext uri="{FF2B5EF4-FFF2-40B4-BE49-F238E27FC236}">
                <a16:creationId xmlns:a16="http://schemas.microsoft.com/office/drawing/2014/main" id="{4E584342-2111-9D0D-3E03-825902D9BCDD}"/>
              </a:ext>
            </a:extLst>
          </p:cNvPr>
          <p:cNvSpPr txBox="1">
            <a:spLocks/>
          </p:cNvSpPr>
          <p:nvPr/>
        </p:nvSpPr>
        <p:spPr>
          <a:xfrm>
            <a:off x="1151100" y="2299844"/>
            <a:ext cx="1636642" cy="335142"/>
          </a:xfrm>
          <a:prstGeom prst="rect">
            <a:avLst/>
          </a:prstGeom>
        </p:spPr>
        <p:txBody>
          <a:bodyPr vert="horz" wrap="square" lIns="0" tIns="0" rIns="0" bIns="0" rtlCol="0" anchor="t" anchorCtr="0">
            <a:noAutofit/>
          </a:bodyPr>
          <a:lstStyle>
            <a:lvl1pPr lvl="0" indent="0" defTabSz="917966">
              <a:lnSpc>
                <a:spcPct val="100000"/>
              </a:lnSpc>
              <a:spcBef>
                <a:spcPts val="301"/>
              </a:spcBef>
              <a:spcAft>
                <a:spcPts val="301"/>
              </a:spcAft>
              <a:buClr>
                <a:schemeClr val="accent2"/>
              </a:buClr>
              <a:buSzPct val="100000"/>
              <a:buFont typeface="Segoe UI" panose="020B0502040204020203" pitchFamily="34" charset="0"/>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1pPr>
            <a:lvl2pPr marL="231295" lvl="1" indent="-227681" defTabSz="917966">
              <a:lnSpc>
                <a:spcPct val="100000"/>
              </a:lnSpc>
              <a:spcBef>
                <a:spcPts val="0"/>
              </a:spcBef>
              <a:spcAft>
                <a:spcPts val="301"/>
              </a:spcAft>
              <a:buClr>
                <a:schemeClr val="accent2"/>
              </a:buClr>
              <a:buSzPct val="110000"/>
              <a:buFont typeface="Wingdings" panose="05000000000000000000" pitchFamily="2" charset="2"/>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2pPr>
            <a:lvl3pPr marL="444520" lvl="2" indent="-216839" defTabSz="917966">
              <a:lnSpc>
                <a:spcPct val="100000"/>
              </a:lnSpc>
              <a:spcBef>
                <a:spcPts val="0"/>
              </a:spcBef>
              <a:spcAft>
                <a:spcPts val="301"/>
              </a:spcAft>
              <a:buClr>
                <a:schemeClr val="accent2"/>
              </a:buClr>
              <a:buSzPct val="110000"/>
              <a:buFont typeface="Arial" panose="020B0604020202020204" pitchFamily="34" charset="0"/>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3pPr>
            <a:lvl4pPr marL="599921" lvl="3" indent="-151788" defTabSz="917966">
              <a:lnSpc>
                <a:spcPct val="100000"/>
              </a:lnSpc>
              <a:spcBef>
                <a:spcPts val="0"/>
              </a:spcBef>
              <a:spcAft>
                <a:spcPts val="301"/>
              </a:spcAft>
              <a:buClr>
                <a:schemeClr val="accent2"/>
              </a:buClr>
              <a:buSzPct val="100000"/>
              <a:buFont typeface="Arial" panose="020B0604020202020204" pitchFamily="34" charset="0"/>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4pPr>
            <a:lvl5pPr marL="820374" lvl="4" indent="-148174" defTabSz="917966">
              <a:lnSpc>
                <a:spcPct val="100000"/>
              </a:lnSpc>
              <a:spcBef>
                <a:spcPts val="0"/>
              </a:spcBef>
              <a:spcAft>
                <a:spcPts val="301"/>
              </a:spcAft>
              <a:buClr>
                <a:schemeClr val="accent2"/>
              </a:buClr>
              <a:buSzPct val="100000"/>
              <a:buFont typeface="Arial" panose="020B0604020202020204" pitchFamily="34" charset="0"/>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5pPr>
            <a:lvl6pPr marL="1090085" indent="-172119" defTabSz="917966">
              <a:lnSpc>
                <a:spcPct val="100000"/>
              </a:lnSpc>
              <a:spcBef>
                <a:spcPts val="0"/>
              </a:spcBef>
              <a:spcAft>
                <a:spcPts val="301"/>
              </a:spcAft>
              <a:buSzPct val="100000"/>
              <a:buFont typeface="Arial" panose="020B0604020202020204" pitchFamily="34" charset="0"/>
              <a:buChar char="▫"/>
              <a:defRPr sz="1606">
                <a:cs typeface="Arial" panose="020B0604020202020204" pitchFamily="34" charset="0"/>
              </a:defRPr>
            </a:lvl6pPr>
            <a:lvl7pPr marL="1090085" indent="-172119" defTabSz="917966">
              <a:lnSpc>
                <a:spcPct val="100000"/>
              </a:lnSpc>
              <a:spcBef>
                <a:spcPts val="0"/>
              </a:spcBef>
              <a:spcAft>
                <a:spcPts val="301"/>
              </a:spcAft>
              <a:buSzPct val="100000"/>
              <a:buFont typeface="Arial" panose="020B0604020202020204" pitchFamily="34" charset="0"/>
              <a:buChar char="▫"/>
              <a:defRPr sz="1606">
                <a:cs typeface="Arial" panose="020B0604020202020204" pitchFamily="34" charset="0"/>
              </a:defRPr>
            </a:lvl7pPr>
            <a:lvl8pPr marL="1090085" indent="-172119" defTabSz="917966">
              <a:lnSpc>
                <a:spcPct val="100000"/>
              </a:lnSpc>
              <a:spcBef>
                <a:spcPts val="0"/>
              </a:spcBef>
              <a:spcAft>
                <a:spcPts val="301"/>
              </a:spcAft>
              <a:buSzPct val="100000"/>
              <a:buFont typeface="Arial" panose="020B0604020202020204" pitchFamily="34" charset="0"/>
              <a:buChar char="▫"/>
              <a:defRPr sz="1606">
                <a:cs typeface="Arial" panose="020B0604020202020204" pitchFamily="34" charset="0"/>
              </a:defRPr>
            </a:lvl8pPr>
            <a:lvl9pPr marL="1090085" indent="-172119" defTabSz="917966">
              <a:lnSpc>
                <a:spcPct val="100000"/>
              </a:lnSpc>
              <a:spcBef>
                <a:spcPts val="0"/>
              </a:spcBef>
              <a:spcAft>
                <a:spcPts val="301"/>
              </a:spcAft>
              <a:buSzPct val="100000"/>
              <a:buFont typeface="Arial" panose="020B0604020202020204" pitchFamily="34" charset="0"/>
              <a:buChar char="▫"/>
              <a:defRPr sz="1606">
                <a:cs typeface="Arial" panose="020B0604020202020204" pitchFamily="34" charset="0"/>
              </a:defRPr>
            </a:lvl9pPr>
          </a:lstStyle>
          <a:p>
            <a:pPr defTabSz="833005">
              <a:spcBef>
                <a:spcPts val="273"/>
              </a:spcBef>
              <a:spcAft>
                <a:spcPts val="273"/>
              </a:spcAft>
              <a:buClr>
                <a:srgbClr val="363636"/>
              </a:buClr>
              <a:defRPr/>
            </a:pPr>
            <a:r>
              <a:rPr lang="en-GB" sz="1089">
                <a:solidFill>
                  <a:srgbClr val="FFFFFF"/>
                </a:solidFill>
                <a:ea typeface="Open Sans Light" pitchFamily="2" charset="0"/>
                <a:cs typeface="Open Sans Light" pitchFamily="2" charset="0"/>
              </a:rPr>
              <a:t>Households managed to </a:t>
            </a:r>
            <a:br>
              <a:rPr lang="en-GB" sz="1089">
                <a:solidFill>
                  <a:srgbClr val="FFFFFF"/>
                </a:solidFill>
                <a:ea typeface="Open Sans Light" pitchFamily="2" charset="0"/>
                <a:cs typeface="Open Sans Light" pitchFamily="2" charset="0"/>
              </a:rPr>
            </a:br>
            <a:r>
              <a:rPr lang="en-GB" sz="1089">
                <a:solidFill>
                  <a:srgbClr val="FFFFFF"/>
                </a:solidFill>
                <a:ea typeface="Open Sans Light" pitchFamily="2" charset="0"/>
                <a:cs typeface="Open Sans Light" pitchFamily="2" charset="0"/>
              </a:rPr>
              <a:t>date by Airties Cloud </a:t>
            </a:r>
          </a:p>
        </p:txBody>
      </p:sp>
      <p:sp>
        <p:nvSpPr>
          <p:cNvPr id="152" name="Text Placeholder 2">
            <a:extLst>
              <a:ext uri="{FF2B5EF4-FFF2-40B4-BE49-F238E27FC236}">
                <a16:creationId xmlns:a16="http://schemas.microsoft.com/office/drawing/2014/main" id="{5E810C53-0450-6337-1B18-480D12671ADB}"/>
              </a:ext>
            </a:extLst>
          </p:cNvPr>
          <p:cNvSpPr txBox="1">
            <a:spLocks/>
          </p:cNvSpPr>
          <p:nvPr/>
        </p:nvSpPr>
        <p:spPr>
          <a:xfrm>
            <a:off x="1157672" y="5781831"/>
            <a:ext cx="1636642" cy="335142"/>
          </a:xfrm>
          <a:prstGeom prst="rect">
            <a:avLst/>
          </a:prstGeom>
        </p:spPr>
        <p:txBody>
          <a:bodyPr lIns="0" tIns="0" rIns="0" bIns="0">
            <a:noAutofit/>
          </a:bodyPr>
          <a:lstStyle>
            <a:lvl1pPr marL="0" indent="0" algn="l" defTabSz="457201" rtl="0" eaLnBrk="1" latinLnBrk="0" hangingPunct="1">
              <a:lnSpc>
                <a:spcPct val="100000"/>
              </a:lnSpc>
              <a:spcBef>
                <a:spcPts val="0"/>
              </a:spcBef>
              <a:buFont typeface="Arial" panose="020B0604020202020204" pitchFamily="34" charset="0"/>
              <a:buNone/>
              <a:defRPr lang="en-US" sz="1200" kern="1200" dirty="0" smtClean="0">
                <a:solidFill>
                  <a:schemeClr val="bg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lnSpc>
                <a:spcPct val="100000"/>
              </a:lnSpc>
              <a:spcBef>
                <a:spcPts val="1200"/>
              </a:spcBef>
              <a:buFont typeface="Arial" panose="020B0604020202020204" pitchFamily="34" charset="0"/>
              <a:buNone/>
              <a:defRPr lang="en-GB" sz="1200" kern="1200" dirty="0">
                <a:solidFill>
                  <a:schemeClr val="bg1"/>
                </a:solidFill>
                <a:latin typeface="Verdana" panose="020B0604030504040204"/>
                <a:ea typeface="ヒラギノ角ゴ Pro W3"/>
                <a:cs typeface="+mn-cs"/>
              </a:defRPr>
            </a:lvl5pPr>
            <a:lvl6pPr marL="2524414"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6pPr>
            <a:lvl7pPr marL="2983399"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7pPr>
            <a:lvl8pPr marL="3442383"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8pPr>
            <a:lvl9pPr marL="3901367"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9pPr>
          </a:lstStyle>
          <a:p>
            <a:pPr defTabSz="414886">
              <a:buClr>
                <a:srgbClr val="363636"/>
              </a:buClr>
              <a:defRPr/>
            </a:pPr>
            <a:r>
              <a:rPr lang="en-GB" sz="1089">
                <a:solidFill>
                  <a:srgbClr val="FFFFFF"/>
                </a:solidFill>
                <a:ea typeface="Open Sans Light" pitchFamily="2" charset="0"/>
                <a:cs typeface="Open Sans Light" pitchFamily="2" charset="0"/>
              </a:rPr>
              <a:t>in</a:t>
            </a:r>
            <a:r>
              <a:rPr lang="en-GB" sz="1089" b="1">
                <a:solidFill>
                  <a:srgbClr val="FFFFFF"/>
                </a:solidFill>
                <a:latin typeface="Open Sans ExtraBold" panose="020B0606030504020204" pitchFamily="34" charset="0"/>
                <a:ea typeface="Open Sans ExtraBold" pitchFamily="2" charset="0"/>
                <a:cs typeface="Open Sans ExtraBold" pitchFamily="2" charset="0"/>
              </a:rPr>
              <a:t> Paris/France</a:t>
            </a:r>
            <a:br>
              <a:rPr lang="en-GB" sz="1089">
                <a:solidFill>
                  <a:srgbClr val="FFFFFF"/>
                </a:solidFill>
                <a:ea typeface="Open Sans Light" pitchFamily="2" charset="0"/>
                <a:cs typeface="Open Sans Light" pitchFamily="2" charset="0"/>
              </a:rPr>
            </a:br>
            <a:r>
              <a:rPr lang="en-GB" sz="1089">
                <a:solidFill>
                  <a:srgbClr val="FFFFFF"/>
                </a:solidFill>
                <a:ea typeface="Open Sans Light" pitchFamily="2" charset="0"/>
                <a:cs typeface="Open Sans Light" pitchFamily="2" charset="0"/>
              </a:rPr>
              <a:t>Board/Sales/Marketing</a:t>
            </a:r>
          </a:p>
        </p:txBody>
      </p:sp>
      <p:sp>
        <p:nvSpPr>
          <p:cNvPr id="153" name="Rounded Rectangle 91">
            <a:extLst>
              <a:ext uri="{FF2B5EF4-FFF2-40B4-BE49-F238E27FC236}">
                <a16:creationId xmlns:a16="http://schemas.microsoft.com/office/drawing/2014/main" id="{6C3A57FA-A5AE-0A46-023E-30E0B3BF8945}"/>
              </a:ext>
            </a:extLst>
          </p:cNvPr>
          <p:cNvSpPr>
            <a:spLocks/>
          </p:cNvSpPr>
          <p:nvPr/>
        </p:nvSpPr>
        <p:spPr>
          <a:xfrm>
            <a:off x="3352102" y="2949961"/>
            <a:ext cx="2309997" cy="1013139"/>
          </a:xfrm>
          <a:prstGeom prst="roundRect">
            <a:avLst>
              <a:gd name="adj" fmla="val 9655"/>
            </a:avLst>
          </a:prstGeom>
          <a:gradFill flip="none" rotWithShape="1">
            <a:gsLst>
              <a:gs pos="0">
                <a:schemeClr val="accent1">
                  <a:lumMod val="40000"/>
                  <a:lumOff val="60000"/>
                  <a:alpha val="46000"/>
                </a:schemeClr>
              </a:gs>
              <a:gs pos="100000">
                <a:schemeClr val="accent1">
                  <a:lumMod val="60000"/>
                  <a:lumOff val="40000"/>
                  <a:alpha val="43000"/>
                </a:schemeClr>
              </a:gs>
            </a:gsLst>
            <a:lin ang="16200000" scaled="1"/>
            <a:tileRect/>
          </a:gradFill>
          <a:ln>
            <a:solidFill>
              <a:schemeClr val="accent1">
                <a:lumMod val="40000"/>
                <a:lumOff val="60000"/>
                <a:alpha val="32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defTabSz="414885">
              <a:defRPr/>
            </a:pPr>
            <a:endParaRPr lang="en-GB" sz="1634">
              <a:solidFill>
                <a:srgbClr val="363636"/>
              </a:solidFill>
              <a:latin typeface="Open Sans Light" panose="020B0606030504020204" pitchFamily="34" charset="0"/>
              <a:ea typeface="Open Sans Light" pitchFamily="2" charset="0"/>
              <a:cs typeface="Open Sans Light" pitchFamily="2" charset="0"/>
            </a:endParaRPr>
          </a:p>
        </p:txBody>
      </p:sp>
      <p:sp>
        <p:nvSpPr>
          <p:cNvPr id="154" name="Rounded Rectangle 54">
            <a:extLst>
              <a:ext uri="{FF2B5EF4-FFF2-40B4-BE49-F238E27FC236}">
                <a16:creationId xmlns:a16="http://schemas.microsoft.com/office/drawing/2014/main" id="{092E838F-8EB2-5160-58BB-CA5CA44654A7}"/>
              </a:ext>
            </a:extLst>
          </p:cNvPr>
          <p:cNvSpPr>
            <a:spLocks/>
          </p:cNvSpPr>
          <p:nvPr/>
        </p:nvSpPr>
        <p:spPr>
          <a:xfrm>
            <a:off x="3365074" y="4091121"/>
            <a:ext cx="2309997" cy="1013139"/>
          </a:xfrm>
          <a:prstGeom prst="roundRect">
            <a:avLst>
              <a:gd name="adj" fmla="val 9655"/>
            </a:avLst>
          </a:prstGeom>
          <a:gradFill flip="none" rotWithShape="1">
            <a:gsLst>
              <a:gs pos="0">
                <a:schemeClr val="accent1">
                  <a:lumMod val="40000"/>
                  <a:lumOff val="60000"/>
                  <a:alpha val="46000"/>
                </a:schemeClr>
              </a:gs>
              <a:gs pos="100000">
                <a:schemeClr val="accent1">
                  <a:lumMod val="60000"/>
                  <a:lumOff val="40000"/>
                  <a:alpha val="43000"/>
                </a:schemeClr>
              </a:gs>
            </a:gsLst>
            <a:lin ang="16200000" scaled="1"/>
            <a:tileRect/>
          </a:gradFill>
          <a:ln>
            <a:solidFill>
              <a:schemeClr val="accent1">
                <a:lumMod val="40000"/>
                <a:lumOff val="60000"/>
                <a:alpha val="32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defTabSz="414885">
              <a:defRPr/>
            </a:pPr>
            <a:endParaRPr lang="en-GB" sz="1634">
              <a:solidFill>
                <a:srgbClr val="363636"/>
              </a:solidFill>
              <a:latin typeface="Open Sans Light" panose="020B0606030504020204" pitchFamily="34" charset="0"/>
              <a:ea typeface="Open Sans Light" pitchFamily="2" charset="0"/>
              <a:cs typeface="Open Sans Light" pitchFamily="2" charset="0"/>
            </a:endParaRPr>
          </a:p>
        </p:txBody>
      </p:sp>
      <p:sp>
        <p:nvSpPr>
          <p:cNvPr id="155" name="Rounded Rectangle 24">
            <a:extLst>
              <a:ext uri="{FF2B5EF4-FFF2-40B4-BE49-F238E27FC236}">
                <a16:creationId xmlns:a16="http://schemas.microsoft.com/office/drawing/2014/main" id="{EEA86B0D-7F8C-3824-D01B-16B438797B7A}"/>
              </a:ext>
            </a:extLst>
          </p:cNvPr>
          <p:cNvSpPr>
            <a:spLocks/>
          </p:cNvSpPr>
          <p:nvPr/>
        </p:nvSpPr>
        <p:spPr>
          <a:xfrm>
            <a:off x="3358502" y="1774131"/>
            <a:ext cx="2309997" cy="1013139"/>
          </a:xfrm>
          <a:prstGeom prst="roundRect">
            <a:avLst>
              <a:gd name="adj" fmla="val 9655"/>
            </a:avLst>
          </a:prstGeom>
          <a:gradFill flip="none" rotWithShape="1">
            <a:gsLst>
              <a:gs pos="0">
                <a:schemeClr val="accent1">
                  <a:lumMod val="40000"/>
                  <a:lumOff val="60000"/>
                  <a:alpha val="46000"/>
                </a:schemeClr>
              </a:gs>
              <a:gs pos="100000">
                <a:schemeClr val="accent1">
                  <a:lumMod val="60000"/>
                  <a:lumOff val="40000"/>
                  <a:alpha val="43000"/>
                </a:schemeClr>
              </a:gs>
            </a:gsLst>
            <a:lin ang="16200000" scaled="1"/>
            <a:tileRect/>
          </a:gradFill>
          <a:ln>
            <a:solidFill>
              <a:schemeClr val="accent1">
                <a:lumMod val="40000"/>
                <a:lumOff val="60000"/>
                <a:alpha val="32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defTabSz="414885">
              <a:defRPr/>
            </a:pPr>
            <a:endParaRPr lang="en-GB" sz="1634">
              <a:solidFill>
                <a:srgbClr val="363636"/>
              </a:solidFill>
              <a:latin typeface="Open Sans Light" panose="020B0606030504020204" pitchFamily="34" charset="0"/>
              <a:ea typeface="Open Sans Light" pitchFamily="2" charset="0"/>
              <a:cs typeface="Open Sans Light" pitchFamily="2" charset="0"/>
            </a:endParaRPr>
          </a:p>
        </p:txBody>
      </p:sp>
      <p:sp>
        <p:nvSpPr>
          <p:cNvPr id="156" name="Rounded Rectangle 107">
            <a:extLst>
              <a:ext uri="{FF2B5EF4-FFF2-40B4-BE49-F238E27FC236}">
                <a16:creationId xmlns:a16="http://schemas.microsoft.com/office/drawing/2014/main" id="{94BF25B1-DBCC-E477-82E0-BA481B8364F8}"/>
              </a:ext>
            </a:extLst>
          </p:cNvPr>
          <p:cNvSpPr>
            <a:spLocks/>
          </p:cNvSpPr>
          <p:nvPr/>
        </p:nvSpPr>
        <p:spPr>
          <a:xfrm>
            <a:off x="3365074" y="5274977"/>
            <a:ext cx="2309997" cy="1013139"/>
          </a:xfrm>
          <a:prstGeom prst="roundRect">
            <a:avLst>
              <a:gd name="adj" fmla="val 9655"/>
            </a:avLst>
          </a:prstGeom>
          <a:gradFill flip="none" rotWithShape="1">
            <a:gsLst>
              <a:gs pos="0">
                <a:schemeClr val="accent1">
                  <a:lumMod val="40000"/>
                  <a:lumOff val="60000"/>
                  <a:alpha val="46000"/>
                </a:schemeClr>
              </a:gs>
              <a:gs pos="100000">
                <a:schemeClr val="accent1">
                  <a:lumMod val="60000"/>
                  <a:lumOff val="40000"/>
                  <a:alpha val="43000"/>
                </a:schemeClr>
              </a:gs>
            </a:gsLst>
            <a:lin ang="16200000" scaled="1"/>
            <a:tileRect/>
          </a:gradFill>
          <a:ln>
            <a:solidFill>
              <a:schemeClr val="accent1">
                <a:lumMod val="40000"/>
                <a:lumOff val="60000"/>
                <a:alpha val="32000"/>
              </a:schemeClr>
            </a:solid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defTabSz="414885">
              <a:defRPr/>
            </a:pPr>
            <a:endParaRPr lang="en-GB" sz="1634">
              <a:solidFill>
                <a:srgbClr val="363636"/>
              </a:solidFill>
              <a:latin typeface="Open Sans Light" panose="020B0606030504020204" pitchFamily="34" charset="0"/>
              <a:ea typeface="Open Sans Light" pitchFamily="2" charset="0"/>
              <a:cs typeface="Open Sans Light" pitchFamily="2" charset="0"/>
            </a:endParaRPr>
          </a:p>
        </p:txBody>
      </p:sp>
      <p:sp>
        <p:nvSpPr>
          <p:cNvPr id="157" name="Text Placeholder 4">
            <a:extLst>
              <a:ext uri="{FF2B5EF4-FFF2-40B4-BE49-F238E27FC236}">
                <a16:creationId xmlns:a16="http://schemas.microsoft.com/office/drawing/2014/main" id="{F70EAED1-931A-560D-639F-A2B71D49B949}"/>
              </a:ext>
            </a:extLst>
          </p:cNvPr>
          <p:cNvSpPr txBox="1">
            <a:spLocks/>
          </p:cNvSpPr>
          <p:nvPr/>
        </p:nvSpPr>
        <p:spPr>
          <a:xfrm>
            <a:off x="3559089" y="3475675"/>
            <a:ext cx="1636642" cy="167571"/>
          </a:xfrm>
          <a:prstGeom prst="rect">
            <a:avLst/>
          </a:prstGeom>
        </p:spPr>
        <p:txBody>
          <a:bodyPr lIns="0" tIns="0" rIns="0" bIns="0">
            <a:noAutofit/>
          </a:bodyPr>
          <a:lstStyle>
            <a:lvl1pPr marL="0" indent="0" algn="l" defTabSz="457201" rtl="0" eaLnBrk="1" latinLnBrk="0" hangingPunct="1">
              <a:lnSpc>
                <a:spcPct val="100000"/>
              </a:lnSpc>
              <a:spcBef>
                <a:spcPts val="0"/>
              </a:spcBef>
              <a:buFont typeface="Arial" panose="020B0604020202020204" pitchFamily="34" charset="0"/>
              <a:buNone/>
              <a:defRPr lang="en-US" sz="1200" kern="1200" dirty="0" smtClean="0">
                <a:solidFill>
                  <a:schemeClr val="bg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lnSpc>
                <a:spcPct val="100000"/>
              </a:lnSpc>
              <a:spcBef>
                <a:spcPts val="1200"/>
              </a:spcBef>
              <a:buFont typeface="Arial" panose="020B0604020202020204" pitchFamily="34" charset="0"/>
              <a:buNone/>
              <a:defRPr lang="en-GB" sz="1200" kern="1200" dirty="0">
                <a:solidFill>
                  <a:schemeClr val="bg1"/>
                </a:solidFill>
                <a:latin typeface="Verdana" panose="020B0604030504040204"/>
                <a:ea typeface="ヒラギノ角ゴ Pro W3"/>
                <a:cs typeface="+mn-cs"/>
              </a:defRPr>
            </a:lvl5pPr>
            <a:lvl6pPr marL="2524414"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6pPr>
            <a:lvl7pPr marL="2983399"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7pPr>
            <a:lvl8pPr marL="3442383"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8pPr>
            <a:lvl9pPr marL="3901367"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9pPr>
          </a:lstStyle>
          <a:p>
            <a:pPr defTabSz="414886">
              <a:buClr>
                <a:srgbClr val="363636"/>
              </a:buClr>
              <a:defRPr/>
            </a:pPr>
            <a:r>
              <a:rPr lang="en-GB" sz="1089">
                <a:solidFill>
                  <a:srgbClr val="FFFFFF"/>
                </a:solidFill>
                <a:ea typeface="Open Sans Light" pitchFamily="2" charset="0"/>
                <a:cs typeface="Open Sans Light" pitchFamily="2" charset="0"/>
              </a:rPr>
              <a:t>Employees in R&amp;D</a:t>
            </a:r>
          </a:p>
        </p:txBody>
      </p:sp>
      <p:sp>
        <p:nvSpPr>
          <p:cNvPr id="158" name="Text Placeholder 4">
            <a:extLst>
              <a:ext uri="{FF2B5EF4-FFF2-40B4-BE49-F238E27FC236}">
                <a16:creationId xmlns:a16="http://schemas.microsoft.com/office/drawing/2014/main" id="{37912EBE-462A-0B1E-D22E-8DB2E22A5E2E}"/>
              </a:ext>
            </a:extLst>
          </p:cNvPr>
          <p:cNvSpPr txBox="1">
            <a:spLocks/>
          </p:cNvSpPr>
          <p:nvPr/>
        </p:nvSpPr>
        <p:spPr>
          <a:xfrm>
            <a:off x="3572061" y="4616835"/>
            <a:ext cx="1636642" cy="167571"/>
          </a:xfrm>
          <a:prstGeom prst="rect">
            <a:avLst/>
          </a:prstGeom>
        </p:spPr>
        <p:txBody>
          <a:bodyPr lIns="0" tIns="0" rIns="0" bIns="0">
            <a:noAutofit/>
          </a:bodyPr>
          <a:lstStyle>
            <a:lvl1pPr marL="0" indent="0" algn="l" defTabSz="457201" rtl="0" eaLnBrk="1" latinLnBrk="0" hangingPunct="1">
              <a:lnSpc>
                <a:spcPct val="100000"/>
              </a:lnSpc>
              <a:spcBef>
                <a:spcPts val="0"/>
              </a:spcBef>
              <a:buFont typeface="Arial" panose="020B0604020202020204" pitchFamily="34" charset="0"/>
              <a:buNone/>
              <a:defRPr lang="en-US" sz="1200" kern="1200" dirty="0" smtClean="0">
                <a:solidFill>
                  <a:schemeClr val="bg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lnSpc>
                <a:spcPct val="100000"/>
              </a:lnSpc>
              <a:spcBef>
                <a:spcPts val="1200"/>
              </a:spcBef>
              <a:buFont typeface="Arial" panose="020B0604020202020204" pitchFamily="34" charset="0"/>
              <a:buNone/>
              <a:defRPr lang="en-GB" sz="1200" kern="1200" dirty="0">
                <a:solidFill>
                  <a:schemeClr val="bg1"/>
                </a:solidFill>
                <a:latin typeface="Verdana" panose="020B0604030504040204"/>
                <a:ea typeface="ヒラギノ角ゴ Pro W3"/>
                <a:cs typeface="+mn-cs"/>
              </a:defRPr>
            </a:lvl5pPr>
            <a:lvl6pPr marL="2524414"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6pPr>
            <a:lvl7pPr marL="2983399"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7pPr>
            <a:lvl8pPr marL="3442383"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8pPr>
            <a:lvl9pPr marL="3901367"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9pPr>
          </a:lstStyle>
          <a:p>
            <a:pPr defTabSz="414886">
              <a:buClr>
                <a:srgbClr val="363636"/>
              </a:buClr>
              <a:defRPr/>
            </a:pPr>
            <a:r>
              <a:rPr lang="en-GB" sz="1089">
                <a:solidFill>
                  <a:srgbClr val="FFFFFF"/>
                </a:solidFill>
                <a:ea typeface="Open Sans Light" pitchFamily="2" charset="0"/>
                <a:cs typeface="Open Sans Light" pitchFamily="2" charset="0"/>
              </a:rPr>
              <a:t>Wi-Fi related patents</a:t>
            </a:r>
          </a:p>
        </p:txBody>
      </p:sp>
      <p:sp>
        <p:nvSpPr>
          <p:cNvPr id="159" name="TextBox 158">
            <a:extLst>
              <a:ext uri="{FF2B5EF4-FFF2-40B4-BE49-F238E27FC236}">
                <a16:creationId xmlns:a16="http://schemas.microsoft.com/office/drawing/2014/main" id="{2ACA57DA-07F9-27FD-5ACC-9D4AEA01FED6}"/>
              </a:ext>
            </a:extLst>
          </p:cNvPr>
          <p:cNvSpPr txBox="1">
            <a:spLocks/>
          </p:cNvSpPr>
          <p:nvPr/>
        </p:nvSpPr>
        <p:spPr>
          <a:xfrm>
            <a:off x="3565489" y="2299844"/>
            <a:ext cx="1636642" cy="335142"/>
          </a:xfrm>
          <a:prstGeom prst="rect">
            <a:avLst/>
          </a:prstGeom>
        </p:spPr>
        <p:txBody>
          <a:bodyPr vert="horz" wrap="square" lIns="0" tIns="0" rIns="0" bIns="0" rtlCol="0" anchor="t" anchorCtr="0">
            <a:noAutofit/>
          </a:bodyPr>
          <a:lstStyle>
            <a:lvl1pPr lvl="0" indent="0" defTabSz="917966">
              <a:lnSpc>
                <a:spcPct val="100000"/>
              </a:lnSpc>
              <a:spcBef>
                <a:spcPts val="301"/>
              </a:spcBef>
              <a:spcAft>
                <a:spcPts val="301"/>
              </a:spcAft>
              <a:buClr>
                <a:schemeClr val="accent2"/>
              </a:buClr>
              <a:buSzPct val="100000"/>
              <a:buFont typeface="Segoe UI" panose="020B0502040204020203" pitchFamily="34" charset="0"/>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1pPr>
            <a:lvl2pPr marL="231295" lvl="1" indent="-227681" defTabSz="917966">
              <a:lnSpc>
                <a:spcPct val="100000"/>
              </a:lnSpc>
              <a:spcBef>
                <a:spcPts val="0"/>
              </a:spcBef>
              <a:spcAft>
                <a:spcPts val="301"/>
              </a:spcAft>
              <a:buClr>
                <a:schemeClr val="accent2"/>
              </a:buClr>
              <a:buSzPct val="110000"/>
              <a:buFont typeface="Wingdings" panose="05000000000000000000" pitchFamily="2" charset="2"/>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2pPr>
            <a:lvl3pPr marL="444520" lvl="2" indent="-216839" defTabSz="917966">
              <a:lnSpc>
                <a:spcPct val="100000"/>
              </a:lnSpc>
              <a:spcBef>
                <a:spcPts val="0"/>
              </a:spcBef>
              <a:spcAft>
                <a:spcPts val="301"/>
              </a:spcAft>
              <a:buClr>
                <a:schemeClr val="accent2"/>
              </a:buClr>
              <a:buSzPct val="110000"/>
              <a:buFont typeface="Arial" panose="020B0604020202020204" pitchFamily="34" charset="0"/>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3pPr>
            <a:lvl4pPr marL="599921" lvl="3" indent="-151788" defTabSz="917966">
              <a:lnSpc>
                <a:spcPct val="100000"/>
              </a:lnSpc>
              <a:spcBef>
                <a:spcPts val="0"/>
              </a:spcBef>
              <a:spcAft>
                <a:spcPts val="301"/>
              </a:spcAft>
              <a:buClr>
                <a:schemeClr val="accent2"/>
              </a:buClr>
              <a:buSzPct val="100000"/>
              <a:buFont typeface="Arial" panose="020B0604020202020204" pitchFamily="34" charset="0"/>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4pPr>
            <a:lvl5pPr marL="820374" lvl="4" indent="-148174" defTabSz="917966">
              <a:lnSpc>
                <a:spcPct val="100000"/>
              </a:lnSpc>
              <a:spcBef>
                <a:spcPts val="0"/>
              </a:spcBef>
              <a:spcAft>
                <a:spcPts val="301"/>
              </a:spcAft>
              <a:buClr>
                <a:schemeClr val="accent2"/>
              </a:buClr>
              <a:buSzPct val="100000"/>
              <a:buFont typeface="Arial" panose="020B0604020202020204" pitchFamily="34" charset="0"/>
              <a:buChar char="̶"/>
              <a:defRPr lang="en-US" sz="1606" dirty="0">
                <a:latin typeface="Open Sans Light" panose="020B0606030504020204" pitchFamily="34" charset="0"/>
                <a:ea typeface="Open Sans Light" panose="020B0606030504020204" pitchFamily="34" charset="0"/>
                <a:cs typeface="Open Sans Light" panose="020B0606030504020204" pitchFamily="34" charset="0"/>
                <a:sym typeface="Open Sans" panose="020B0606030504020204" pitchFamily="34" charset="0"/>
              </a:defRPr>
            </a:lvl5pPr>
            <a:lvl6pPr marL="1090085" indent="-172119" defTabSz="917966">
              <a:lnSpc>
                <a:spcPct val="100000"/>
              </a:lnSpc>
              <a:spcBef>
                <a:spcPts val="0"/>
              </a:spcBef>
              <a:spcAft>
                <a:spcPts val="301"/>
              </a:spcAft>
              <a:buSzPct val="100000"/>
              <a:buFont typeface="Arial" panose="020B0604020202020204" pitchFamily="34" charset="0"/>
              <a:buChar char="▫"/>
              <a:defRPr sz="1606">
                <a:cs typeface="Arial" panose="020B0604020202020204" pitchFamily="34" charset="0"/>
              </a:defRPr>
            </a:lvl6pPr>
            <a:lvl7pPr marL="1090085" indent="-172119" defTabSz="917966">
              <a:lnSpc>
                <a:spcPct val="100000"/>
              </a:lnSpc>
              <a:spcBef>
                <a:spcPts val="0"/>
              </a:spcBef>
              <a:spcAft>
                <a:spcPts val="301"/>
              </a:spcAft>
              <a:buSzPct val="100000"/>
              <a:buFont typeface="Arial" panose="020B0604020202020204" pitchFamily="34" charset="0"/>
              <a:buChar char="▫"/>
              <a:defRPr sz="1606">
                <a:cs typeface="Arial" panose="020B0604020202020204" pitchFamily="34" charset="0"/>
              </a:defRPr>
            </a:lvl7pPr>
            <a:lvl8pPr marL="1090085" indent="-172119" defTabSz="917966">
              <a:lnSpc>
                <a:spcPct val="100000"/>
              </a:lnSpc>
              <a:spcBef>
                <a:spcPts val="0"/>
              </a:spcBef>
              <a:spcAft>
                <a:spcPts val="301"/>
              </a:spcAft>
              <a:buSzPct val="100000"/>
              <a:buFont typeface="Arial" panose="020B0604020202020204" pitchFamily="34" charset="0"/>
              <a:buChar char="▫"/>
              <a:defRPr sz="1606">
                <a:cs typeface="Arial" panose="020B0604020202020204" pitchFamily="34" charset="0"/>
              </a:defRPr>
            </a:lvl8pPr>
            <a:lvl9pPr marL="1090085" indent="-172119" defTabSz="917966">
              <a:lnSpc>
                <a:spcPct val="100000"/>
              </a:lnSpc>
              <a:spcBef>
                <a:spcPts val="0"/>
              </a:spcBef>
              <a:spcAft>
                <a:spcPts val="301"/>
              </a:spcAft>
              <a:buSzPct val="100000"/>
              <a:buFont typeface="Arial" panose="020B0604020202020204" pitchFamily="34" charset="0"/>
              <a:buChar char="▫"/>
              <a:defRPr sz="1606">
                <a:cs typeface="Arial" panose="020B0604020202020204" pitchFamily="34" charset="0"/>
              </a:defRPr>
            </a:lvl9pPr>
          </a:lstStyle>
          <a:p>
            <a:pPr defTabSz="833005">
              <a:spcBef>
                <a:spcPts val="273"/>
              </a:spcBef>
              <a:spcAft>
                <a:spcPts val="273"/>
              </a:spcAft>
              <a:buClr>
                <a:srgbClr val="363636"/>
              </a:buClr>
              <a:defRPr/>
            </a:pPr>
            <a:r>
              <a:rPr lang="en-GB" sz="1089">
                <a:solidFill>
                  <a:srgbClr val="FFFFFF"/>
                </a:solidFill>
                <a:ea typeface="Open Sans Light" pitchFamily="2" charset="0"/>
                <a:cs typeface="Open Sans Light" pitchFamily="2" charset="0"/>
              </a:rPr>
              <a:t>Years perfecting Wi-Fi</a:t>
            </a:r>
            <a:br>
              <a:rPr lang="en-GB" sz="1089">
                <a:solidFill>
                  <a:srgbClr val="FFFFFF"/>
                </a:solidFill>
                <a:ea typeface="Open Sans Light" pitchFamily="2" charset="0"/>
                <a:cs typeface="Open Sans Light" pitchFamily="2" charset="0"/>
              </a:rPr>
            </a:br>
            <a:r>
              <a:rPr lang="en-GB" sz="1089">
                <a:solidFill>
                  <a:srgbClr val="FFFFFF"/>
                </a:solidFill>
                <a:ea typeface="Open Sans Light" pitchFamily="2" charset="0"/>
                <a:cs typeface="Open Sans Light" pitchFamily="2" charset="0"/>
              </a:rPr>
              <a:t>technologies </a:t>
            </a:r>
          </a:p>
        </p:txBody>
      </p:sp>
      <p:sp>
        <p:nvSpPr>
          <p:cNvPr id="160" name="Text Placeholder 4">
            <a:extLst>
              <a:ext uri="{FF2B5EF4-FFF2-40B4-BE49-F238E27FC236}">
                <a16:creationId xmlns:a16="http://schemas.microsoft.com/office/drawing/2014/main" id="{C5F1C2E3-C0A6-84ED-4C4F-76A49D71DD82}"/>
              </a:ext>
            </a:extLst>
          </p:cNvPr>
          <p:cNvSpPr txBox="1">
            <a:spLocks/>
          </p:cNvSpPr>
          <p:nvPr/>
        </p:nvSpPr>
        <p:spPr>
          <a:xfrm>
            <a:off x="3572061" y="5781831"/>
            <a:ext cx="1636642" cy="335142"/>
          </a:xfrm>
          <a:prstGeom prst="rect">
            <a:avLst/>
          </a:prstGeom>
        </p:spPr>
        <p:txBody>
          <a:bodyPr lIns="0" tIns="0" rIns="0" bIns="0">
            <a:noAutofit/>
          </a:bodyPr>
          <a:lstStyle>
            <a:lvl1pPr marL="0" indent="0" algn="l" defTabSz="457201" rtl="0" eaLnBrk="1" latinLnBrk="0" hangingPunct="1">
              <a:lnSpc>
                <a:spcPct val="100000"/>
              </a:lnSpc>
              <a:spcBef>
                <a:spcPts val="0"/>
              </a:spcBef>
              <a:buFont typeface="Arial" panose="020B0604020202020204" pitchFamily="34" charset="0"/>
              <a:buNone/>
              <a:defRPr lang="en-US" sz="1200" kern="1200" dirty="0" smtClean="0">
                <a:solidFill>
                  <a:schemeClr val="bg1"/>
                </a:solidFill>
                <a:latin typeface="Open Sans Light" panose="020B0606030504020204" pitchFamily="34" charset="0"/>
                <a:ea typeface="Open Sans Light" panose="020B0606030504020204" pitchFamily="34" charset="0"/>
                <a:cs typeface="Open Sans Light" panose="020B0606030504020204" pitchFamily="34" charset="0"/>
              </a:defRPr>
            </a:lvl1pPr>
            <a:lvl2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2pPr>
            <a:lvl3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3pPr>
            <a:lvl4pPr marL="0" indent="0" algn="l" defTabSz="457201" rtl="0" eaLnBrk="1" latinLnBrk="0" hangingPunct="1">
              <a:lnSpc>
                <a:spcPct val="100000"/>
              </a:lnSpc>
              <a:spcBef>
                <a:spcPts val="1200"/>
              </a:spcBef>
              <a:buFont typeface="Arial" panose="020B0604020202020204" pitchFamily="34" charset="0"/>
              <a:buNone/>
              <a:defRPr lang="en-US" sz="1200" kern="1200" dirty="0" smtClean="0">
                <a:solidFill>
                  <a:schemeClr val="bg1"/>
                </a:solidFill>
                <a:latin typeface="Verdana" panose="020B0604030504040204"/>
                <a:ea typeface="ヒラギノ角ゴ Pro W3"/>
                <a:cs typeface="+mn-cs"/>
              </a:defRPr>
            </a:lvl4pPr>
            <a:lvl5pPr marL="0" indent="0" algn="l" defTabSz="457201" rtl="0" eaLnBrk="1" latinLnBrk="0" hangingPunct="1">
              <a:lnSpc>
                <a:spcPct val="100000"/>
              </a:lnSpc>
              <a:spcBef>
                <a:spcPts val="1200"/>
              </a:spcBef>
              <a:buFont typeface="Arial" panose="020B0604020202020204" pitchFamily="34" charset="0"/>
              <a:buNone/>
              <a:defRPr lang="en-GB" sz="1200" kern="1200" dirty="0">
                <a:solidFill>
                  <a:schemeClr val="bg1"/>
                </a:solidFill>
                <a:latin typeface="Verdana" panose="020B0604030504040204"/>
                <a:ea typeface="ヒラギノ角ゴ Pro W3"/>
                <a:cs typeface="+mn-cs"/>
              </a:defRPr>
            </a:lvl5pPr>
            <a:lvl6pPr marL="2524414"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6pPr>
            <a:lvl7pPr marL="2983399"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7pPr>
            <a:lvl8pPr marL="3442383"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8pPr>
            <a:lvl9pPr marL="3901367" indent="-229493" algn="l" defTabSz="917969" rtl="0" eaLnBrk="1" latinLnBrk="0" hangingPunct="1">
              <a:lnSpc>
                <a:spcPct val="90000"/>
              </a:lnSpc>
              <a:spcBef>
                <a:spcPts val="502"/>
              </a:spcBef>
              <a:buFont typeface="Arial" panose="020B0604020202020204" pitchFamily="34" charset="0"/>
              <a:buChar char="•"/>
              <a:defRPr sz="1807" kern="1200">
                <a:solidFill>
                  <a:schemeClr val="tx1"/>
                </a:solidFill>
                <a:latin typeface="+mn-lt"/>
                <a:ea typeface="+mn-ea"/>
                <a:cs typeface="+mn-cs"/>
              </a:defRPr>
            </a:lvl9pPr>
          </a:lstStyle>
          <a:p>
            <a:pPr defTabSz="414886">
              <a:buClr>
                <a:srgbClr val="363636"/>
              </a:buClr>
              <a:defRPr/>
            </a:pPr>
            <a:r>
              <a:rPr lang="en-GB" sz="1089">
                <a:solidFill>
                  <a:srgbClr val="FFFFFF"/>
                </a:solidFill>
                <a:ea typeface="Open Sans Light" pitchFamily="2" charset="0"/>
                <a:cs typeface="Open Sans Light" pitchFamily="2" charset="0"/>
              </a:rPr>
              <a:t>by Providence Private Equity Partners</a:t>
            </a:r>
          </a:p>
        </p:txBody>
      </p:sp>
      <p:sp>
        <p:nvSpPr>
          <p:cNvPr id="161" name="Freeform: Shape 331">
            <a:extLst>
              <a:ext uri="{FF2B5EF4-FFF2-40B4-BE49-F238E27FC236}">
                <a16:creationId xmlns:a16="http://schemas.microsoft.com/office/drawing/2014/main" id="{2A9CEE69-7300-3CFF-4776-9D664C729EF3}"/>
              </a:ext>
            </a:extLst>
          </p:cNvPr>
          <p:cNvSpPr/>
          <p:nvPr/>
        </p:nvSpPr>
        <p:spPr>
          <a:xfrm>
            <a:off x="2716208" y="1914114"/>
            <a:ext cx="387238" cy="395073"/>
          </a:xfrm>
          <a:custGeom>
            <a:avLst/>
            <a:gdLst>
              <a:gd name="connsiteX0" fmla="*/ 4446253 w 8215281"/>
              <a:gd name="connsiteY0" fmla="*/ 0 h 8381517"/>
              <a:gd name="connsiteX1" fmla="*/ 6751797 w 8215281"/>
              <a:gd name="connsiteY1" fmla="*/ 643699 h 8381517"/>
              <a:gd name="connsiteX2" fmla="*/ 6771350 w 8215281"/>
              <a:gd name="connsiteY2" fmla="*/ 656234 h 8381517"/>
              <a:gd name="connsiteX3" fmla="*/ 6913004 w 8215281"/>
              <a:gd name="connsiteY3" fmla="*/ 791288 h 8381517"/>
              <a:gd name="connsiteX4" fmla="*/ 8215281 w 8215281"/>
              <a:gd name="connsiteY4" fmla="*/ 3935264 h 8381517"/>
              <a:gd name="connsiteX5" fmla="*/ 3769028 w 8215281"/>
              <a:gd name="connsiteY5" fmla="*/ 8381517 h 8381517"/>
              <a:gd name="connsiteX6" fmla="*/ 1463484 w 8215281"/>
              <a:gd name="connsiteY6" fmla="*/ 7737818 h 8381517"/>
              <a:gd name="connsiteX7" fmla="*/ 1443932 w 8215281"/>
              <a:gd name="connsiteY7" fmla="*/ 7725283 h 8381517"/>
              <a:gd name="connsiteX8" fmla="*/ 1302277 w 8215281"/>
              <a:gd name="connsiteY8" fmla="*/ 7590229 h 8381517"/>
              <a:gd name="connsiteX9" fmla="*/ 0 w 8215281"/>
              <a:gd name="connsiteY9" fmla="*/ 4446253 h 8381517"/>
              <a:gd name="connsiteX10" fmla="*/ 4446253 w 8215281"/>
              <a:gd name="connsiteY10" fmla="*/ 0 h 838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15281" h="8381517">
                <a:moveTo>
                  <a:pt x="4446253" y="0"/>
                </a:moveTo>
                <a:cubicBezTo>
                  <a:pt x="5290365" y="0"/>
                  <a:pt x="6079537" y="235224"/>
                  <a:pt x="6751797" y="643699"/>
                </a:cubicBezTo>
                <a:lnTo>
                  <a:pt x="6771350" y="656234"/>
                </a:lnTo>
                <a:lnTo>
                  <a:pt x="6913004" y="791288"/>
                </a:lnTo>
                <a:cubicBezTo>
                  <a:pt x="7717617" y="1595902"/>
                  <a:pt x="8215281" y="2707465"/>
                  <a:pt x="8215281" y="3935264"/>
                </a:cubicBezTo>
                <a:cubicBezTo>
                  <a:pt x="8215281" y="6390862"/>
                  <a:pt x="6224626" y="8381517"/>
                  <a:pt x="3769028" y="8381517"/>
                </a:cubicBezTo>
                <a:cubicBezTo>
                  <a:pt x="2924916" y="8381517"/>
                  <a:pt x="2135744" y="8146293"/>
                  <a:pt x="1463484" y="7737818"/>
                </a:cubicBezTo>
                <a:lnTo>
                  <a:pt x="1443932" y="7725283"/>
                </a:lnTo>
                <a:lnTo>
                  <a:pt x="1302277" y="7590229"/>
                </a:lnTo>
                <a:cubicBezTo>
                  <a:pt x="497664" y="6785615"/>
                  <a:pt x="0" y="5674052"/>
                  <a:pt x="0" y="4446253"/>
                </a:cubicBezTo>
                <a:cubicBezTo>
                  <a:pt x="0" y="1990655"/>
                  <a:pt x="1990655" y="0"/>
                  <a:pt x="444625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62" name="Freeform: Shape 332">
            <a:extLst>
              <a:ext uri="{FF2B5EF4-FFF2-40B4-BE49-F238E27FC236}">
                <a16:creationId xmlns:a16="http://schemas.microsoft.com/office/drawing/2014/main" id="{809BD1B1-CBB3-3FF8-CD25-C78B005A1FC9}"/>
              </a:ext>
            </a:extLst>
          </p:cNvPr>
          <p:cNvSpPr/>
          <p:nvPr/>
        </p:nvSpPr>
        <p:spPr>
          <a:xfrm>
            <a:off x="2684287" y="1890028"/>
            <a:ext cx="351098" cy="388227"/>
          </a:xfrm>
          <a:custGeom>
            <a:avLst/>
            <a:gdLst>
              <a:gd name="connsiteX0" fmla="*/ 4446253 w 7448575"/>
              <a:gd name="connsiteY0" fmla="*/ 0 h 8236272"/>
              <a:gd name="connsiteX1" fmla="*/ 7435813 w 7448575"/>
              <a:gd name="connsiteY1" fmla="*/ 1155056 h 8236272"/>
              <a:gd name="connsiteX2" fmla="*/ 7448575 w 7448575"/>
              <a:gd name="connsiteY2" fmla="*/ 1167223 h 8236272"/>
              <a:gd name="connsiteX3" fmla="*/ 7429022 w 7448575"/>
              <a:gd name="connsiteY3" fmla="*/ 1154688 h 8236272"/>
              <a:gd name="connsiteX4" fmla="*/ 5123478 w 7448575"/>
              <a:gd name="connsiteY4" fmla="*/ 510989 h 8236272"/>
              <a:gd name="connsiteX5" fmla="*/ 677225 w 7448575"/>
              <a:gd name="connsiteY5" fmla="*/ 4957242 h 8236272"/>
              <a:gd name="connsiteX6" fmla="*/ 1979502 w 7448575"/>
              <a:gd name="connsiteY6" fmla="*/ 8101218 h 8236272"/>
              <a:gd name="connsiteX7" fmla="*/ 2121157 w 7448575"/>
              <a:gd name="connsiteY7" fmla="*/ 8236272 h 8236272"/>
              <a:gd name="connsiteX8" fmla="*/ 1960311 w 7448575"/>
              <a:gd name="connsiteY8" fmla="*/ 8133156 h 8236272"/>
              <a:gd name="connsiteX9" fmla="*/ 0 w 7448575"/>
              <a:gd name="connsiteY9" fmla="*/ 4446253 h 8236272"/>
              <a:gd name="connsiteX10" fmla="*/ 4446253 w 7448575"/>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5" h="8236272">
                <a:moveTo>
                  <a:pt x="4446253" y="0"/>
                </a:moveTo>
                <a:cubicBezTo>
                  <a:pt x="5597315" y="0"/>
                  <a:pt x="6646216" y="437400"/>
                  <a:pt x="7435813" y="1155056"/>
                </a:cubicBezTo>
                <a:lnTo>
                  <a:pt x="7448575" y="1167223"/>
                </a:lnTo>
                <a:lnTo>
                  <a:pt x="7429022" y="1154688"/>
                </a:lnTo>
                <a:cubicBezTo>
                  <a:pt x="6756762" y="746213"/>
                  <a:pt x="5967590" y="510989"/>
                  <a:pt x="5123478" y="510989"/>
                </a:cubicBezTo>
                <a:cubicBezTo>
                  <a:pt x="2667880" y="510989"/>
                  <a:pt x="677225" y="2501644"/>
                  <a:pt x="677225" y="4957242"/>
                </a:cubicBezTo>
                <a:cubicBezTo>
                  <a:pt x="677225" y="6185041"/>
                  <a:pt x="1174889" y="7296604"/>
                  <a:pt x="1979502" y="8101218"/>
                </a:cubicBezTo>
                <a:lnTo>
                  <a:pt x="2121157" y="8236272"/>
                </a:lnTo>
                <a:lnTo>
                  <a:pt x="1960311" y="8133156"/>
                </a:lnTo>
                <a:cubicBezTo>
                  <a:pt x="777600" y="7334132"/>
                  <a:pt x="0" y="5981002"/>
                  <a:pt x="0" y="4446253"/>
                </a:cubicBezTo>
                <a:cubicBezTo>
                  <a:pt x="0" y="1990655"/>
                  <a:pt x="1990655" y="0"/>
                  <a:pt x="444625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63" name="Freeform: Shape 333">
            <a:extLst>
              <a:ext uri="{FF2B5EF4-FFF2-40B4-BE49-F238E27FC236}">
                <a16:creationId xmlns:a16="http://schemas.microsoft.com/office/drawing/2014/main" id="{5C78566E-85BB-6F84-4850-CE7F9034C78E}"/>
              </a:ext>
            </a:extLst>
          </p:cNvPr>
          <p:cNvSpPr/>
          <p:nvPr/>
        </p:nvSpPr>
        <p:spPr>
          <a:xfrm>
            <a:off x="2784270" y="1945046"/>
            <a:ext cx="351098" cy="388227"/>
          </a:xfrm>
          <a:custGeom>
            <a:avLst/>
            <a:gdLst>
              <a:gd name="connsiteX0" fmla="*/ 5327418 w 7448574"/>
              <a:gd name="connsiteY0" fmla="*/ 0 h 8236272"/>
              <a:gd name="connsiteX1" fmla="*/ 5488263 w 7448574"/>
              <a:gd name="connsiteY1" fmla="*/ 103116 h 8236272"/>
              <a:gd name="connsiteX2" fmla="*/ 7448574 w 7448574"/>
              <a:gd name="connsiteY2" fmla="*/ 3790019 h 8236272"/>
              <a:gd name="connsiteX3" fmla="*/ 3002321 w 7448574"/>
              <a:gd name="connsiteY3" fmla="*/ 8236272 h 8236272"/>
              <a:gd name="connsiteX4" fmla="*/ 12761 w 7448574"/>
              <a:gd name="connsiteY4" fmla="*/ 7081216 h 8236272"/>
              <a:gd name="connsiteX5" fmla="*/ 0 w 7448574"/>
              <a:gd name="connsiteY5" fmla="*/ 7069049 h 8236272"/>
              <a:gd name="connsiteX6" fmla="*/ 19552 w 7448574"/>
              <a:gd name="connsiteY6" fmla="*/ 7081584 h 8236272"/>
              <a:gd name="connsiteX7" fmla="*/ 2325096 w 7448574"/>
              <a:gd name="connsiteY7" fmla="*/ 7725283 h 8236272"/>
              <a:gd name="connsiteX8" fmla="*/ 6771349 w 7448574"/>
              <a:gd name="connsiteY8" fmla="*/ 3279030 h 8236272"/>
              <a:gd name="connsiteX9" fmla="*/ 5469072 w 7448574"/>
              <a:gd name="connsiteY9" fmla="*/ 135054 h 8236272"/>
              <a:gd name="connsiteX10" fmla="*/ 5327418 w 7448574"/>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4" h="8236272">
                <a:moveTo>
                  <a:pt x="5327418" y="0"/>
                </a:moveTo>
                <a:lnTo>
                  <a:pt x="5488263" y="103116"/>
                </a:lnTo>
                <a:cubicBezTo>
                  <a:pt x="6670975" y="902140"/>
                  <a:pt x="7448574" y="2255270"/>
                  <a:pt x="7448574" y="3790019"/>
                </a:cubicBezTo>
                <a:cubicBezTo>
                  <a:pt x="7448574" y="6245617"/>
                  <a:pt x="5457919" y="8236272"/>
                  <a:pt x="3002321" y="8236272"/>
                </a:cubicBezTo>
                <a:cubicBezTo>
                  <a:pt x="1851260" y="8236272"/>
                  <a:pt x="802358" y="7798872"/>
                  <a:pt x="12761" y="7081216"/>
                </a:cubicBezTo>
                <a:lnTo>
                  <a:pt x="0" y="7069049"/>
                </a:lnTo>
                <a:lnTo>
                  <a:pt x="19552" y="7081584"/>
                </a:lnTo>
                <a:cubicBezTo>
                  <a:pt x="691812" y="7490059"/>
                  <a:pt x="1480984" y="7725283"/>
                  <a:pt x="2325096" y="7725283"/>
                </a:cubicBezTo>
                <a:cubicBezTo>
                  <a:pt x="4780694" y="7725283"/>
                  <a:pt x="6771349" y="5734628"/>
                  <a:pt x="6771349" y="3279030"/>
                </a:cubicBezTo>
                <a:cubicBezTo>
                  <a:pt x="6771349" y="2051231"/>
                  <a:pt x="6273685" y="939668"/>
                  <a:pt x="5469072" y="135054"/>
                </a:cubicBezTo>
                <a:lnTo>
                  <a:pt x="5327418" y="0"/>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grpSp>
        <p:nvGrpSpPr>
          <p:cNvPr id="164" name="Group 163">
            <a:extLst>
              <a:ext uri="{FF2B5EF4-FFF2-40B4-BE49-F238E27FC236}">
                <a16:creationId xmlns:a16="http://schemas.microsoft.com/office/drawing/2014/main" id="{1EE669D4-CCF6-431A-4066-02E864EA1CBE}"/>
              </a:ext>
            </a:extLst>
          </p:cNvPr>
          <p:cNvGrpSpPr/>
          <p:nvPr/>
        </p:nvGrpSpPr>
        <p:grpSpPr>
          <a:xfrm>
            <a:off x="2678786" y="3058353"/>
            <a:ext cx="451081" cy="443245"/>
            <a:chOff x="2465385" y="3028283"/>
            <a:chExt cx="497098" cy="488463"/>
          </a:xfrm>
        </p:grpSpPr>
        <p:sp>
          <p:nvSpPr>
            <p:cNvPr id="165" name="Freeform: Shape 295">
              <a:extLst>
                <a:ext uri="{FF2B5EF4-FFF2-40B4-BE49-F238E27FC236}">
                  <a16:creationId xmlns:a16="http://schemas.microsoft.com/office/drawing/2014/main" id="{85D936BC-B305-A2C7-F56A-F17BC2D641D4}"/>
                </a:ext>
              </a:extLst>
            </p:cNvPr>
            <p:cNvSpPr/>
            <p:nvPr/>
          </p:nvSpPr>
          <p:spPr>
            <a:xfrm>
              <a:off x="2500563" y="3054826"/>
              <a:ext cx="426741" cy="435376"/>
            </a:xfrm>
            <a:custGeom>
              <a:avLst/>
              <a:gdLst>
                <a:gd name="connsiteX0" fmla="*/ 4446253 w 8215281"/>
                <a:gd name="connsiteY0" fmla="*/ 0 h 8381517"/>
                <a:gd name="connsiteX1" fmla="*/ 6751797 w 8215281"/>
                <a:gd name="connsiteY1" fmla="*/ 643699 h 8381517"/>
                <a:gd name="connsiteX2" fmla="*/ 6771350 w 8215281"/>
                <a:gd name="connsiteY2" fmla="*/ 656234 h 8381517"/>
                <a:gd name="connsiteX3" fmla="*/ 6913004 w 8215281"/>
                <a:gd name="connsiteY3" fmla="*/ 791288 h 8381517"/>
                <a:gd name="connsiteX4" fmla="*/ 8215281 w 8215281"/>
                <a:gd name="connsiteY4" fmla="*/ 3935264 h 8381517"/>
                <a:gd name="connsiteX5" fmla="*/ 3769028 w 8215281"/>
                <a:gd name="connsiteY5" fmla="*/ 8381517 h 8381517"/>
                <a:gd name="connsiteX6" fmla="*/ 1463484 w 8215281"/>
                <a:gd name="connsiteY6" fmla="*/ 7737818 h 8381517"/>
                <a:gd name="connsiteX7" fmla="*/ 1443932 w 8215281"/>
                <a:gd name="connsiteY7" fmla="*/ 7725283 h 8381517"/>
                <a:gd name="connsiteX8" fmla="*/ 1302277 w 8215281"/>
                <a:gd name="connsiteY8" fmla="*/ 7590229 h 8381517"/>
                <a:gd name="connsiteX9" fmla="*/ 0 w 8215281"/>
                <a:gd name="connsiteY9" fmla="*/ 4446253 h 8381517"/>
                <a:gd name="connsiteX10" fmla="*/ 4446253 w 8215281"/>
                <a:gd name="connsiteY10" fmla="*/ 0 h 838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15281" h="8381517">
                  <a:moveTo>
                    <a:pt x="4446253" y="0"/>
                  </a:moveTo>
                  <a:cubicBezTo>
                    <a:pt x="5290365" y="0"/>
                    <a:pt x="6079537" y="235224"/>
                    <a:pt x="6751797" y="643699"/>
                  </a:cubicBezTo>
                  <a:lnTo>
                    <a:pt x="6771350" y="656234"/>
                  </a:lnTo>
                  <a:lnTo>
                    <a:pt x="6913004" y="791288"/>
                  </a:lnTo>
                  <a:cubicBezTo>
                    <a:pt x="7717617" y="1595902"/>
                    <a:pt x="8215281" y="2707465"/>
                    <a:pt x="8215281" y="3935264"/>
                  </a:cubicBezTo>
                  <a:cubicBezTo>
                    <a:pt x="8215281" y="6390862"/>
                    <a:pt x="6224626" y="8381517"/>
                    <a:pt x="3769028" y="8381517"/>
                  </a:cubicBezTo>
                  <a:cubicBezTo>
                    <a:pt x="2924916" y="8381517"/>
                    <a:pt x="2135744" y="8146293"/>
                    <a:pt x="1463484" y="7737818"/>
                  </a:cubicBezTo>
                  <a:lnTo>
                    <a:pt x="1443932" y="7725283"/>
                  </a:lnTo>
                  <a:lnTo>
                    <a:pt x="1302277" y="7590229"/>
                  </a:lnTo>
                  <a:cubicBezTo>
                    <a:pt x="497664" y="6785615"/>
                    <a:pt x="0" y="5674052"/>
                    <a:pt x="0" y="4446253"/>
                  </a:cubicBezTo>
                  <a:cubicBezTo>
                    <a:pt x="0" y="1990655"/>
                    <a:pt x="1990655" y="0"/>
                    <a:pt x="444625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66" name="Freeform: Shape 296">
              <a:extLst>
                <a:ext uri="{FF2B5EF4-FFF2-40B4-BE49-F238E27FC236}">
                  <a16:creationId xmlns:a16="http://schemas.microsoft.com/office/drawing/2014/main" id="{94877023-2AD1-E741-CF99-BB57EBC9B9EE}"/>
                </a:ext>
              </a:extLst>
            </p:cNvPr>
            <p:cNvSpPr/>
            <p:nvPr/>
          </p:nvSpPr>
          <p:spPr>
            <a:xfrm>
              <a:off x="2465385" y="3028283"/>
              <a:ext cx="386915" cy="427832"/>
            </a:xfrm>
            <a:custGeom>
              <a:avLst/>
              <a:gdLst>
                <a:gd name="connsiteX0" fmla="*/ 4446253 w 7448575"/>
                <a:gd name="connsiteY0" fmla="*/ 0 h 8236272"/>
                <a:gd name="connsiteX1" fmla="*/ 7435813 w 7448575"/>
                <a:gd name="connsiteY1" fmla="*/ 1155056 h 8236272"/>
                <a:gd name="connsiteX2" fmla="*/ 7448575 w 7448575"/>
                <a:gd name="connsiteY2" fmla="*/ 1167223 h 8236272"/>
                <a:gd name="connsiteX3" fmla="*/ 7429022 w 7448575"/>
                <a:gd name="connsiteY3" fmla="*/ 1154688 h 8236272"/>
                <a:gd name="connsiteX4" fmla="*/ 5123478 w 7448575"/>
                <a:gd name="connsiteY4" fmla="*/ 510989 h 8236272"/>
                <a:gd name="connsiteX5" fmla="*/ 677225 w 7448575"/>
                <a:gd name="connsiteY5" fmla="*/ 4957242 h 8236272"/>
                <a:gd name="connsiteX6" fmla="*/ 1979502 w 7448575"/>
                <a:gd name="connsiteY6" fmla="*/ 8101218 h 8236272"/>
                <a:gd name="connsiteX7" fmla="*/ 2121157 w 7448575"/>
                <a:gd name="connsiteY7" fmla="*/ 8236272 h 8236272"/>
                <a:gd name="connsiteX8" fmla="*/ 1960311 w 7448575"/>
                <a:gd name="connsiteY8" fmla="*/ 8133156 h 8236272"/>
                <a:gd name="connsiteX9" fmla="*/ 0 w 7448575"/>
                <a:gd name="connsiteY9" fmla="*/ 4446253 h 8236272"/>
                <a:gd name="connsiteX10" fmla="*/ 4446253 w 7448575"/>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5" h="8236272">
                  <a:moveTo>
                    <a:pt x="4446253" y="0"/>
                  </a:moveTo>
                  <a:cubicBezTo>
                    <a:pt x="5597315" y="0"/>
                    <a:pt x="6646216" y="437400"/>
                    <a:pt x="7435813" y="1155056"/>
                  </a:cubicBezTo>
                  <a:lnTo>
                    <a:pt x="7448575" y="1167223"/>
                  </a:lnTo>
                  <a:lnTo>
                    <a:pt x="7429022" y="1154688"/>
                  </a:lnTo>
                  <a:cubicBezTo>
                    <a:pt x="6756762" y="746213"/>
                    <a:pt x="5967590" y="510989"/>
                    <a:pt x="5123478" y="510989"/>
                  </a:cubicBezTo>
                  <a:cubicBezTo>
                    <a:pt x="2667880" y="510989"/>
                    <a:pt x="677225" y="2501644"/>
                    <a:pt x="677225" y="4957242"/>
                  </a:cubicBezTo>
                  <a:cubicBezTo>
                    <a:pt x="677225" y="6185041"/>
                    <a:pt x="1174889" y="7296604"/>
                    <a:pt x="1979502" y="8101218"/>
                  </a:cubicBezTo>
                  <a:lnTo>
                    <a:pt x="2121157" y="8236272"/>
                  </a:lnTo>
                  <a:lnTo>
                    <a:pt x="1960311" y="8133156"/>
                  </a:lnTo>
                  <a:cubicBezTo>
                    <a:pt x="777600" y="7334132"/>
                    <a:pt x="0" y="5981002"/>
                    <a:pt x="0" y="4446253"/>
                  </a:cubicBezTo>
                  <a:cubicBezTo>
                    <a:pt x="0" y="1990655"/>
                    <a:pt x="1990655" y="0"/>
                    <a:pt x="444625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67" name="Freeform: Shape 297">
              <a:extLst>
                <a:ext uri="{FF2B5EF4-FFF2-40B4-BE49-F238E27FC236}">
                  <a16:creationId xmlns:a16="http://schemas.microsoft.com/office/drawing/2014/main" id="{437F1504-6048-D8D2-1C9F-D0ED66E54BB5}"/>
                </a:ext>
              </a:extLst>
            </p:cNvPr>
            <p:cNvSpPr/>
            <p:nvPr/>
          </p:nvSpPr>
          <p:spPr>
            <a:xfrm>
              <a:off x="2575568" y="3088914"/>
              <a:ext cx="386915" cy="427832"/>
            </a:xfrm>
            <a:custGeom>
              <a:avLst/>
              <a:gdLst>
                <a:gd name="connsiteX0" fmla="*/ 5327418 w 7448574"/>
                <a:gd name="connsiteY0" fmla="*/ 0 h 8236272"/>
                <a:gd name="connsiteX1" fmla="*/ 5488263 w 7448574"/>
                <a:gd name="connsiteY1" fmla="*/ 103116 h 8236272"/>
                <a:gd name="connsiteX2" fmla="*/ 7448574 w 7448574"/>
                <a:gd name="connsiteY2" fmla="*/ 3790019 h 8236272"/>
                <a:gd name="connsiteX3" fmla="*/ 3002321 w 7448574"/>
                <a:gd name="connsiteY3" fmla="*/ 8236272 h 8236272"/>
                <a:gd name="connsiteX4" fmla="*/ 12761 w 7448574"/>
                <a:gd name="connsiteY4" fmla="*/ 7081216 h 8236272"/>
                <a:gd name="connsiteX5" fmla="*/ 0 w 7448574"/>
                <a:gd name="connsiteY5" fmla="*/ 7069049 h 8236272"/>
                <a:gd name="connsiteX6" fmla="*/ 19552 w 7448574"/>
                <a:gd name="connsiteY6" fmla="*/ 7081584 h 8236272"/>
                <a:gd name="connsiteX7" fmla="*/ 2325096 w 7448574"/>
                <a:gd name="connsiteY7" fmla="*/ 7725283 h 8236272"/>
                <a:gd name="connsiteX8" fmla="*/ 6771349 w 7448574"/>
                <a:gd name="connsiteY8" fmla="*/ 3279030 h 8236272"/>
                <a:gd name="connsiteX9" fmla="*/ 5469072 w 7448574"/>
                <a:gd name="connsiteY9" fmla="*/ 135054 h 8236272"/>
                <a:gd name="connsiteX10" fmla="*/ 5327418 w 7448574"/>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4" h="8236272">
                  <a:moveTo>
                    <a:pt x="5327418" y="0"/>
                  </a:moveTo>
                  <a:lnTo>
                    <a:pt x="5488263" y="103116"/>
                  </a:lnTo>
                  <a:cubicBezTo>
                    <a:pt x="6670975" y="902140"/>
                    <a:pt x="7448574" y="2255270"/>
                    <a:pt x="7448574" y="3790019"/>
                  </a:cubicBezTo>
                  <a:cubicBezTo>
                    <a:pt x="7448574" y="6245617"/>
                    <a:pt x="5457919" y="8236272"/>
                    <a:pt x="3002321" y="8236272"/>
                  </a:cubicBezTo>
                  <a:cubicBezTo>
                    <a:pt x="1851260" y="8236272"/>
                    <a:pt x="802358" y="7798872"/>
                    <a:pt x="12761" y="7081216"/>
                  </a:cubicBezTo>
                  <a:lnTo>
                    <a:pt x="0" y="7069049"/>
                  </a:lnTo>
                  <a:lnTo>
                    <a:pt x="19552" y="7081584"/>
                  </a:lnTo>
                  <a:cubicBezTo>
                    <a:pt x="691812" y="7490059"/>
                    <a:pt x="1480984" y="7725283"/>
                    <a:pt x="2325096" y="7725283"/>
                  </a:cubicBezTo>
                  <a:cubicBezTo>
                    <a:pt x="4780694" y="7725283"/>
                    <a:pt x="6771349" y="5734628"/>
                    <a:pt x="6771349" y="3279030"/>
                  </a:cubicBezTo>
                  <a:cubicBezTo>
                    <a:pt x="6771349" y="2051231"/>
                    <a:pt x="6273685" y="939668"/>
                    <a:pt x="5469072" y="135054"/>
                  </a:cubicBezTo>
                  <a:lnTo>
                    <a:pt x="5327418" y="0"/>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grpSp>
      <p:grpSp>
        <p:nvGrpSpPr>
          <p:cNvPr id="168" name="Group 167">
            <a:extLst>
              <a:ext uri="{FF2B5EF4-FFF2-40B4-BE49-F238E27FC236}">
                <a16:creationId xmlns:a16="http://schemas.microsoft.com/office/drawing/2014/main" id="{A58F2586-31C6-324C-E10F-D5B585F9D4D2}"/>
              </a:ext>
            </a:extLst>
          </p:cNvPr>
          <p:cNvGrpSpPr/>
          <p:nvPr/>
        </p:nvGrpSpPr>
        <p:grpSpPr>
          <a:xfrm>
            <a:off x="2690859" y="4226677"/>
            <a:ext cx="451081" cy="443245"/>
            <a:chOff x="2465385" y="4324064"/>
            <a:chExt cx="497098" cy="488463"/>
          </a:xfrm>
        </p:grpSpPr>
        <p:sp>
          <p:nvSpPr>
            <p:cNvPr id="169" name="Freeform: Shape 345">
              <a:extLst>
                <a:ext uri="{FF2B5EF4-FFF2-40B4-BE49-F238E27FC236}">
                  <a16:creationId xmlns:a16="http://schemas.microsoft.com/office/drawing/2014/main" id="{0E6861DA-D9FB-5A1C-24AC-D51CCCCECF4E}"/>
                </a:ext>
              </a:extLst>
            </p:cNvPr>
            <p:cNvSpPr/>
            <p:nvPr/>
          </p:nvSpPr>
          <p:spPr>
            <a:xfrm>
              <a:off x="2500563" y="4350607"/>
              <a:ext cx="426741" cy="435376"/>
            </a:xfrm>
            <a:custGeom>
              <a:avLst/>
              <a:gdLst>
                <a:gd name="connsiteX0" fmla="*/ 4446253 w 8215281"/>
                <a:gd name="connsiteY0" fmla="*/ 0 h 8381517"/>
                <a:gd name="connsiteX1" fmla="*/ 6751797 w 8215281"/>
                <a:gd name="connsiteY1" fmla="*/ 643699 h 8381517"/>
                <a:gd name="connsiteX2" fmla="*/ 6771350 w 8215281"/>
                <a:gd name="connsiteY2" fmla="*/ 656234 h 8381517"/>
                <a:gd name="connsiteX3" fmla="*/ 6913004 w 8215281"/>
                <a:gd name="connsiteY3" fmla="*/ 791288 h 8381517"/>
                <a:gd name="connsiteX4" fmla="*/ 8215281 w 8215281"/>
                <a:gd name="connsiteY4" fmla="*/ 3935264 h 8381517"/>
                <a:gd name="connsiteX5" fmla="*/ 3769028 w 8215281"/>
                <a:gd name="connsiteY5" fmla="*/ 8381517 h 8381517"/>
                <a:gd name="connsiteX6" fmla="*/ 1463484 w 8215281"/>
                <a:gd name="connsiteY6" fmla="*/ 7737818 h 8381517"/>
                <a:gd name="connsiteX7" fmla="*/ 1443932 w 8215281"/>
                <a:gd name="connsiteY7" fmla="*/ 7725283 h 8381517"/>
                <a:gd name="connsiteX8" fmla="*/ 1302277 w 8215281"/>
                <a:gd name="connsiteY8" fmla="*/ 7590229 h 8381517"/>
                <a:gd name="connsiteX9" fmla="*/ 0 w 8215281"/>
                <a:gd name="connsiteY9" fmla="*/ 4446253 h 8381517"/>
                <a:gd name="connsiteX10" fmla="*/ 4446253 w 8215281"/>
                <a:gd name="connsiteY10" fmla="*/ 0 h 838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15281" h="8381517">
                  <a:moveTo>
                    <a:pt x="4446253" y="0"/>
                  </a:moveTo>
                  <a:cubicBezTo>
                    <a:pt x="5290365" y="0"/>
                    <a:pt x="6079537" y="235224"/>
                    <a:pt x="6751797" y="643699"/>
                  </a:cubicBezTo>
                  <a:lnTo>
                    <a:pt x="6771350" y="656234"/>
                  </a:lnTo>
                  <a:lnTo>
                    <a:pt x="6913004" y="791288"/>
                  </a:lnTo>
                  <a:cubicBezTo>
                    <a:pt x="7717617" y="1595902"/>
                    <a:pt x="8215281" y="2707465"/>
                    <a:pt x="8215281" y="3935264"/>
                  </a:cubicBezTo>
                  <a:cubicBezTo>
                    <a:pt x="8215281" y="6390862"/>
                    <a:pt x="6224626" y="8381517"/>
                    <a:pt x="3769028" y="8381517"/>
                  </a:cubicBezTo>
                  <a:cubicBezTo>
                    <a:pt x="2924916" y="8381517"/>
                    <a:pt x="2135744" y="8146293"/>
                    <a:pt x="1463484" y="7737818"/>
                  </a:cubicBezTo>
                  <a:lnTo>
                    <a:pt x="1443932" y="7725283"/>
                  </a:lnTo>
                  <a:lnTo>
                    <a:pt x="1302277" y="7590229"/>
                  </a:lnTo>
                  <a:cubicBezTo>
                    <a:pt x="497664" y="6785615"/>
                    <a:pt x="0" y="5674052"/>
                    <a:pt x="0" y="4446253"/>
                  </a:cubicBezTo>
                  <a:cubicBezTo>
                    <a:pt x="0" y="1990655"/>
                    <a:pt x="1990655" y="0"/>
                    <a:pt x="444625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70" name="Freeform: Shape 346">
              <a:extLst>
                <a:ext uri="{FF2B5EF4-FFF2-40B4-BE49-F238E27FC236}">
                  <a16:creationId xmlns:a16="http://schemas.microsoft.com/office/drawing/2014/main" id="{79FF321A-A5C1-3B34-4D38-D6D55EF26E4E}"/>
                </a:ext>
              </a:extLst>
            </p:cNvPr>
            <p:cNvSpPr/>
            <p:nvPr/>
          </p:nvSpPr>
          <p:spPr>
            <a:xfrm>
              <a:off x="2465385" y="4324064"/>
              <a:ext cx="386915" cy="427832"/>
            </a:xfrm>
            <a:custGeom>
              <a:avLst/>
              <a:gdLst>
                <a:gd name="connsiteX0" fmla="*/ 4446253 w 7448575"/>
                <a:gd name="connsiteY0" fmla="*/ 0 h 8236272"/>
                <a:gd name="connsiteX1" fmla="*/ 7435813 w 7448575"/>
                <a:gd name="connsiteY1" fmla="*/ 1155056 h 8236272"/>
                <a:gd name="connsiteX2" fmla="*/ 7448575 w 7448575"/>
                <a:gd name="connsiteY2" fmla="*/ 1167223 h 8236272"/>
                <a:gd name="connsiteX3" fmla="*/ 7429022 w 7448575"/>
                <a:gd name="connsiteY3" fmla="*/ 1154688 h 8236272"/>
                <a:gd name="connsiteX4" fmla="*/ 5123478 w 7448575"/>
                <a:gd name="connsiteY4" fmla="*/ 510989 h 8236272"/>
                <a:gd name="connsiteX5" fmla="*/ 677225 w 7448575"/>
                <a:gd name="connsiteY5" fmla="*/ 4957242 h 8236272"/>
                <a:gd name="connsiteX6" fmla="*/ 1979502 w 7448575"/>
                <a:gd name="connsiteY6" fmla="*/ 8101218 h 8236272"/>
                <a:gd name="connsiteX7" fmla="*/ 2121157 w 7448575"/>
                <a:gd name="connsiteY7" fmla="*/ 8236272 h 8236272"/>
                <a:gd name="connsiteX8" fmla="*/ 1960311 w 7448575"/>
                <a:gd name="connsiteY8" fmla="*/ 8133156 h 8236272"/>
                <a:gd name="connsiteX9" fmla="*/ 0 w 7448575"/>
                <a:gd name="connsiteY9" fmla="*/ 4446253 h 8236272"/>
                <a:gd name="connsiteX10" fmla="*/ 4446253 w 7448575"/>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5" h="8236272">
                  <a:moveTo>
                    <a:pt x="4446253" y="0"/>
                  </a:moveTo>
                  <a:cubicBezTo>
                    <a:pt x="5597315" y="0"/>
                    <a:pt x="6646216" y="437400"/>
                    <a:pt x="7435813" y="1155056"/>
                  </a:cubicBezTo>
                  <a:lnTo>
                    <a:pt x="7448575" y="1167223"/>
                  </a:lnTo>
                  <a:lnTo>
                    <a:pt x="7429022" y="1154688"/>
                  </a:lnTo>
                  <a:cubicBezTo>
                    <a:pt x="6756762" y="746213"/>
                    <a:pt x="5967590" y="510989"/>
                    <a:pt x="5123478" y="510989"/>
                  </a:cubicBezTo>
                  <a:cubicBezTo>
                    <a:pt x="2667880" y="510989"/>
                    <a:pt x="677225" y="2501644"/>
                    <a:pt x="677225" y="4957242"/>
                  </a:cubicBezTo>
                  <a:cubicBezTo>
                    <a:pt x="677225" y="6185041"/>
                    <a:pt x="1174889" y="7296604"/>
                    <a:pt x="1979502" y="8101218"/>
                  </a:cubicBezTo>
                  <a:lnTo>
                    <a:pt x="2121157" y="8236272"/>
                  </a:lnTo>
                  <a:lnTo>
                    <a:pt x="1960311" y="8133156"/>
                  </a:lnTo>
                  <a:cubicBezTo>
                    <a:pt x="777600" y="7334132"/>
                    <a:pt x="0" y="5981002"/>
                    <a:pt x="0" y="4446253"/>
                  </a:cubicBezTo>
                  <a:cubicBezTo>
                    <a:pt x="0" y="1990655"/>
                    <a:pt x="1990655" y="0"/>
                    <a:pt x="444625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71" name="Freeform: Shape 347">
              <a:extLst>
                <a:ext uri="{FF2B5EF4-FFF2-40B4-BE49-F238E27FC236}">
                  <a16:creationId xmlns:a16="http://schemas.microsoft.com/office/drawing/2014/main" id="{4EBDEF97-D406-B507-5FF3-235E8D4E457B}"/>
                </a:ext>
              </a:extLst>
            </p:cNvPr>
            <p:cNvSpPr/>
            <p:nvPr/>
          </p:nvSpPr>
          <p:spPr>
            <a:xfrm>
              <a:off x="2575568" y="4384695"/>
              <a:ext cx="386915" cy="427832"/>
            </a:xfrm>
            <a:custGeom>
              <a:avLst/>
              <a:gdLst>
                <a:gd name="connsiteX0" fmla="*/ 5327418 w 7448574"/>
                <a:gd name="connsiteY0" fmla="*/ 0 h 8236272"/>
                <a:gd name="connsiteX1" fmla="*/ 5488263 w 7448574"/>
                <a:gd name="connsiteY1" fmla="*/ 103116 h 8236272"/>
                <a:gd name="connsiteX2" fmla="*/ 7448574 w 7448574"/>
                <a:gd name="connsiteY2" fmla="*/ 3790019 h 8236272"/>
                <a:gd name="connsiteX3" fmla="*/ 3002321 w 7448574"/>
                <a:gd name="connsiteY3" fmla="*/ 8236272 h 8236272"/>
                <a:gd name="connsiteX4" fmla="*/ 12761 w 7448574"/>
                <a:gd name="connsiteY4" fmla="*/ 7081216 h 8236272"/>
                <a:gd name="connsiteX5" fmla="*/ 0 w 7448574"/>
                <a:gd name="connsiteY5" fmla="*/ 7069049 h 8236272"/>
                <a:gd name="connsiteX6" fmla="*/ 19552 w 7448574"/>
                <a:gd name="connsiteY6" fmla="*/ 7081584 h 8236272"/>
                <a:gd name="connsiteX7" fmla="*/ 2325096 w 7448574"/>
                <a:gd name="connsiteY7" fmla="*/ 7725283 h 8236272"/>
                <a:gd name="connsiteX8" fmla="*/ 6771349 w 7448574"/>
                <a:gd name="connsiteY8" fmla="*/ 3279030 h 8236272"/>
                <a:gd name="connsiteX9" fmla="*/ 5469072 w 7448574"/>
                <a:gd name="connsiteY9" fmla="*/ 135054 h 8236272"/>
                <a:gd name="connsiteX10" fmla="*/ 5327418 w 7448574"/>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4" h="8236272">
                  <a:moveTo>
                    <a:pt x="5327418" y="0"/>
                  </a:moveTo>
                  <a:lnTo>
                    <a:pt x="5488263" y="103116"/>
                  </a:lnTo>
                  <a:cubicBezTo>
                    <a:pt x="6670975" y="902140"/>
                    <a:pt x="7448574" y="2255270"/>
                    <a:pt x="7448574" y="3790019"/>
                  </a:cubicBezTo>
                  <a:cubicBezTo>
                    <a:pt x="7448574" y="6245617"/>
                    <a:pt x="5457919" y="8236272"/>
                    <a:pt x="3002321" y="8236272"/>
                  </a:cubicBezTo>
                  <a:cubicBezTo>
                    <a:pt x="1851260" y="8236272"/>
                    <a:pt x="802358" y="7798872"/>
                    <a:pt x="12761" y="7081216"/>
                  </a:cubicBezTo>
                  <a:lnTo>
                    <a:pt x="0" y="7069049"/>
                  </a:lnTo>
                  <a:lnTo>
                    <a:pt x="19552" y="7081584"/>
                  </a:lnTo>
                  <a:cubicBezTo>
                    <a:pt x="691812" y="7490059"/>
                    <a:pt x="1480984" y="7725283"/>
                    <a:pt x="2325096" y="7725283"/>
                  </a:cubicBezTo>
                  <a:cubicBezTo>
                    <a:pt x="4780694" y="7725283"/>
                    <a:pt x="6771349" y="5734628"/>
                    <a:pt x="6771349" y="3279030"/>
                  </a:cubicBezTo>
                  <a:cubicBezTo>
                    <a:pt x="6771349" y="2051231"/>
                    <a:pt x="6273685" y="939668"/>
                    <a:pt x="5469072" y="135054"/>
                  </a:cubicBezTo>
                  <a:lnTo>
                    <a:pt x="5327418" y="0"/>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pic>
          <p:nvPicPr>
            <p:cNvPr id="172" name="CustomIcon">
              <a:extLst>
                <a:ext uri="{FF2B5EF4-FFF2-40B4-BE49-F238E27FC236}">
                  <a16:creationId xmlns:a16="http://schemas.microsoft.com/office/drawing/2014/main" id="{F79231A3-A156-A4BD-81B9-B3192C810349}"/>
                </a:ext>
              </a:extLst>
            </p:cNvPr>
            <p:cNvPicPr>
              <a:picLocks noChangeAspect="1"/>
            </p:cNvPicPr>
            <p:nvPr>
              <p:custDataLst>
                <p:tags r:id="rId1"/>
              </p:custDataLst>
            </p:nvPr>
          </p:nvPicPr>
          <p:blipFill>
            <a:blip>
              <a:extLst>
                <a:ext uri="{96DAC541-7B7A-43D3-8B79-37D633B846F1}">
                  <asvg:svgBlip xmlns:asvg="http://schemas.microsoft.com/office/drawing/2016/SVG/main" r:embed="rId3"/>
                </a:ext>
              </a:extLst>
            </a:blip>
            <a:stretch>
              <a:fillRect/>
            </a:stretch>
          </p:blipFill>
          <p:spPr>
            <a:xfrm>
              <a:off x="2590489" y="4444851"/>
              <a:ext cx="246888" cy="246888"/>
            </a:xfrm>
            <a:prstGeom prst="rect">
              <a:avLst/>
            </a:prstGeom>
          </p:spPr>
        </p:pic>
      </p:grpSp>
      <p:grpSp>
        <p:nvGrpSpPr>
          <p:cNvPr id="173" name="Group 172">
            <a:extLst>
              <a:ext uri="{FF2B5EF4-FFF2-40B4-BE49-F238E27FC236}">
                <a16:creationId xmlns:a16="http://schemas.microsoft.com/office/drawing/2014/main" id="{FAA06312-1A98-EB6F-747F-A73D056F6D44}"/>
              </a:ext>
            </a:extLst>
          </p:cNvPr>
          <p:cNvGrpSpPr/>
          <p:nvPr/>
        </p:nvGrpSpPr>
        <p:grpSpPr>
          <a:xfrm>
            <a:off x="2690859" y="5331337"/>
            <a:ext cx="451081" cy="443245"/>
            <a:chOff x="2465385" y="5554234"/>
            <a:chExt cx="497098" cy="488463"/>
          </a:xfrm>
        </p:grpSpPr>
        <p:sp>
          <p:nvSpPr>
            <p:cNvPr id="174" name="Freeform: Shape 319">
              <a:extLst>
                <a:ext uri="{FF2B5EF4-FFF2-40B4-BE49-F238E27FC236}">
                  <a16:creationId xmlns:a16="http://schemas.microsoft.com/office/drawing/2014/main" id="{F750E01A-88E2-8E96-78C7-7F8859D55C99}"/>
                </a:ext>
              </a:extLst>
            </p:cNvPr>
            <p:cNvSpPr/>
            <p:nvPr/>
          </p:nvSpPr>
          <p:spPr>
            <a:xfrm>
              <a:off x="2500563" y="5580783"/>
              <a:ext cx="426741" cy="435376"/>
            </a:xfrm>
            <a:custGeom>
              <a:avLst/>
              <a:gdLst>
                <a:gd name="connsiteX0" fmla="*/ 4446253 w 8215281"/>
                <a:gd name="connsiteY0" fmla="*/ 0 h 8381517"/>
                <a:gd name="connsiteX1" fmla="*/ 6751797 w 8215281"/>
                <a:gd name="connsiteY1" fmla="*/ 643699 h 8381517"/>
                <a:gd name="connsiteX2" fmla="*/ 6771350 w 8215281"/>
                <a:gd name="connsiteY2" fmla="*/ 656234 h 8381517"/>
                <a:gd name="connsiteX3" fmla="*/ 6913004 w 8215281"/>
                <a:gd name="connsiteY3" fmla="*/ 791288 h 8381517"/>
                <a:gd name="connsiteX4" fmla="*/ 8215281 w 8215281"/>
                <a:gd name="connsiteY4" fmla="*/ 3935264 h 8381517"/>
                <a:gd name="connsiteX5" fmla="*/ 3769028 w 8215281"/>
                <a:gd name="connsiteY5" fmla="*/ 8381517 h 8381517"/>
                <a:gd name="connsiteX6" fmla="*/ 1463484 w 8215281"/>
                <a:gd name="connsiteY6" fmla="*/ 7737818 h 8381517"/>
                <a:gd name="connsiteX7" fmla="*/ 1443932 w 8215281"/>
                <a:gd name="connsiteY7" fmla="*/ 7725283 h 8381517"/>
                <a:gd name="connsiteX8" fmla="*/ 1302277 w 8215281"/>
                <a:gd name="connsiteY8" fmla="*/ 7590229 h 8381517"/>
                <a:gd name="connsiteX9" fmla="*/ 0 w 8215281"/>
                <a:gd name="connsiteY9" fmla="*/ 4446253 h 8381517"/>
                <a:gd name="connsiteX10" fmla="*/ 4446253 w 8215281"/>
                <a:gd name="connsiteY10" fmla="*/ 0 h 838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15281" h="8381517">
                  <a:moveTo>
                    <a:pt x="4446253" y="0"/>
                  </a:moveTo>
                  <a:cubicBezTo>
                    <a:pt x="5290365" y="0"/>
                    <a:pt x="6079537" y="235224"/>
                    <a:pt x="6751797" y="643699"/>
                  </a:cubicBezTo>
                  <a:lnTo>
                    <a:pt x="6771350" y="656234"/>
                  </a:lnTo>
                  <a:lnTo>
                    <a:pt x="6913004" y="791288"/>
                  </a:lnTo>
                  <a:cubicBezTo>
                    <a:pt x="7717617" y="1595902"/>
                    <a:pt x="8215281" y="2707465"/>
                    <a:pt x="8215281" y="3935264"/>
                  </a:cubicBezTo>
                  <a:cubicBezTo>
                    <a:pt x="8215281" y="6390862"/>
                    <a:pt x="6224626" y="8381517"/>
                    <a:pt x="3769028" y="8381517"/>
                  </a:cubicBezTo>
                  <a:cubicBezTo>
                    <a:pt x="2924916" y="8381517"/>
                    <a:pt x="2135744" y="8146293"/>
                    <a:pt x="1463484" y="7737818"/>
                  </a:cubicBezTo>
                  <a:lnTo>
                    <a:pt x="1443932" y="7725283"/>
                  </a:lnTo>
                  <a:lnTo>
                    <a:pt x="1302277" y="7590229"/>
                  </a:lnTo>
                  <a:cubicBezTo>
                    <a:pt x="497664" y="6785615"/>
                    <a:pt x="0" y="5674052"/>
                    <a:pt x="0" y="4446253"/>
                  </a:cubicBezTo>
                  <a:cubicBezTo>
                    <a:pt x="0" y="1990655"/>
                    <a:pt x="1990655" y="0"/>
                    <a:pt x="444625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75" name="Freeform: Shape 320">
              <a:extLst>
                <a:ext uri="{FF2B5EF4-FFF2-40B4-BE49-F238E27FC236}">
                  <a16:creationId xmlns:a16="http://schemas.microsoft.com/office/drawing/2014/main" id="{0FB419DC-FDB8-E887-AAE8-96EEF254F697}"/>
                </a:ext>
              </a:extLst>
            </p:cNvPr>
            <p:cNvSpPr/>
            <p:nvPr/>
          </p:nvSpPr>
          <p:spPr>
            <a:xfrm>
              <a:off x="2465385" y="5554234"/>
              <a:ext cx="386915" cy="427832"/>
            </a:xfrm>
            <a:custGeom>
              <a:avLst/>
              <a:gdLst>
                <a:gd name="connsiteX0" fmla="*/ 4446253 w 7448575"/>
                <a:gd name="connsiteY0" fmla="*/ 0 h 8236272"/>
                <a:gd name="connsiteX1" fmla="*/ 7435813 w 7448575"/>
                <a:gd name="connsiteY1" fmla="*/ 1155056 h 8236272"/>
                <a:gd name="connsiteX2" fmla="*/ 7448575 w 7448575"/>
                <a:gd name="connsiteY2" fmla="*/ 1167223 h 8236272"/>
                <a:gd name="connsiteX3" fmla="*/ 7429022 w 7448575"/>
                <a:gd name="connsiteY3" fmla="*/ 1154688 h 8236272"/>
                <a:gd name="connsiteX4" fmla="*/ 5123478 w 7448575"/>
                <a:gd name="connsiteY4" fmla="*/ 510989 h 8236272"/>
                <a:gd name="connsiteX5" fmla="*/ 677225 w 7448575"/>
                <a:gd name="connsiteY5" fmla="*/ 4957242 h 8236272"/>
                <a:gd name="connsiteX6" fmla="*/ 1979502 w 7448575"/>
                <a:gd name="connsiteY6" fmla="*/ 8101218 h 8236272"/>
                <a:gd name="connsiteX7" fmla="*/ 2121157 w 7448575"/>
                <a:gd name="connsiteY7" fmla="*/ 8236272 h 8236272"/>
                <a:gd name="connsiteX8" fmla="*/ 1960311 w 7448575"/>
                <a:gd name="connsiteY8" fmla="*/ 8133156 h 8236272"/>
                <a:gd name="connsiteX9" fmla="*/ 0 w 7448575"/>
                <a:gd name="connsiteY9" fmla="*/ 4446253 h 8236272"/>
                <a:gd name="connsiteX10" fmla="*/ 4446253 w 7448575"/>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5" h="8236272">
                  <a:moveTo>
                    <a:pt x="4446253" y="0"/>
                  </a:moveTo>
                  <a:cubicBezTo>
                    <a:pt x="5597315" y="0"/>
                    <a:pt x="6646216" y="437400"/>
                    <a:pt x="7435813" y="1155056"/>
                  </a:cubicBezTo>
                  <a:lnTo>
                    <a:pt x="7448575" y="1167223"/>
                  </a:lnTo>
                  <a:lnTo>
                    <a:pt x="7429022" y="1154688"/>
                  </a:lnTo>
                  <a:cubicBezTo>
                    <a:pt x="6756762" y="746213"/>
                    <a:pt x="5967590" y="510989"/>
                    <a:pt x="5123478" y="510989"/>
                  </a:cubicBezTo>
                  <a:cubicBezTo>
                    <a:pt x="2667880" y="510989"/>
                    <a:pt x="677225" y="2501644"/>
                    <a:pt x="677225" y="4957242"/>
                  </a:cubicBezTo>
                  <a:cubicBezTo>
                    <a:pt x="677225" y="6185041"/>
                    <a:pt x="1174889" y="7296604"/>
                    <a:pt x="1979502" y="8101218"/>
                  </a:cubicBezTo>
                  <a:lnTo>
                    <a:pt x="2121157" y="8236272"/>
                  </a:lnTo>
                  <a:lnTo>
                    <a:pt x="1960311" y="8133156"/>
                  </a:lnTo>
                  <a:cubicBezTo>
                    <a:pt x="777600" y="7334132"/>
                    <a:pt x="0" y="5981002"/>
                    <a:pt x="0" y="4446253"/>
                  </a:cubicBezTo>
                  <a:cubicBezTo>
                    <a:pt x="0" y="1990655"/>
                    <a:pt x="1990655" y="0"/>
                    <a:pt x="444625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76" name="Freeform: Shape 321">
              <a:extLst>
                <a:ext uri="{FF2B5EF4-FFF2-40B4-BE49-F238E27FC236}">
                  <a16:creationId xmlns:a16="http://schemas.microsoft.com/office/drawing/2014/main" id="{37B38A28-64A4-1F53-20DF-F1378BA4FDE2}"/>
                </a:ext>
              </a:extLst>
            </p:cNvPr>
            <p:cNvSpPr/>
            <p:nvPr/>
          </p:nvSpPr>
          <p:spPr>
            <a:xfrm>
              <a:off x="2575568" y="5614865"/>
              <a:ext cx="386915" cy="427832"/>
            </a:xfrm>
            <a:custGeom>
              <a:avLst/>
              <a:gdLst>
                <a:gd name="connsiteX0" fmla="*/ 5327418 w 7448574"/>
                <a:gd name="connsiteY0" fmla="*/ 0 h 8236272"/>
                <a:gd name="connsiteX1" fmla="*/ 5488263 w 7448574"/>
                <a:gd name="connsiteY1" fmla="*/ 103116 h 8236272"/>
                <a:gd name="connsiteX2" fmla="*/ 7448574 w 7448574"/>
                <a:gd name="connsiteY2" fmla="*/ 3790019 h 8236272"/>
                <a:gd name="connsiteX3" fmla="*/ 3002321 w 7448574"/>
                <a:gd name="connsiteY3" fmla="*/ 8236272 h 8236272"/>
                <a:gd name="connsiteX4" fmla="*/ 12761 w 7448574"/>
                <a:gd name="connsiteY4" fmla="*/ 7081216 h 8236272"/>
                <a:gd name="connsiteX5" fmla="*/ 0 w 7448574"/>
                <a:gd name="connsiteY5" fmla="*/ 7069049 h 8236272"/>
                <a:gd name="connsiteX6" fmla="*/ 19552 w 7448574"/>
                <a:gd name="connsiteY6" fmla="*/ 7081584 h 8236272"/>
                <a:gd name="connsiteX7" fmla="*/ 2325096 w 7448574"/>
                <a:gd name="connsiteY7" fmla="*/ 7725283 h 8236272"/>
                <a:gd name="connsiteX8" fmla="*/ 6771349 w 7448574"/>
                <a:gd name="connsiteY8" fmla="*/ 3279030 h 8236272"/>
                <a:gd name="connsiteX9" fmla="*/ 5469072 w 7448574"/>
                <a:gd name="connsiteY9" fmla="*/ 135054 h 8236272"/>
                <a:gd name="connsiteX10" fmla="*/ 5327418 w 7448574"/>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4" h="8236272">
                  <a:moveTo>
                    <a:pt x="5327418" y="0"/>
                  </a:moveTo>
                  <a:lnTo>
                    <a:pt x="5488263" y="103116"/>
                  </a:lnTo>
                  <a:cubicBezTo>
                    <a:pt x="6670975" y="902140"/>
                    <a:pt x="7448574" y="2255270"/>
                    <a:pt x="7448574" y="3790019"/>
                  </a:cubicBezTo>
                  <a:cubicBezTo>
                    <a:pt x="7448574" y="6245617"/>
                    <a:pt x="5457919" y="8236272"/>
                    <a:pt x="3002321" y="8236272"/>
                  </a:cubicBezTo>
                  <a:cubicBezTo>
                    <a:pt x="1851260" y="8236272"/>
                    <a:pt x="802358" y="7798872"/>
                    <a:pt x="12761" y="7081216"/>
                  </a:cubicBezTo>
                  <a:lnTo>
                    <a:pt x="0" y="7069049"/>
                  </a:lnTo>
                  <a:lnTo>
                    <a:pt x="19552" y="7081584"/>
                  </a:lnTo>
                  <a:cubicBezTo>
                    <a:pt x="691812" y="7490059"/>
                    <a:pt x="1480984" y="7725283"/>
                    <a:pt x="2325096" y="7725283"/>
                  </a:cubicBezTo>
                  <a:cubicBezTo>
                    <a:pt x="4780694" y="7725283"/>
                    <a:pt x="6771349" y="5734628"/>
                    <a:pt x="6771349" y="3279030"/>
                  </a:cubicBezTo>
                  <a:cubicBezTo>
                    <a:pt x="6771349" y="2051231"/>
                    <a:pt x="6273685" y="939668"/>
                    <a:pt x="5469072" y="135054"/>
                  </a:cubicBezTo>
                  <a:lnTo>
                    <a:pt x="5327418" y="0"/>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grpSp>
      <p:sp>
        <p:nvSpPr>
          <p:cNvPr id="177" name="Freeform: Shape 283">
            <a:extLst>
              <a:ext uri="{FF2B5EF4-FFF2-40B4-BE49-F238E27FC236}">
                <a16:creationId xmlns:a16="http://schemas.microsoft.com/office/drawing/2014/main" id="{1B0705E1-1D70-DBD3-09B4-9A8B66C45486}"/>
              </a:ext>
            </a:extLst>
          </p:cNvPr>
          <p:cNvSpPr/>
          <p:nvPr/>
        </p:nvSpPr>
        <p:spPr>
          <a:xfrm>
            <a:off x="5138627" y="1914114"/>
            <a:ext cx="387238" cy="395073"/>
          </a:xfrm>
          <a:custGeom>
            <a:avLst/>
            <a:gdLst>
              <a:gd name="connsiteX0" fmla="*/ 4446253 w 8215281"/>
              <a:gd name="connsiteY0" fmla="*/ 0 h 8381517"/>
              <a:gd name="connsiteX1" fmla="*/ 6751797 w 8215281"/>
              <a:gd name="connsiteY1" fmla="*/ 643699 h 8381517"/>
              <a:gd name="connsiteX2" fmla="*/ 6771350 w 8215281"/>
              <a:gd name="connsiteY2" fmla="*/ 656234 h 8381517"/>
              <a:gd name="connsiteX3" fmla="*/ 6913004 w 8215281"/>
              <a:gd name="connsiteY3" fmla="*/ 791288 h 8381517"/>
              <a:gd name="connsiteX4" fmla="*/ 8215281 w 8215281"/>
              <a:gd name="connsiteY4" fmla="*/ 3935264 h 8381517"/>
              <a:gd name="connsiteX5" fmla="*/ 3769028 w 8215281"/>
              <a:gd name="connsiteY5" fmla="*/ 8381517 h 8381517"/>
              <a:gd name="connsiteX6" fmla="*/ 1463484 w 8215281"/>
              <a:gd name="connsiteY6" fmla="*/ 7737818 h 8381517"/>
              <a:gd name="connsiteX7" fmla="*/ 1443932 w 8215281"/>
              <a:gd name="connsiteY7" fmla="*/ 7725283 h 8381517"/>
              <a:gd name="connsiteX8" fmla="*/ 1302277 w 8215281"/>
              <a:gd name="connsiteY8" fmla="*/ 7590229 h 8381517"/>
              <a:gd name="connsiteX9" fmla="*/ 0 w 8215281"/>
              <a:gd name="connsiteY9" fmla="*/ 4446253 h 8381517"/>
              <a:gd name="connsiteX10" fmla="*/ 4446253 w 8215281"/>
              <a:gd name="connsiteY10" fmla="*/ 0 h 838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15281" h="8381517">
                <a:moveTo>
                  <a:pt x="4446253" y="0"/>
                </a:moveTo>
                <a:cubicBezTo>
                  <a:pt x="5290365" y="0"/>
                  <a:pt x="6079537" y="235224"/>
                  <a:pt x="6751797" y="643699"/>
                </a:cubicBezTo>
                <a:lnTo>
                  <a:pt x="6771350" y="656234"/>
                </a:lnTo>
                <a:lnTo>
                  <a:pt x="6913004" y="791288"/>
                </a:lnTo>
                <a:cubicBezTo>
                  <a:pt x="7717617" y="1595902"/>
                  <a:pt x="8215281" y="2707465"/>
                  <a:pt x="8215281" y="3935264"/>
                </a:cubicBezTo>
                <a:cubicBezTo>
                  <a:pt x="8215281" y="6390862"/>
                  <a:pt x="6224626" y="8381517"/>
                  <a:pt x="3769028" y="8381517"/>
                </a:cubicBezTo>
                <a:cubicBezTo>
                  <a:pt x="2924916" y="8381517"/>
                  <a:pt x="2135744" y="8146293"/>
                  <a:pt x="1463484" y="7737818"/>
                </a:cubicBezTo>
                <a:lnTo>
                  <a:pt x="1443932" y="7725283"/>
                </a:lnTo>
                <a:lnTo>
                  <a:pt x="1302277" y="7590229"/>
                </a:lnTo>
                <a:cubicBezTo>
                  <a:pt x="497664" y="6785615"/>
                  <a:pt x="0" y="5674052"/>
                  <a:pt x="0" y="4446253"/>
                </a:cubicBezTo>
                <a:cubicBezTo>
                  <a:pt x="0" y="1990655"/>
                  <a:pt x="1990655" y="0"/>
                  <a:pt x="444625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78" name="Freeform: Shape 284">
            <a:extLst>
              <a:ext uri="{FF2B5EF4-FFF2-40B4-BE49-F238E27FC236}">
                <a16:creationId xmlns:a16="http://schemas.microsoft.com/office/drawing/2014/main" id="{8D7A53A3-3470-D3D9-A7E9-658B2DF7617C}"/>
              </a:ext>
            </a:extLst>
          </p:cNvPr>
          <p:cNvSpPr/>
          <p:nvPr/>
        </p:nvSpPr>
        <p:spPr>
          <a:xfrm>
            <a:off x="5106706" y="1890028"/>
            <a:ext cx="351098" cy="388227"/>
          </a:xfrm>
          <a:custGeom>
            <a:avLst/>
            <a:gdLst>
              <a:gd name="connsiteX0" fmla="*/ 4446253 w 7448575"/>
              <a:gd name="connsiteY0" fmla="*/ 0 h 8236272"/>
              <a:gd name="connsiteX1" fmla="*/ 7435813 w 7448575"/>
              <a:gd name="connsiteY1" fmla="*/ 1155056 h 8236272"/>
              <a:gd name="connsiteX2" fmla="*/ 7448575 w 7448575"/>
              <a:gd name="connsiteY2" fmla="*/ 1167223 h 8236272"/>
              <a:gd name="connsiteX3" fmla="*/ 7429022 w 7448575"/>
              <a:gd name="connsiteY3" fmla="*/ 1154688 h 8236272"/>
              <a:gd name="connsiteX4" fmla="*/ 5123478 w 7448575"/>
              <a:gd name="connsiteY4" fmla="*/ 510989 h 8236272"/>
              <a:gd name="connsiteX5" fmla="*/ 677225 w 7448575"/>
              <a:gd name="connsiteY5" fmla="*/ 4957242 h 8236272"/>
              <a:gd name="connsiteX6" fmla="*/ 1979502 w 7448575"/>
              <a:gd name="connsiteY6" fmla="*/ 8101218 h 8236272"/>
              <a:gd name="connsiteX7" fmla="*/ 2121157 w 7448575"/>
              <a:gd name="connsiteY7" fmla="*/ 8236272 h 8236272"/>
              <a:gd name="connsiteX8" fmla="*/ 1960311 w 7448575"/>
              <a:gd name="connsiteY8" fmla="*/ 8133156 h 8236272"/>
              <a:gd name="connsiteX9" fmla="*/ 0 w 7448575"/>
              <a:gd name="connsiteY9" fmla="*/ 4446253 h 8236272"/>
              <a:gd name="connsiteX10" fmla="*/ 4446253 w 7448575"/>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5" h="8236272">
                <a:moveTo>
                  <a:pt x="4446253" y="0"/>
                </a:moveTo>
                <a:cubicBezTo>
                  <a:pt x="5597315" y="0"/>
                  <a:pt x="6646216" y="437400"/>
                  <a:pt x="7435813" y="1155056"/>
                </a:cubicBezTo>
                <a:lnTo>
                  <a:pt x="7448575" y="1167223"/>
                </a:lnTo>
                <a:lnTo>
                  <a:pt x="7429022" y="1154688"/>
                </a:lnTo>
                <a:cubicBezTo>
                  <a:pt x="6756762" y="746213"/>
                  <a:pt x="5967590" y="510989"/>
                  <a:pt x="5123478" y="510989"/>
                </a:cubicBezTo>
                <a:cubicBezTo>
                  <a:pt x="2667880" y="510989"/>
                  <a:pt x="677225" y="2501644"/>
                  <a:pt x="677225" y="4957242"/>
                </a:cubicBezTo>
                <a:cubicBezTo>
                  <a:pt x="677225" y="6185041"/>
                  <a:pt x="1174889" y="7296604"/>
                  <a:pt x="1979502" y="8101218"/>
                </a:cubicBezTo>
                <a:lnTo>
                  <a:pt x="2121157" y="8236272"/>
                </a:lnTo>
                <a:lnTo>
                  <a:pt x="1960311" y="8133156"/>
                </a:lnTo>
                <a:cubicBezTo>
                  <a:pt x="777600" y="7334132"/>
                  <a:pt x="0" y="5981002"/>
                  <a:pt x="0" y="4446253"/>
                </a:cubicBezTo>
                <a:cubicBezTo>
                  <a:pt x="0" y="1990655"/>
                  <a:pt x="1990655" y="0"/>
                  <a:pt x="444625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79" name="Freeform: Shape 285">
            <a:extLst>
              <a:ext uri="{FF2B5EF4-FFF2-40B4-BE49-F238E27FC236}">
                <a16:creationId xmlns:a16="http://schemas.microsoft.com/office/drawing/2014/main" id="{0EA512DC-EA9C-FED3-C0D3-CD43960D60E9}"/>
              </a:ext>
            </a:extLst>
          </p:cNvPr>
          <p:cNvSpPr/>
          <p:nvPr/>
        </p:nvSpPr>
        <p:spPr>
          <a:xfrm>
            <a:off x="5206689" y="1945046"/>
            <a:ext cx="351098" cy="388227"/>
          </a:xfrm>
          <a:custGeom>
            <a:avLst/>
            <a:gdLst>
              <a:gd name="connsiteX0" fmla="*/ 5327418 w 7448574"/>
              <a:gd name="connsiteY0" fmla="*/ 0 h 8236272"/>
              <a:gd name="connsiteX1" fmla="*/ 5488263 w 7448574"/>
              <a:gd name="connsiteY1" fmla="*/ 103116 h 8236272"/>
              <a:gd name="connsiteX2" fmla="*/ 7448574 w 7448574"/>
              <a:gd name="connsiteY2" fmla="*/ 3790019 h 8236272"/>
              <a:gd name="connsiteX3" fmla="*/ 3002321 w 7448574"/>
              <a:gd name="connsiteY3" fmla="*/ 8236272 h 8236272"/>
              <a:gd name="connsiteX4" fmla="*/ 12761 w 7448574"/>
              <a:gd name="connsiteY4" fmla="*/ 7081216 h 8236272"/>
              <a:gd name="connsiteX5" fmla="*/ 0 w 7448574"/>
              <a:gd name="connsiteY5" fmla="*/ 7069049 h 8236272"/>
              <a:gd name="connsiteX6" fmla="*/ 19552 w 7448574"/>
              <a:gd name="connsiteY6" fmla="*/ 7081584 h 8236272"/>
              <a:gd name="connsiteX7" fmla="*/ 2325096 w 7448574"/>
              <a:gd name="connsiteY7" fmla="*/ 7725283 h 8236272"/>
              <a:gd name="connsiteX8" fmla="*/ 6771349 w 7448574"/>
              <a:gd name="connsiteY8" fmla="*/ 3279030 h 8236272"/>
              <a:gd name="connsiteX9" fmla="*/ 5469072 w 7448574"/>
              <a:gd name="connsiteY9" fmla="*/ 135054 h 8236272"/>
              <a:gd name="connsiteX10" fmla="*/ 5327418 w 7448574"/>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4" h="8236272">
                <a:moveTo>
                  <a:pt x="5327418" y="0"/>
                </a:moveTo>
                <a:lnTo>
                  <a:pt x="5488263" y="103116"/>
                </a:lnTo>
                <a:cubicBezTo>
                  <a:pt x="6670975" y="902140"/>
                  <a:pt x="7448574" y="2255270"/>
                  <a:pt x="7448574" y="3790019"/>
                </a:cubicBezTo>
                <a:cubicBezTo>
                  <a:pt x="7448574" y="6245617"/>
                  <a:pt x="5457919" y="8236272"/>
                  <a:pt x="3002321" y="8236272"/>
                </a:cubicBezTo>
                <a:cubicBezTo>
                  <a:pt x="1851260" y="8236272"/>
                  <a:pt x="802358" y="7798872"/>
                  <a:pt x="12761" y="7081216"/>
                </a:cubicBezTo>
                <a:lnTo>
                  <a:pt x="0" y="7069049"/>
                </a:lnTo>
                <a:lnTo>
                  <a:pt x="19552" y="7081584"/>
                </a:lnTo>
                <a:cubicBezTo>
                  <a:pt x="691812" y="7490059"/>
                  <a:pt x="1480984" y="7725283"/>
                  <a:pt x="2325096" y="7725283"/>
                </a:cubicBezTo>
                <a:cubicBezTo>
                  <a:pt x="4780694" y="7725283"/>
                  <a:pt x="6771349" y="5734628"/>
                  <a:pt x="6771349" y="3279030"/>
                </a:cubicBezTo>
                <a:cubicBezTo>
                  <a:pt x="6771349" y="2051231"/>
                  <a:pt x="6273685" y="939668"/>
                  <a:pt x="5469072" y="135054"/>
                </a:cubicBezTo>
                <a:lnTo>
                  <a:pt x="5327418" y="0"/>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grpSp>
        <p:nvGrpSpPr>
          <p:cNvPr id="180" name="Group 179">
            <a:extLst>
              <a:ext uri="{FF2B5EF4-FFF2-40B4-BE49-F238E27FC236}">
                <a16:creationId xmlns:a16="http://schemas.microsoft.com/office/drawing/2014/main" id="{A7F83850-87CB-F494-D34F-2ED3FFBD2AFC}"/>
              </a:ext>
            </a:extLst>
          </p:cNvPr>
          <p:cNvGrpSpPr/>
          <p:nvPr/>
        </p:nvGrpSpPr>
        <p:grpSpPr>
          <a:xfrm>
            <a:off x="5100306" y="3065859"/>
            <a:ext cx="451081" cy="443245"/>
            <a:chOff x="5134925" y="3028283"/>
            <a:chExt cx="497098" cy="488463"/>
          </a:xfrm>
        </p:grpSpPr>
        <p:sp>
          <p:nvSpPr>
            <p:cNvPr id="181" name="Freeform: Shape 246">
              <a:extLst>
                <a:ext uri="{FF2B5EF4-FFF2-40B4-BE49-F238E27FC236}">
                  <a16:creationId xmlns:a16="http://schemas.microsoft.com/office/drawing/2014/main" id="{77C9207C-DC17-A804-831F-2B7A0FDCC8AF}"/>
                </a:ext>
              </a:extLst>
            </p:cNvPr>
            <p:cNvSpPr/>
            <p:nvPr/>
          </p:nvSpPr>
          <p:spPr>
            <a:xfrm>
              <a:off x="5170103" y="3054826"/>
              <a:ext cx="426741" cy="435376"/>
            </a:xfrm>
            <a:custGeom>
              <a:avLst/>
              <a:gdLst>
                <a:gd name="connsiteX0" fmla="*/ 4446253 w 8215281"/>
                <a:gd name="connsiteY0" fmla="*/ 0 h 8381517"/>
                <a:gd name="connsiteX1" fmla="*/ 6751797 w 8215281"/>
                <a:gd name="connsiteY1" fmla="*/ 643699 h 8381517"/>
                <a:gd name="connsiteX2" fmla="*/ 6771350 w 8215281"/>
                <a:gd name="connsiteY2" fmla="*/ 656234 h 8381517"/>
                <a:gd name="connsiteX3" fmla="*/ 6913004 w 8215281"/>
                <a:gd name="connsiteY3" fmla="*/ 791288 h 8381517"/>
                <a:gd name="connsiteX4" fmla="*/ 8215281 w 8215281"/>
                <a:gd name="connsiteY4" fmla="*/ 3935264 h 8381517"/>
                <a:gd name="connsiteX5" fmla="*/ 3769028 w 8215281"/>
                <a:gd name="connsiteY5" fmla="*/ 8381517 h 8381517"/>
                <a:gd name="connsiteX6" fmla="*/ 1463484 w 8215281"/>
                <a:gd name="connsiteY6" fmla="*/ 7737818 h 8381517"/>
                <a:gd name="connsiteX7" fmla="*/ 1443932 w 8215281"/>
                <a:gd name="connsiteY7" fmla="*/ 7725283 h 8381517"/>
                <a:gd name="connsiteX8" fmla="*/ 1302277 w 8215281"/>
                <a:gd name="connsiteY8" fmla="*/ 7590229 h 8381517"/>
                <a:gd name="connsiteX9" fmla="*/ 0 w 8215281"/>
                <a:gd name="connsiteY9" fmla="*/ 4446253 h 8381517"/>
                <a:gd name="connsiteX10" fmla="*/ 4446253 w 8215281"/>
                <a:gd name="connsiteY10" fmla="*/ 0 h 838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15281" h="8381517">
                  <a:moveTo>
                    <a:pt x="4446253" y="0"/>
                  </a:moveTo>
                  <a:cubicBezTo>
                    <a:pt x="5290365" y="0"/>
                    <a:pt x="6079537" y="235224"/>
                    <a:pt x="6751797" y="643699"/>
                  </a:cubicBezTo>
                  <a:lnTo>
                    <a:pt x="6771350" y="656234"/>
                  </a:lnTo>
                  <a:lnTo>
                    <a:pt x="6913004" y="791288"/>
                  </a:lnTo>
                  <a:cubicBezTo>
                    <a:pt x="7717617" y="1595902"/>
                    <a:pt x="8215281" y="2707465"/>
                    <a:pt x="8215281" y="3935264"/>
                  </a:cubicBezTo>
                  <a:cubicBezTo>
                    <a:pt x="8215281" y="6390862"/>
                    <a:pt x="6224626" y="8381517"/>
                    <a:pt x="3769028" y="8381517"/>
                  </a:cubicBezTo>
                  <a:cubicBezTo>
                    <a:pt x="2924916" y="8381517"/>
                    <a:pt x="2135744" y="8146293"/>
                    <a:pt x="1463484" y="7737818"/>
                  </a:cubicBezTo>
                  <a:lnTo>
                    <a:pt x="1443932" y="7725283"/>
                  </a:lnTo>
                  <a:lnTo>
                    <a:pt x="1302277" y="7590229"/>
                  </a:lnTo>
                  <a:cubicBezTo>
                    <a:pt x="497664" y="6785615"/>
                    <a:pt x="0" y="5674052"/>
                    <a:pt x="0" y="4446253"/>
                  </a:cubicBezTo>
                  <a:cubicBezTo>
                    <a:pt x="0" y="1990655"/>
                    <a:pt x="1990655" y="0"/>
                    <a:pt x="444625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82" name="Freeform: Shape 247">
              <a:extLst>
                <a:ext uri="{FF2B5EF4-FFF2-40B4-BE49-F238E27FC236}">
                  <a16:creationId xmlns:a16="http://schemas.microsoft.com/office/drawing/2014/main" id="{C913B774-54B8-4286-6234-1547CCEC1AC3}"/>
                </a:ext>
              </a:extLst>
            </p:cNvPr>
            <p:cNvSpPr/>
            <p:nvPr/>
          </p:nvSpPr>
          <p:spPr>
            <a:xfrm>
              <a:off x="5134925" y="3028283"/>
              <a:ext cx="386915" cy="427832"/>
            </a:xfrm>
            <a:custGeom>
              <a:avLst/>
              <a:gdLst>
                <a:gd name="connsiteX0" fmla="*/ 4446253 w 7448575"/>
                <a:gd name="connsiteY0" fmla="*/ 0 h 8236272"/>
                <a:gd name="connsiteX1" fmla="*/ 7435813 w 7448575"/>
                <a:gd name="connsiteY1" fmla="*/ 1155056 h 8236272"/>
                <a:gd name="connsiteX2" fmla="*/ 7448575 w 7448575"/>
                <a:gd name="connsiteY2" fmla="*/ 1167223 h 8236272"/>
                <a:gd name="connsiteX3" fmla="*/ 7429022 w 7448575"/>
                <a:gd name="connsiteY3" fmla="*/ 1154688 h 8236272"/>
                <a:gd name="connsiteX4" fmla="*/ 5123478 w 7448575"/>
                <a:gd name="connsiteY4" fmla="*/ 510989 h 8236272"/>
                <a:gd name="connsiteX5" fmla="*/ 677225 w 7448575"/>
                <a:gd name="connsiteY5" fmla="*/ 4957242 h 8236272"/>
                <a:gd name="connsiteX6" fmla="*/ 1979502 w 7448575"/>
                <a:gd name="connsiteY6" fmla="*/ 8101218 h 8236272"/>
                <a:gd name="connsiteX7" fmla="*/ 2121157 w 7448575"/>
                <a:gd name="connsiteY7" fmla="*/ 8236272 h 8236272"/>
                <a:gd name="connsiteX8" fmla="*/ 1960311 w 7448575"/>
                <a:gd name="connsiteY8" fmla="*/ 8133156 h 8236272"/>
                <a:gd name="connsiteX9" fmla="*/ 0 w 7448575"/>
                <a:gd name="connsiteY9" fmla="*/ 4446253 h 8236272"/>
                <a:gd name="connsiteX10" fmla="*/ 4446253 w 7448575"/>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5" h="8236272">
                  <a:moveTo>
                    <a:pt x="4446253" y="0"/>
                  </a:moveTo>
                  <a:cubicBezTo>
                    <a:pt x="5597315" y="0"/>
                    <a:pt x="6646216" y="437400"/>
                    <a:pt x="7435813" y="1155056"/>
                  </a:cubicBezTo>
                  <a:lnTo>
                    <a:pt x="7448575" y="1167223"/>
                  </a:lnTo>
                  <a:lnTo>
                    <a:pt x="7429022" y="1154688"/>
                  </a:lnTo>
                  <a:cubicBezTo>
                    <a:pt x="6756762" y="746213"/>
                    <a:pt x="5967590" y="510989"/>
                    <a:pt x="5123478" y="510989"/>
                  </a:cubicBezTo>
                  <a:cubicBezTo>
                    <a:pt x="2667880" y="510989"/>
                    <a:pt x="677225" y="2501644"/>
                    <a:pt x="677225" y="4957242"/>
                  </a:cubicBezTo>
                  <a:cubicBezTo>
                    <a:pt x="677225" y="6185041"/>
                    <a:pt x="1174889" y="7296604"/>
                    <a:pt x="1979502" y="8101218"/>
                  </a:cubicBezTo>
                  <a:lnTo>
                    <a:pt x="2121157" y="8236272"/>
                  </a:lnTo>
                  <a:lnTo>
                    <a:pt x="1960311" y="8133156"/>
                  </a:lnTo>
                  <a:cubicBezTo>
                    <a:pt x="777600" y="7334132"/>
                    <a:pt x="0" y="5981002"/>
                    <a:pt x="0" y="4446253"/>
                  </a:cubicBezTo>
                  <a:cubicBezTo>
                    <a:pt x="0" y="1990655"/>
                    <a:pt x="1990655" y="0"/>
                    <a:pt x="444625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83" name="Freeform: Shape 248">
              <a:extLst>
                <a:ext uri="{FF2B5EF4-FFF2-40B4-BE49-F238E27FC236}">
                  <a16:creationId xmlns:a16="http://schemas.microsoft.com/office/drawing/2014/main" id="{18A7E6FC-85B6-5CDB-2223-AC0A9196B162}"/>
                </a:ext>
              </a:extLst>
            </p:cNvPr>
            <p:cNvSpPr/>
            <p:nvPr/>
          </p:nvSpPr>
          <p:spPr>
            <a:xfrm>
              <a:off x="5245108" y="3088914"/>
              <a:ext cx="386915" cy="427832"/>
            </a:xfrm>
            <a:custGeom>
              <a:avLst/>
              <a:gdLst>
                <a:gd name="connsiteX0" fmla="*/ 5327418 w 7448574"/>
                <a:gd name="connsiteY0" fmla="*/ 0 h 8236272"/>
                <a:gd name="connsiteX1" fmla="*/ 5488263 w 7448574"/>
                <a:gd name="connsiteY1" fmla="*/ 103116 h 8236272"/>
                <a:gd name="connsiteX2" fmla="*/ 7448574 w 7448574"/>
                <a:gd name="connsiteY2" fmla="*/ 3790019 h 8236272"/>
                <a:gd name="connsiteX3" fmla="*/ 3002321 w 7448574"/>
                <a:gd name="connsiteY3" fmla="*/ 8236272 h 8236272"/>
                <a:gd name="connsiteX4" fmla="*/ 12761 w 7448574"/>
                <a:gd name="connsiteY4" fmla="*/ 7081216 h 8236272"/>
                <a:gd name="connsiteX5" fmla="*/ 0 w 7448574"/>
                <a:gd name="connsiteY5" fmla="*/ 7069049 h 8236272"/>
                <a:gd name="connsiteX6" fmla="*/ 19552 w 7448574"/>
                <a:gd name="connsiteY6" fmla="*/ 7081584 h 8236272"/>
                <a:gd name="connsiteX7" fmla="*/ 2325096 w 7448574"/>
                <a:gd name="connsiteY7" fmla="*/ 7725283 h 8236272"/>
                <a:gd name="connsiteX8" fmla="*/ 6771349 w 7448574"/>
                <a:gd name="connsiteY8" fmla="*/ 3279030 h 8236272"/>
                <a:gd name="connsiteX9" fmla="*/ 5469072 w 7448574"/>
                <a:gd name="connsiteY9" fmla="*/ 135054 h 8236272"/>
                <a:gd name="connsiteX10" fmla="*/ 5327418 w 7448574"/>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4" h="8236272">
                  <a:moveTo>
                    <a:pt x="5327418" y="0"/>
                  </a:moveTo>
                  <a:lnTo>
                    <a:pt x="5488263" y="103116"/>
                  </a:lnTo>
                  <a:cubicBezTo>
                    <a:pt x="6670975" y="902140"/>
                    <a:pt x="7448574" y="2255270"/>
                    <a:pt x="7448574" y="3790019"/>
                  </a:cubicBezTo>
                  <a:cubicBezTo>
                    <a:pt x="7448574" y="6245617"/>
                    <a:pt x="5457919" y="8236272"/>
                    <a:pt x="3002321" y="8236272"/>
                  </a:cubicBezTo>
                  <a:cubicBezTo>
                    <a:pt x="1851260" y="8236272"/>
                    <a:pt x="802358" y="7798872"/>
                    <a:pt x="12761" y="7081216"/>
                  </a:cubicBezTo>
                  <a:lnTo>
                    <a:pt x="0" y="7069049"/>
                  </a:lnTo>
                  <a:lnTo>
                    <a:pt x="19552" y="7081584"/>
                  </a:lnTo>
                  <a:cubicBezTo>
                    <a:pt x="691812" y="7490059"/>
                    <a:pt x="1480984" y="7725283"/>
                    <a:pt x="2325096" y="7725283"/>
                  </a:cubicBezTo>
                  <a:cubicBezTo>
                    <a:pt x="4780694" y="7725283"/>
                    <a:pt x="6771349" y="5734628"/>
                    <a:pt x="6771349" y="3279030"/>
                  </a:cubicBezTo>
                  <a:cubicBezTo>
                    <a:pt x="6771349" y="2051231"/>
                    <a:pt x="6273685" y="939668"/>
                    <a:pt x="5469072" y="135054"/>
                  </a:cubicBezTo>
                  <a:lnTo>
                    <a:pt x="5327418" y="0"/>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grpSp>
      <p:sp>
        <p:nvSpPr>
          <p:cNvPr id="184" name="Freeform: Shape 259">
            <a:extLst>
              <a:ext uri="{FF2B5EF4-FFF2-40B4-BE49-F238E27FC236}">
                <a16:creationId xmlns:a16="http://schemas.microsoft.com/office/drawing/2014/main" id="{714EFCAF-8032-2E7F-1487-41CB2AA68546}"/>
              </a:ext>
            </a:extLst>
          </p:cNvPr>
          <p:cNvSpPr/>
          <p:nvPr/>
        </p:nvSpPr>
        <p:spPr>
          <a:xfrm>
            <a:off x="5145199" y="4231105"/>
            <a:ext cx="387238" cy="395073"/>
          </a:xfrm>
          <a:custGeom>
            <a:avLst/>
            <a:gdLst>
              <a:gd name="connsiteX0" fmla="*/ 4446253 w 8215281"/>
              <a:gd name="connsiteY0" fmla="*/ 0 h 8381517"/>
              <a:gd name="connsiteX1" fmla="*/ 6751797 w 8215281"/>
              <a:gd name="connsiteY1" fmla="*/ 643699 h 8381517"/>
              <a:gd name="connsiteX2" fmla="*/ 6771350 w 8215281"/>
              <a:gd name="connsiteY2" fmla="*/ 656234 h 8381517"/>
              <a:gd name="connsiteX3" fmla="*/ 6913004 w 8215281"/>
              <a:gd name="connsiteY3" fmla="*/ 791288 h 8381517"/>
              <a:gd name="connsiteX4" fmla="*/ 8215281 w 8215281"/>
              <a:gd name="connsiteY4" fmla="*/ 3935264 h 8381517"/>
              <a:gd name="connsiteX5" fmla="*/ 3769028 w 8215281"/>
              <a:gd name="connsiteY5" fmla="*/ 8381517 h 8381517"/>
              <a:gd name="connsiteX6" fmla="*/ 1463484 w 8215281"/>
              <a:gd name="connsiteY6" fmla="*/ 7737818 h 8381517"/>
              <a:gd name="connsiteX7" fmla="*/ 1443932 w 8215281"/>
              <a:gd name="connsiteY7" fmla="*/ 7725283 h 8381517"/>
              <a:gd name="connsiteX8" fmla="*/ 1302277 w 8215281"/>
              <a:gd name="connsiteY8" fmla="*/ 7590229 h 8381517"/>
              <a:gd name="connsiteX9" fmla="*/ 0 w 8215281"/>
              <a:gd name="connsiteY9" fmla="*/ 4446253 h 8381517"/>
              <a:gd name="connsiteX10" fmla="*/ 4446253 w 8215281"/>
              <a:gd name="connsiteY10" fmla="*/ 0 h 838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15281" h="8381517">
                <a:moveTo>
                  <a:pt x="4446253" y="0"/>
                </a:moveTo>
                <a:cubicBezTo>
                  <a:pt x="5290365" y="0"/>
                  <a:pt x="6079537" y="235224"/>
                  <a:pt x="6751797" y="643699"/>
                </a:cubicBezTo>
                <a:lnTo>
                  <a:pt x="6771350" y="656234"/>
                </a:lnTo>
                <a:lnTo>
                  <a:pt x="6913004" y="791288"/>
                </a:lnTo>
                <a:cubicBezTo>
                  <a:pt x="7717617" y="1595902"/>
                  <a:pt x="8215281" y="2707465"/>
                  <a:pt x="8215281" y="3935264"/>
                </a:cubicBezTo>
                <a:cubicBezTo>
                  <a:pt x="8215281" y="6390862"/>
                  <a:pt x="6224626" y="8381517"/>
                  <a:pt x="3769028" y="8381517"/>
                </a:cubicBezTo>
                <a:cubicBezTo>
                  <a:pt x="2924916" y="8381517"/>
                  <a:pt x="2135744" y="8146293"/>
                  <a:pt x="1463484" y="7737818"/>
                </a:cubicBezTo>
                <a:lnTo>
                  <a:pt x="1443932" y="7725283"/>
                </a:lnTo>
                <a:lnTo>
                  <a:pt x="1302277" y="7590229"/>
                </a:lnTo>
                <a:cubicBezTo>
                  <a:pt x="497664" y="6785615"/>
                  <a:pt x="0" y="5674052"/>
                  <a:pt x="0" y="4446253"/>
                </a:cubicBezTo>
                <a:cubicBezTo>
                  <a:pt x="0" y="1990655"/>
                  <a:pt x="1990655" y="0"/>
                  <a:pt x="444625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85" name="Freeform: Shape 260">
            <a:extLst>
              <a:ext uri="{FF2B5EF4-FFF2-40B4-BE49-F238E27FC236}">
                <a16:creationId xmlns:a16="http://schemas.microsoft.com/office/drawing/2014/main" id="{0A74B308-63C2-34B7-0812-B94E533F793C}"/>
              </a:ext>
            </a:extLst>
          </p:cNvPr>
          <p:cNvSpPr/>
          <p:nvPr/>
        </p:nvSpPr>
        <p:spPr>
          <a:xfrm>
            <a:off x="5113278" y="4207019"/>
            <a:ext cx="351098" cy="388227"/>
          </a:xfrm>
          <a:custGeom>
            <a:avLst/>
            <a:gdLst>
              <a:gd name="connsiteX0" fmla="*/ 4446253 w 7448575"/>
              <a:gd name="connsiteY0" fmla="*/ 0 h 8236272"/>
              <a:gd name="connsiteX1" fmla="*/ 7435813 w 7448575"/>
              <a:gd name="connsiteY1" fmla="*/ 1155056 h 8236272"/>
              <a:gd name="connsiteX2" fmla="*/ 7448575 w 7448575"/>
              <a:gd name="connsiteY2" fmla="*/ 1167223 h 8236272"/>
              <a:gd name="connsiteX3" fmla="*/ 7429022 w 7448575"/>
              <a:gd name="connsiteY3" fmla="*/ 1154688 h 8236272"/>
              <a:gd name="connsiteX4" fmla="*/ 5123478 w 7448575"/>
              <a:gd name="connsiteY4" fmla="*/ 510989 h 8236272"/>
              <a:gd name="connsiteX5" fmla="*/ 677225 w 7448575"/>
              <a:gd name="connsiteY5" fmla="*/ 4957242 h 8236272"/>
              <a:gd name="connsiteX6" fmla="*/ 1979502 w 7448575"/>
              <a:gd name="connsiteY6" fmla="*/ 8101218 h 8236272"/>
              <a:gd name="connsiteX7" fmla="*/ 2121157 w 7448575"/>
              <a:gd name="connsiteY7" fmla="*/ 8236272 h 8236272"/>
              <a:gd name="connsiteX8" fmla="*/ 1960311 w 7448575"/>
              <a:gd name="connsiteY8" fmla="*/ 8133156 h 8236272"/>
              <a:gd name="connsiteX9" fmla="*/ 0 w 7448575"/>
              <a:gd name="connsiteY9" fmla="*/ 4446253 h 8236272"/>
              <a:gd name="connsiteX10" fmla="*/ 4446253 w 7448575"/>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5" h="8236272">
                <a:moveTo>
                  <a:pt x="4446253" y="0"/>
                </a:moveTo>
                <a:cubicBezTo>
                  <a:pt x="5597315" y="0"/>
                  <a:pt x="6646216" y="437400"/>
                  <a:pt x="7435813" y="1155056"/>
                </a:cubicBezTo>
                <a:lnTo>
                  <a:pt x="7448575" y="1167223"/>
                </a:lnTo>
                <a:lnTo>
                  <a:pt x="7429022" y="1154688"/>
                </a:lnTo>
                <a:cubicBezTo>
                  <a:pt x="6756762" y="746213"/>
                  <a:pt x="5967590" y="510989"/>
                  <a:pt x="5123478" y="510989"/>
                </a:cubicBezTo>
                <a:cubicBezTo>
                  <a:pt x="2667880" y="510989"/>
                  <a:pt x="677225" y="2501644"/>
                  <a:pt x="677225" y="4957242"/>
                </a:cubicBezTo>
                <a:cubicBezTo>
                  <a:pt x="677225" y="6185041"/>
                  <a:pt x="1174889" y="7296604"/>
                  <a:pt x="1979502" y="8101218"/>
                </a:cubicBezTo>
                <a:lnTo>
                  <a:pt x="2121157" y="8236272"/>
                </a:lnTo>
                <a:lnTo>
                  <a:pt x="1960311" y="8133156"/>
                </a:lnTo>
                <a:cubicBezTo>
                  <a:pt x="777600" y="7334132"/>
                  <a:pt x="0" y="5981002"/>
                  <a:pt x="0" y="4446253"/>
                </a:cubicBezTo>
                <a:cubicBezTo>
                  <a:pt x="0" y="1990655"/>
                  <a:pt x="1990655" y="0"/>
                  <a:pt x="444625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86" name="Freeform: Shape 261">
            <a:extLst>
              <a:ext uri="{FF2B5EF4-FFF2-40B4-BE49-F238E27FC236}">
                <a16:creationId xmlns:a16="http://schemas.microsoft.com/office/drawing/2014/main" id="{3D6ACE77-0D61-8209-E9BE-57244AC00778}"/>
              </a:ext>
            </a:extLst>
          </p:cNvPr>
          <p:cNvSpPr/>
          <p:nvPr/>
        </p:nvSpPr>
        <p:spPr>
          <a:xfrm>
            <a:off x="5213261" y="4262037"/>
            <a:ext cx="351098" cy="388227"/>
          </a:xfrm>
          <a:custGeom>
            <a:avLst/>
            <a:gdLst>
              <a:gd name="connsiteX0" fmla="*/ 5327418 w 7448574"/>
              <a:gd name="connsiteY0" fmla="*/ 0 h 8236272"/>
              <a:gd name="connsiteX1" fmla="*/ 5488263 w 7448574"/>
              <a:gd name="connsiteY1" fmla="*/ 103116 h 8236272"/>
              <a:gd name="connsiteX2" fmla="*/ 7448574 w 7448574"/>
              <a:gd name="connsiteY2" fmla="*/ 3790019 h 8236272"/>
              <a:gd name="connsiteX3" fmla="*/ 3002321 w 7448574"/>
              <a:gd name="connsiteY3" fmla="*/ 8236272 h 8236272"/>
              <a:gd name="connsiteX4" fmla="*/ 12761 w 7448574"/>
              <a:gd name="connsiteY4" fmla="*/ 7081216 h 8236272"/>
              <a:gd name="connsiteX5" fmla="*/ 0 w 7448574"/>
              <a:gd name="connsiteY5" fmla="*/ 7069049 h 8236272"/>
              <a:gd name="connsiteX6" fmla="*/ 19552 w 7448574"/>
              <a:gd name="connsiteY6" fmla="*/ 7081584 h 8236272"/>
              <a:gd name="connsiteX7" fmla="*/ 2325096 w 7448574"/>
              <a:gd name="connsiteY7" fmla="*/ 7725283 h 8236272"/>
              <a:gd name="connsiteX8" fmla="*/ 6771349 w 7448574"/>
              <a:gd name="connsiteY8" fmla="*/ 3279030 h 8236272"/>
              <a:gd name="connsiteX9" fmla="*/ 5469072 w 7448574"/>
              <a:gd name="connsiteY9" fmla="*/ 135054 h 8236272"/>
              <a:gd name="connsiteX10" fmla="*/ 5327418 w 7448574"/>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4" h="8236272">
                <a:moveTo>
                  <a:pt x="5327418" y="0"/>
                </a:moveTo>
                <a:lnTo>
                  <a:pt x="5488263" y="103116"/>
                </a:lnTo>
                <a:cubicBezTo>
                  <a:pt x="6670975" y="902140"/>
                  <a:pt x="7448574" y="2255270"/>
                  <a:pt x="7448574" y="3790019"/>
                </a:cubicBezTo>
                <a:cubicBezTo>
                  <a:pt x="7448574" y="6245617"/>
                  <a:pt x="5457919" y="8236272"/>
                  <a:pt x="3002321" y="8236272"/>
                </a:cubicBezTo>
                <a:cubicBezTo>
                  <a:pt x="1851260" y="8236272"/>
                  <a:pt x="802358" y="7798872"/>
                  <a:pt x="12761" y="7081216"/>
                </a:cubicBezTo>
                <a:lnTo>
                  <a:pt x="0" y="7069049"/>
                </a:lnTo>
                <a:lnTo>
                  <a:pt x="19552" y="7081584"/>
                </a:lnTo>
                <a:cubicBezTo>
                  <a:pt x="691812" y="7490059"/>
                  <a:pt x="1480984" y="7725283"/>
                  <a:pt x="2325096" y="7725283"/>
                </a:cubicBezTo>
                <a:cubicBezTo>
                  <a:pt x="4780694" y="7725283"/>
                  <a:pt x="6771349" y="5734628"/>
                  <a:pt x="6771349" y="3279030"/>
                </a:cubicBezTo>
                <a:cubicBezTo>
                  <a:pt x="6771349" y="2051231"/>
                  <a:pt x="6273685" y="939668"/>
                  <a:pt x="5469072" y="135054"/>
                </a:cubicBezTo>
                <a:lnTo>
                  <a:pt x="5327418" y="0"/>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87" name="Freeform: Shape 271">
            <a:extLst>
              <a:ext uri="{FF2B5EF4-FFF2-40B4-BE49-F238E27FC236}">
                <a16:creationId xmlns:a16="http://schemas.microsoft.com/office/drawing/2014/main" id="{FCBA53E6-C97A-2243-21C2-D936A50BC5F7}"/>
              </a:ext>
            </a:extLst>
          </p:cNvPr>
          <p:cNvSpPr/>
          <p:nvPr/>
        </p:nvSpPr>
        <p:spPr>
          <a:xfrm>
            <a:off x="5145199" y="5355423"/>
            <a:ext cx="387238" cy="395073"/>
          </a:xfrm>
          <a:custGeom>
            <a:avLst/>
            <a:gdLst>
              <a:gd name="connsiteX0" fmla="*/ 4446253 w 8215281"/>
              <a:gd name="connsiteY0" fmla="*/ 0 h 8381517"/>
              <a:gd name="connsiteX1" fmla="*/ 6751797 w 8215281"/>
              <a:gd name="connsiteY1" fmla="*/ 643699 h 8381517"/>
              <a:gd name="connsiteX2" fmla="*/ 6771350 w 8215281"/>
              <a:gd name="connsiteY2" fmla="*/ 656234 h 8381517"/>
              <a:gd name="connsiteX3" fmla="*/ 6913004 w 8215281"/>
              <a:gd name="connsiteY3" fmla="*/ 791288 h 8381517"/>
              <a:gd name="connsiteX4" fmla="*/ 8215281 w 8215281"/>
              <a:gd name="connsiteY4" fmla="*/ 3935264 h 8381517"/>
              <a:gd name="connsiteX5" fmla="*/ 3769028 w 8215281"/>
              <a:gd name="connsiteY5" fmla="*/ 8381517 h 8381517"/>
              <a:gd name="connsiteX6" fmla="*/ 1463484 w 8215281"/>
              <a:gd name="connsiteY6" fmla="*/ 7737818 h 8381517"/>
              <a:gd name="connsiteX7" fmla="*/ 1443932 w 8215281"/>
              <a:gd name="connsiteY7" fmla="*/ 7725283 h 8381517"/>
              <a:gd name="connsiteX8" fmla="*/ 1302277 w 8215281"/>
              <a:gd name="connsiteY8" fmla="*/ 7590229 h 8381517"/>
              <a:gd name="connsiteX9" fmla="*/ 0 w 8215281"/>
              <a:gd name="connsiteY9" fmla="*/ 4446253 h 8381517"/>
              <a:gd name="connsiteX10" fmla="*/ 4446253 w 8215281"/>
              <a:gd name="connsiteY10" fmla="*/ 0 h 8381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215281" h="8381517">
                <a:moveTo>
                  <a:pt x="4446253" y="0"/>
                </a:moveTo>
                <a:cubicBezTo>
                  <a:pt x="5290365" y="0"/>
                  <a:pt x="6079537" y="235224"/>
                  <a:pt x="6751797" y="643699"/>
                </a:cubicBezTo>
                <a:lnTo>
                  <a:pt x="6771350" y="656234"/>
                </a:lnTo>
                <a:lnTo>
                  <a:pt x="6913004" y="791288"/>
                </a:lnTo>
                <a:cubicBezTo>
                  <a:pt x="7717617" y="1595902"/>
                  <a:pt x="8215281" y="2707465"/>
                  <a:pt x="8215281" y="3935264"/>
                </a:cubicBezTo>
                <a:cubicBezTo>
                  <a:pt x="8215281" y="6390862"/>
                  <a:pt x="6224626" y="8381517"/>
                  <a:pt x="3769028" y="8381517"/>
                </a:cubicBezTo>
                <a:cubicBezTo>
                  <a:pt x="2924916" y="8381517"/>
                  <a:pt x="2135744" y="8146293"/>
                  <a:pt x="1463484" y="7737818"/>
                </a:cubicBezTo>
                <a:lnTo>
                  <a:pt x="1443932" y="7725283"/>
                </a:lnTo>
                <a:lnTo>
                  <a:pt x="1302277" y="7590229"/>
                </a:lnTo>
                <a:cubicBezTo>
                  <a:pt x="497664" y="6785615"/>
                  <a:pt x="0" y="5674052"/>
                  <a:pt x="0" y="4446253"/>
                </a:cubicBezTo>
                <a:cubicBezTo>
                  <a:pt x="0" y="1990655"/>
                  <a:pt x="1990655" y="0"/>
                  <a:pt x="4446253"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88" name="Freeform: Shape 272">
            <a:extLst>
              <a:ext uri="{FF2B5EF4-FFF2-40B4-BE49-F238E27FC236}">
                <a16:creationId xmlns:a16="http://schemas.microsoft.com/office/drawing/2014/main" id="{331D1EE2-E58D-5110-3CF3-3539C1812396}"/>
              </a:ext>
            </a:extLst>
          </p:cNvPr>
          <p:cNvSpPr/>
          <p:nvPr/>
        </p:nvSpPr>
        <p:spPr>
          <a:xfrm>
            <a:off x="5113278" y="5331337"/>
            <a:ext cx="351098" cy="388227"/>
          </a:xfrm>
          <a:custGeom>
            <a:avLst/>
            <a:gdLst>
              <a:gd name="connsiteX0" fmla="*/ 4446253 w 7448575"/>
              <a:gd name="connsiteY0" fmla="*/ 0 h 8236272"/>
              <a:gd name="connsiteX1" fmla="*/ 7435813 w 7448575"/>
              <a:gd name="connsiteY1" fmla="*/ 1155056 h 8236272"/>
              <a:gd name="connsiteX2" fmla="*/ 7448575 w 7448575"/>
              <a:gd name="connsiteY2" fmla="*/ 1167223 h 8236272"/>
              <a:gd name="connsiteX3" fmla="*/ 7429022 w 7448575"/>
              <a:gd name="connsiteY3" fmla="*/ 1154688 h 8236272"/>
              <a:gd name="connsiteX4" fmla="*/ 5123478 w 7448575"/>
              <a:gd name="connsiteY4" fmla="*/ 510989 h 8236272"/>
              <a:gd name="connsiteX5" fmla="*/ 677225 w 7448575"/>
              <a:gd name="connsiteY5" fmla="*/ 4957242 h 8236272"/>
              <a:gd name="connsiteX6" fmla="*/ 1979502 w 7448575"/>
              <a:gd name="connsiteY6" fmla="*/ 8101218 h 8236272"/>
              <a:gd name="connsiteX7" fmla="*/ 2121157 w 7448575"/>
              <a:gd name="connsiteY7" fmla="*/ 8236272 h 8236272"/>
              <a:gd name="connsiteX8" fmla="*/ 1960311 w 7448575"/>
              <a:gd name="connsiteY8" fmla="*/ 8133156 h 8236272"/>
              <a:gd name="connsiteX9" fmla="*/ 0 w 7448575"/>
              <a:gd name="connsiteY9" fmla="*/ 4446253 h 8236272"/>
              <a:gd name="connsiteX10" fmla="*/ 4446253 w 7448575"/>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5" h="8236272">
                <a:moveTo>
                  <a:pt x="4446253" y="0"/>
                </a:moveTo>
                <a:cubicBezTo>
                  <a:pt x="5597315" y="0"/>
                  <a:pt x="6646216" y="437400"/>
                  <a:pt x="7435813" y="1155056"/>
                </a:cubicBezTo>
                <a:lnTo>
                  <a:pt x="7448575" y="1167223"/>
                </a:lnTo>
                <a:lnTo>
                  <a:pt x="7429022" y="1154688"/>
                </a:lnTo>
                <a:cubicBezTo>
                  <a:pt x="6756762" y="746213"/>
                  <a:pt x="5967590" y="510989"/>
                  <a:pt x="5123478" y="510989"/>
                </a:cubicBezTo>
                <a:cubicBezTo>
                  <a:pt x="2667880" y="510989"/>
                  <a:pt x="677225" y="2501644"/>
                  <a:pt x="677225" y="4957242"/>
                </a:cubicBezTo>
                <a:cubicBezTo>
                  <a:pt x="677225" y="6185041"/>
                  <a:pt x="1174889" y="7296604"/>
                  <a:pt x="1979502" y="8101218"/>
                </a:cubicBezTo>
                <a:lnTo>
                  <a:pt x="2121157" y="8236272"/>
                </a:lnTo>
                <a:lnTo>
                  <a:pt x="1960311" y="8133156"/>
                </a:lnTo>
                <a:cubicBezTo>
                  <a:pt x="777600" y="7334132"/>
                  <a:pt x="0" y="5981002"/>
                  <a:pt x="0" y="4446253"/>
                </a:cubicBezTo>
                <a:cubicBezTo>
                  <a:pt x="0" y="1990655"/>
                  <a:pt x="1990655" y="0"/>
                  <a:pt x="444625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sp>
        <p:nvSpPr>
          <p:cNvPr id="189" name="Freeform: Shape 273">
            <a:extLst>
              <a:ext uri="{FF2B5EF4-FFF2-40B4-BE49-F238E27FC236}">
                <a16:creationId xmlns:a16="http://schemas.microsoft.com/office/drawing/2014/main" id="{455A8584-0BEE-88FC-81C2-5122635A3F7F}"/>
              </a:ext>
            </a:extLst>
          </p:cNvPr>
          <p:cNvSpPr/>
          <p:nvPr/>
        </p:nvSpPr>
        <p:spPr>
          <a:xfrm>
            <a:off x="5213261" y="5386355"/>
            <a:ext cx="351098" cy="388227"/>
          </a:xfrm>
          <a:custGeom>
            <a:avLst/>
            <a:gdLst>
              <a:gd name="connsiteX0" fmla="*/ 5327418 w 7448574"/>
              <a:gd name="connsiteY0" fmla="*/ 0 h 8236272"/>
              <a:gd name="connsiteX1" fmla="*/ 5488263 w 7448574"/>
              <a:gd name="connsiteY1" fmla="*/ 103116 h 8236272"/>
              <a:gd name="connsiteX2" fmla="*/ 7448574 w 7448574"/>
              <a:gd name="connsiteY2" fmla="*/ 3790019 h 8236272"/>
              <a:gd name="connsiteX3" fmla="*/ 3002321 w 7448574"/>
              <a:gd name="connsiteY3" fmla="*/ 8236272 h 8236272"/>
              <a:gd name="connsiteX4" fmla="*/ 12761 w 7448574"/>
              <a:gd name="connsiteY4" fmla="*/ 7081216 h 8236272"/>
              <a:gd name="connsiteX5" fmla="*/ 0 w 7448574"/>
              <a:gd name="connsiteY5" fmla="*/ 7069049 h 8236272"/>
              <a:gd name="connsiteX6" fmla="*/ 19552 w 7448574"/>
              <a:gd name="connsiteY6" fmla="*/ 7081584 h 8236272"/>
              <a:gd name="connsiteX7" fmla="*/ 2325096 w 7448574"/>
              <a:gd name="connsiteY7" fmla="*/ 7725283 h 8236272"/>
              <a:gd name="connsiteX8" fmla="*/ 6771349 w 7448574"/>
              <a:gd name="connsiteY8" fmla="*/ 3279030 h 8236272"/>
              <a:gd name="connsiteX9" fmla="*/ 5469072 w 7448574"/>
              <a:gd name="connsiteY9" fmla="*/ 135054 h 8236272"/>
              <a:gd name="connsiteX10" fmla="*/ 5327418 w 7448574"/>
              <a:gd name="connsiteY10" fmla="*/ 0 h 8236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48574" h="8236272">
                <a:moveTo>
                  <a:pt x="5327418" y="0"/>
                </a:moveTo>
                <a:lnTo>
                  <a:pt x="5488263" y="103116"/>
                </a:lnTo>
                <a:cubicBezTo>
                  <a:pt x="6670975" y="902140"/>
                  <a:pt x="7448574" y="2255270"/>
                  <a:pt x="7448574" y="3790019"/>
                </a:cubicBezTo>
                <a:cubicBezTo>
                  <a:pt x="7448574" y="6245617"/>
                  <a:pt x="5457919" y="8236272"/>
                  <a:pt x="3002321" y="8236272"/>
                </a:cubicBezTo>
                <a:cubicBezTo>
                  <a:pt x="1851260" y="8236272"/>
                  <a:pt x="802358" y="7798872"/>
                  <a:pt x="12761" y="7081216"/>
                </a:cubicBezTo>
                <a:lnTo>
                  <a:pt x="0" y="7069049"/>
                </a:lnTo>
                <a:lnTo>
                  <a:pt x="19552" y="7081584"/>
                </a:lnTo>
                <a:cubicBezTo>
                  <a:pt x="691812" y="7490059"/>
                  <a:pt x="1480984" y="7725283"/>
                  <a:pt x="2325096" y="7725283"/>
                </a:cubicBezTo>
                <a:cubicBezTo>
                  <a:pt x="4780694" y="7725283"/>
                  <a:pt x="6771349" y="5734628"/>
                  <a:pt x="6771349" y="3279030"/>
                </a:cubicBezTo>
                <a:cubicBezTo>
                  <a:pt x="6771349" y="2051231"/>
                  <a:pt x="6273685" y="939668"/>
                  <a:pt x="5469072" y="135054"/>
                </a:cubicBezTo>
                <a:lnTo>
                  <a:pt x="5327418" y="0"/>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defTabSz="414885">
              <a:defRPr/>
            </a:pPr>
            <a:endParaRPr lang="en-GB" sz="1634">
              <a:solidFill>
                <a:srgbClr val="FFFFFF"/>
              </a:solidFill>
              <a:latin typeface="Open Sans Light" panose="020B0606030504020204" pitchFamily="34" charset="0"/>
              <a:ea typeface="Open Sans Light" pitchFamily="2" charset="0"/>
              <a:cs typeface="Open Sans Light" pitchFamily="2" charset="0"/>
            </a:endParaRPr>
          </a:p>
        </p:txBody>
      </p:sp>
      <p:pic>
        <p:nvPicPr>
          <p:cNvPr id="190" name="Graphic 189">
            <a:extLst>
              <a:ext uri="{FF2B5EF4-FFF2-40B4-BE49-F238E27FC236}">
                <a16:creationId xmlns:a16="http://schemas.microsoft.com/office/drawing/2014/main" id="{E31F1AA4-FD07-190D-41F7-AEBAFD08F1B4}"/>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2762235" y="1952356"/>
            <a:ext cx="291062" cy="291062"/>
          </a:xfrm>
          <a:prstGeom prst="rect">
            <a:avLst/>
          </a:prstGeom>
        </p:spPr>
      </p:pic>
      <p:pic>
        <p:nvPicPr>
          <p:cNvPr id="191" name="Graphic 190">
            <a:extLst>
              <a:ext uri="{FF2B5EF4-FFF2-40B4-BE49-F238E27FC236}">
                <a16:creationId xmlns:a16="http://schemas.microsoft.com/office/drawing/2014/main" id="{763D3DBB-BC9C-AA02-8B92-86431950446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49970" y="3116736"/>
            <a:ext cx="313145" cy="313145"/>
          </a:xfrm>
          <a:prstGeom prst="rect">
            <a:avLst/>
          </a:prstGeom>
        </p:spPr>
      </p:pic>
      <p:sp>
        <p:nvSpPr>
          <p:cNvPr id="192" name="TextBox 191">
            <a:extLst>
              <a:ext uri="{FF2B5EF4-FFF2-40B4-BE49-F238E27FC236}">
                <a16:creationId xmlns:a16="http://schemas.microsoft.com/office/drawing/2014/main" id="{AF55EF44-37A7-3D1C-F4FE-C01ABE8EF5C6}"/>
              </a:ext>
            </a:extLst>
          </p:cNvPr>
          <p:cNvSpPr txBox="1"/>
          <p:nvPr/>
        </p:nvSpPr>
        <p:spPr>
          <a:xfrm>
            <a:off x="1062854" y="1922225"/>
            <a:ext cx="1075025" cy="444096"/>
          </a:xfrm>
          <a:prstGeom prst="rect">
            <a:avLst/>
          </a:prstGeom>
          <a:noFill/>
        </p:spPr>
        <p:txBody>
          <a:bodyPr wrap="square" rtlCol="0">
            <a:spAutoFit/>
          </a:bodyPr>
          <a:lstStyle/>
          <a:p>
            <a:pPr defTabSz="871057">
              <a:spcBef>
                <a:spcPts val="953"/>
              </a:spcBef>
              <a:buClr>
                <a:srgbClr val="FF9700"/>
              </a:buClr>
            </a:pPr>
            <a:r>
              <a:rPr lang="en-GB" sz="2286" b="1">
                <a:solidFill>
                  <a:srgbClr val="FFFFFF"/>
                </a:solidFill>
                <a:latin typeface="Open Sans ExtraBold"/>
                <a:ea typeface="Open Sans ExtraBold" pitchFamily="2" charset="0"/>
                <a:cs typeface="Open Sans ExtraBold" pitchFamily="2" charset="0"/>
              </a:rPr>
              <a:t>5</a:t>
            </a:r>
            <a:r>
              <a:rPr lang="en-TR" sz="2286" b="1">
                <a:solidFill>
                  <a:srgbClr val="FFFFFF"/>
                </a:solidFill>
                <a:latin typeface="Open Sans ExtraBold"/>
                <a:ea typeface="Open Sans ExtraBold" pitchFamily="2" charset="0"/>
                <a:cs typeface="Open Sans ExtraBold" pitchFamily="2" charset="0"/>
              </a:rPr>
              <a:t>0M+</a:t>
            </a:r>
          </a:p>
        </p:txBody>
      </p:sp>
      <p:sp>
        <p:nvSpPr>
          <p:cNvPr id="193" name="TextBox 192">
            <a:extLst>
              <a:ext uri="{FF2B5EF4-FFF2-40B4-BE49-F238E27FC236}">
                <a16:creationId xmlns:a16="http://schemas.microsoft.com/office/drawing/2014/main" id="{A4095052-F318-920F-5A16-8D79F1A6F504}"/>
              </a:ext>
            </a:extLst>
          </p:cNvPr>
          <p:cNvSpPr txBox="1"/>
          <p:nvPr/>
        </p:nvSpPr>
        <p:spPr>
          <a:xfrm>
            <a:off x="3486833" y="1932413"/>
            <a:ext cx="1106528" cy="444096"/>
          </a:xfrm>
          <a:prstGeom prst="rect">
            <a:avLst/>
          </a:prstGeom>
          <a:noFill/>
        </p:spPr>
        <p:txBody>
          <a:bodyPr wrap="square" rtlCol="0">
            <a:spAutoFit/>
          </a:bodyPr>
          <a:lstStyle/>
          <a:p>
            <a:pPr defTabSz="871057">
              <a:spcBef>
                <a:spcPts val="953"/>
              </a:spcBef>
              <a:buClr>
                <a:srgbClr val="FF9700"/>
              </a:buClr>
            </a:pPr>
            <a:r>
              <a:rPr lang="en-TR" sz="2286" b="1">
                <a:solidFill>
                  <a:srgbClr val="FFFFFF"/>
                </a:solidFill>
                <a:latin typeface="Open Sans ExtraBold"/>
                <a:ea typeface="Open Sans ExtraBold" pitchFamily="2" charset="0"/>
                <a:cs typeface="Open Sans ExtraBold" pitchFamily="2" charset="0"/>
              </a:rPr>
              <a:t>2</a:t>
            </a:r>
            <a:r>
              <a:rPr lang="en-US" sz="2286" b="1">
                <a:solidFill>
                  <a:srgbClr val="FFFFFF"/>
                </a:solidFill>
                <a:latin typeface="Open Sans ExtraBold"/>
                <a:ea typeface="Open Sans ExtraBold" pitchFamily="2" charset="0"/>
                <a:cs typeface="Open Sans ExtraBold" pitchFamily="2" charset="0"/>
              </a:rPr>
              <a:t>2</a:t>
            </a:r>
            <a:endParaRPr lang="en-TR" sz="2286" b="1">
              <a:solidFill>
                <a:srgbClr val="FFFFFF"/>
              </a:solidFill>
              <a:latin typeface="Open Sans ExtraBold"/>
              <a:ea typeface="Open Sans ExtraBold" pitchFamily="2" charset="0"/>
              <a:cs typeface="Open Sans ExtraBold" pitchFamily="2" charset="0"/>
            </a:endParaRPr>
          </a:p>
        </p:txBody>
      </p:sp>
      <p:sp>
        <p:nvSpPr>
          <p:cNvPr id="194" name="TextBox 193">
            <a:extLst>
              <a:ext uri="{FF2B5EF4-FFF2-40B4-BE49-F238E27FC236}">
                <a16:creationId xmlns:a16="http://schemas.microsoft.com/office/drawing/2014/main" id="{8E57E780-C730-CB3F-AF6C-EFA78E3B5BBA}"/>
              </a:ext>
            </a:extLst>
          </p:cNvPr>
          <p:cNvSpPr txBox="1"/>
          <p:nvPr/>
        </p:nvSpPr>
        <p:spPr>
          <a:xfrm>
            <a:off x="1085483" y="3103184"/>
            <a:ext cx="1106528" cy="444096"/>
          </a:xfrm>
          <a:prstGeom prst="rect">
            <a:avLst/>
          </a:prstGeom>
          <a:noFill/>
        </p:spPr>
        <p:txBody>
          <a:bodyPr wrap="square" rtlCol="0">
            <a:spAutoFit/>
          </a:bodyPr>
          <a:lstStyle/>
          <a:p>
            <a:pPr defTabSz="871057">
              <a:spcBef>
                <a:spcPts val="953"/>
              </a:spcBef>
              <a:buClr>
                <a:srgbClr val="FF9700"/>
              </a:buClr>
            </a:pPr>
            <a:r>
              <a:rPr lang="en-TR" sz="2286" b="1">
                <a:solidFill>
                  <a:srgbClr val="FFFFFF"/>
                </a:solidFill>
                <a:latin typeface="Open Sans ExtraBold"/>
                <a:ea typeface="Open Sans ExtraBold" pitchFamily="2" charset="0"/>
                <a:cs typeface="Open Sans ExtraBold" pitchFamily="2" charset="0"/>
              </a:rPr>
              <a:t>400+</a:t>
            </a:r>
          </a:p>
        </p:txBody>
      </p:sp>
      <p:sp>
        <p:nvSpPr>
          <p:cNvPr id="195" name="TextBox 194">
            <a:extLst>
              <a:ext uri="{FF2B5EF4-FFF2-40B4-BE49-F238E27FC236}">
                <a16:creationId xmlns:a16="http://schemas.microsoft.com/office/drawing/2014/main" id="{4B04F2B4-AD0A-D63B-674E-9F97A10DCD96}"/>
              </a:ext>
            </a:extLst>
          </p:cNvPr>
          <p:cNvSpPr txBox="1"/>
          <p:nvPr/>
        </p:nvSpPr>
        <p:spPr>
          <a:xfrm>
            <a:off x="3470843" y="3053588"/>
            <a:ext cx="1075025" cy="444096"/>
          </a:xfrm>
          <a:prstGeom prst="rect">
            <a:avLst/>
          </a:prstGeom>
          <a:noFill/>
        </p:spPr>
        <p:txBody>
          <a:bodyPr wrap="square" rtlCol="0">
            <a:spAutoFit/>
          </a:bodyPr>
          <a:lstStyle/>
          <a:p>
            <a:pPr defTabSz="871057">
              <a:spcBef>
                <a:spcPts val="953"/>
              </a:spcBef>
              <a:buClr>
                <a:srgbClr val="FF9700"/>
              </a:buClr>
            </a:pPr>
            <a:r>
              <a:rPr lang="en-TR" sz="2286" b="1">
                <a:solidFill>
                  <a:srgbClr val="FFFFFF"/>
                </a:solidFill>
                <a:latin typeface="Open Sans ExtraBold"/>
                <a:ea typeface="Open Sans ExtraBold" pitchFamily="2" charset="0"/>
                <a:cs typeface="Open Sans ExtraBold" pitchFamily="2" charset="0"/>
              </a:rPr>
              <a:t>80%</a:t>
            </a:r>
          </a:p>
        </p:txBody>
      </p:sp>
      <p:sp>
        <p:nvSpPr>
          <p:cNvPr id="196" name="TextBox 195">
            <a:extLst>
              <a:ext uri="{FF2B5EF4-FFF2-40B4-BE49-F238E27FC236}">
                <a16:creationId xmlns:a16="http://schemas.microsoft.com/office/drawing/2014/main" id="{7C1AB45C-679F-29FA-98B2-3779EA9D4289}"/>
              </a:ext>
            </a:extLst>
          </p:cNvPr>
          <p:cNvSpPr txBox="1"/>
          <p:nvPr/>
        </p:nvSpPr>
        <p:spPr>
          <a:xfrm>
            <a:off x="1087967" y="4214408"/>
            <a:ext cx="1075025" cy="444096"/>
          </a:xfrm>
          <a:prstGeom prst="rect">
            <a:avLst/>
          </a:prstGeom>
          <a:noFill/>
        </p:spPr>
        <p:txBody>
          <a:bodyPr wrap="square" rtlCol="0">
            <a:spAutoFit/>
          </a:bodyPr>
          <a:lstStyle/>
          <a:p>
            <a:pPr defTabSz="871057">
              <a:spcBef>
                <a:spcPts val="953"/>
              </a:spcBef>
              <a:buClr>
                <a:srgbClr val="FF9700"/>
              </a:buClr>
            </a:pPr>
            <a:r>
              <a:rPr lang="en-TR" sz="2286" b="1">
                <a:solidFill>
                  <a:srgbClr val="FFFFFF"/>
                </a:solidFill>
                <a:latin typeface="Open Sans ExtraBold"/>
                <a:ea typeface="Open Sans ExtraBold" pitchFamily="2" charset="0"/>
                <a:cs typeface="Open Sans ExtraBold" pitchFamily="2" charset="0"/>
              </a:rPr>
              <a:t>130+</a:t>
            </a:r>
          </a:p>
        </p:txBody>
      </p:sp>
      <p:sp>
        <p:nvSpPr>
          <p:cNvPr id="197" name="TextBox 196">
            <a:extLst>
              <a:ext uri="{FF2B5EF4-FFF2-40B4-BE49-F238E27FC236}">
                <a16:creationId xmlns:a16="http://schemas.microsoft.com/office/drawing/2014/main" id="{B01E20A6-C4EF-CFEA-7631-A72E3511E42F}"/>
              </a:ext>
            </a:extLst>
          </p:cNvPr>
          <p:cNvSpPr txBox="1"/>
          <p:nvPr/>
        </p:nvSpPr>
        <p:spPr>
          <a:xfrm>
            <a:off x="3500873" y="4194749"/>
            <a:ext cx="1075025" cy="444096"/>
          </a:xfrm>
          <a:prstGeom prst="rect">
            <a:avLst/>
          </a:prstGeom>
          <a:noFill/>
        </p:spPr>
        <p:txBody>
          <a:bodyPr wrap="square" rtlCol="0">
            <a:spAutoFit/>
          </a:bodyPr>
          <a:lstStyle/>
          <a:p>
            <a:pPr defTabSz="871057">
              <a:spcBef>
                <a:spcPts val="953"/>
              </a:spcBef>
              <a:buClr>
                <a:srgbClr val="FF9700"/>
              </a:buClr>
            </a:pPr>
            <a:r>
              <a:rPr lang="en-TR" sz="2286" b="1">
                <a:solidFill>
                  <a:srgbClr val="FFFFFF"/>
                </a:solidFill>
                <a:latin typeface="Open Sans ExtraBold"/>
                <a:ea typeface="Open Sans ExtraBold" pitchFamily="2" charset="0"/>
                <a:cs typeface="Open Sans ExtraBold" pitchFamily="2" charset="0"/>
              </a:rPr>
              <a:t>40+</a:t>
            </a:r>
          </a:p>
        </p:txBody>
      </p:sp>
      <p:sp>
        <p:nvSpPr>
          <p:cNvPr id="198" name="TextBox 197">
            <a:extLst>
              <a:ext uri="{FF2B5EF4-FFF2-40B4-BE49-F238E27FC236}">
                <a16:creationId xmlns:a16="http://schemas.microsoft.com/office/drawing/2014/main" id="{E25613CF-2E8C-F277-413E-FCCF136BEFBD}"/>
              </a:ext>
            </a:extLst>
          </p:cNvPr>
          <p:cNvSpPr txBox="1"/>
          <p:nvPr/>
        </p:nvSpPr>
        <p:spPr>
          <a:xfrm>
            <a:off x="1075826" y="5365962"/>
            <a:ext cx="1075025" cy="444096"/>
          </a:xfrm>
          <a:prstGeom prst="rect">
            <a:avLst/>
          </a:prstGeom>
          <a:noFill/>
        </p:spPr>
        <p:txBody>
          <a:bodyPr wrap="square" rtlCol="0">
            <a:spAutoFit/>
          </a:bodyPr>
          <a:lstStyle/>
          <a:p>
            <a:pPr defTabSz="871057">
              <a:spcBef>
                <a:spcPts val="953"/>
              </a:spcBef>
              <a:buClr>
                <a:srgbClr val="FF9700"/>
              </a:buClr>
            </a:pPr>
            <a:r>
              <a:rPr lang="en-TR" sz="2286" b="1">
                <a:solidFill>
                  <a:srgbClr val="FFFFFF"/>
                </a:solidFill>
                <a:latin typeface="Open Sans ExtraBold"/>
                <a:ea typeface="Open Sans ExtraBold" pitchFamily="2" charset="0"/>
                <a:cs typeface="Open Sans ExtraBold" pitchFamily="2" charset="0"/>
              </a:rPr>
              <a:t>HQ</a:t>
            </a:r>
          </a:p>
        </p:txBody>
      </p:sp>
      <p:sp>
        <p:nvSpPr>
          <p:cNvPr id="199" name="TextBox 198">
            <a:extLst>
              <a:ext uri="{FF2B5EF4-FFF2-40B4-BE49-F238E27FC236}">
                <a16:creationId xmlns:a16="http://schemas.microsoft.com/office/drawing/2014/main" id="{22EF6BFF-7036-F67F-DEDE-7CFA9B551AF4}"/>
              </a:ext>
            </a:extLst>
          </p:cNvPr>
          <p:cNvSpPr txBox="1"/>
          <p:nvPr/>
        </p:nvSpPr>
        <p:spPr>
          <a:xfrm>
            <a:off x="3498744" y="5365962"/>
            <a:ext cx="1485380" cy="444096"/>
          </a:xfrm>
          <a:prstGeom prst="rect">
            <a:avLst/>
          </a:prstGeom>
          <a:noFill/>
        </p:spPr>
        <p:txBody>
          <a:bodyPr wrap="square" rtlCol="0">
            <a:spAutoFit/>
          </a:bodyPr>
          <a:lstStyle/>
          <a:p>
            <a:pPr defTabSz="871057">
              <a:spcBef>
                <a:spcPts val="953"/>
              </a:spcBef>
              <a:buClr>
                <a:srgbClr val="FF9700"/>
              </a:buClr>
            </a:pPr>
            <a:r>
              <a:rPr lang="en-TR" sz="2286" b="1">
                <a:solidFill>
                  <a:srgbClr val="FFFFFF"/>
                </a:solidFill>
                <a:latin typeface="Open Sans ExtraBold"/>
                <a:ea typeface="Open Sans ExtraBold" pitchFamily="2" charset="0"/>
                <a:cs typeface="Open Sans ExtraBold" pitchFamily="2" charset="0"/>
              </a:rPr>
              <a:t>Backed</a:t>
            </a:r>
          </a:p>
        </p:txBody>
      </p:sp>
      <p:pic>
        <p:nvPicPr>
          <p:cNvPr id="200" name="Graphic 199">
            <a:extLst>
              <a:ext uri="{FF2B5EF4-FFF2-40B4-BE49-F238E27FC236}">
                <a16:creationId xmlns:a16="http://schemas.microsoft.com/office/drawing/2014/main" id="{11CB3145-9A27-ACC7-FBC5-D32169EE5CB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176651" y="1959890"/>
            <a:ext cx="315868" cy="315868"/>
          </a:xfrm>
          <a:prstGeom prst="rect">
            <a:avLst/>
          </a:prstGeom>
        </p:spPr>
      </p:pic>
      <p:pic>
        <p:nvPicPr>
          <p:cNvPr id="201" name="Graphic 200">
            <a:extLst>
              <a:ext uri="{FF2B5EF4-FFF2-40B4-BE49-F238E27FC236}">
                <a16:creationId xmlns:a16="http://schemas.microsoft.com/office/drawing/2014/main" id="{5145181E-23BE-48AC-AF43-8C31D2F2E03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210885" y="4299415"/>
            <a:ext cx="272553" cy="272553"/>
          </a:xfrm>
          <a:prstGeom prst="rect">
            <a:avLst/>
          </a:prstGeom>
        </p:spPr>
      </p:pic>
      <p:pic>
        <p:nvPicPr>
          <p:cNvPr id="202" name="Graphic 201">
            <a:extLst>
              <a:ext uri="{FF2B5EF4-FFF2-40B4-BE49-F238E27FC236}">
                <a16:creationId xmlns:a16="http://schemas.microsoft.com/office/drawing/2014/main" id="{12B0B1AC-E77F-F6BB-E5A4-D53263BEAF3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166750" y="5386354"/>
            <a:ext cx="344135" cy="344135"/>
          </a:xfrm>
          <a:prstGeom prst="rect">
            <a:avLst/>
          </a:prstGeom>
        </p:spPr>
      </p:pic>
      <p:pic>
        <p:nvPicPr>
          <p:cNvPr id="203" name="Graphic 202">
            <a:extLst>
              <a:ext uri="{FF2B5EF4-FFF2-40B4-BE49-F238E27FC236}">
                <a16:creationId xmlns:a16="http://schemas.microsoft.com/office/drawing/2014/main" id="{EA3540C2-3069-1E35-14FD-3F5B34C5EA47}"/>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189270" y="3141841"/>
            <a:ext cx="294055" cy="294055"/>
          </a:xfrm>
          <a:prstGeom prst="rect">
            <a:avLst/>
          </a:prstGeom>
        </p:spPr>
      </p:pic>
      <p:pic>
        <p:nvPicPr>
          <p:cNvPr id="204" name="Graphic 203">
            <a:extLst>
              <a:ext uri="{FF2B5EF4-FFF2-40B4-BE49-F238E27FC236}">
                <a16:creationId xmlns:a16="http://schemas.microsoft.com/office/drawing/2014/main" id="{8CB7E5EE-0EF8-FD99-3894-0842BF62CBD2}"/>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352102" y="1638844"/>
            <a:ext cx="2322798" cy="2322798"/>
          </a:xfrm>
          <a:prstGeom prst="rect">
            <a:avLst/>
          </a:prstGeom>
        </p:spPr>
      </p:pic>
      <p:pic>
        <p:nvPicPr>
          <p:cNvPr id="205" name="Graphic 204">
            <a:extLst>
              <a:ext uri="{FF2B5EF4-FFF2-40B4-BE49-F238E27FC236}">
                <a16:creationId xmlns:a16="http://schemas.microsoft.com/office/drawing/2014/main" id="{B003FE6F-1F3A-946F-98C7-F15A0CC0970D}"/>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352102" y="1638844"/>
            <a:ext cx="2322798" cy="2322798"/>
          </a:xfrm>
          <a:prstGeom prst="rect">
            <a:avLst/>
          </a:prstGeom>
        </p:spPr>
      </p:pic>
      <p:pic>
        <p:nvPicPr>
          <p:cNvPr id="206" name="Graphic 205">
            <a:extLst>
              <a:ext uri="{FF2B5EF4-FFF2-40B4-BE49-F238E27FC236}">
                <a16:creationId xmlns:a16="http://schemas.microsoft.com/office/drawing/2014/main" id="{0DD6A5FD-4D91-4C04-A34A-3D363DB02324}"/>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352102" y="1638844"/>
            <a:ext cx="2322798" cy="2322798"/>
          </a:xfrm>
          <a:prstGeom prst="rect">
            <a:avLst/>
          </a:prstGeom>
        </p:spPr>
      </p:pic>
      <p:pic>
        <p:nvPicPr>
          <p:cNvPr id="207" name="Graphic 206">
            <a:extLst>
              <a:ext uri="{FF2B5EF4-FFF2-40B4-BE49-F238E27FC236}">
                <a16:creationId xmlns:a16="http://schemas.microsoft.com/office/drawing/2014/main" id="{8DF95F3C-7A7E-A3F1-ACC9-A3187A7C071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2796626" y="5430191"/>
            <a:ext cx="245536" cy="245536"/>
          </a:xfrm>
          <a:prstGeom prst="rect">
            <a:avLst/>
          </a:prstGeom>
        </p:spPr>
      </p:pic>
      <p:sp>
        <p:nvSpPr>
          <p:cNvPr id="212" name="Title 3">
            <a:extLst>
              <a:ext uri="{FF2B5EF4-FFF2-40B4-BE49-F238E27FC236}">
                <a16:creationId xmlns:a16="http://schemas.microsoft.com/office/drawing/2014/main" id="{3AFAD0E4-F3AE-59EF-5B0A-0156F566F019}"/>
              </a:ext>
            </a:extLst>
          </p:cNvPr>
          <p:cNvSpPr txBox="1">
            <a:spLocks/>
          </p:cNvSpPr>
          <p:nvPr/>
        </p:nvSpPr>
        <p:spPr>
          <a:xfrm>
            <a:off x="6573848" y="316168"/>
            <a:ext cx="3635810" cy="379959"/>
          </a:xfrm>
          <a:prstGeom prst="rect">
            <a:avLst/>
          </a:prstGeom>
        </p:spPr>
        <p:txBody>
          <a:bodyPr vert="horz" lIns="0" tIns="0" rIns="0" bIns="0" rtlCol="0" anchor="b" anchorCtr="0">
            <a:noAutofit/>
          </a:bodyPr>
          <a:lstStyle>
            <a:lvl1pPr algn="l" defTabSz="917969" rtl="0" eaLnBrk="1" latinLnBrk="0" hangingPunct="1">
              <a:lnSpc>
                <a:spcPct val="100000"/>
              </a:lnSpc>
              <a:spcBef>
                <a:spcPts val="1200"/>
              </a:spcBef>
              <a:buNone/>
              <a:defRPr lang="en-GB" sz="2800" b="1" kern="1200">
                <a:solidFill>
                  <a:schemeClr val="accent1"/>
                </a:solidFill>
                <a:latin typeface="+mj-lt"/>
                <a:ea typeface="+mj-ea"/>
                <a:cs typeface="+mj-cs"/>
              </a:defRPr>
            </a:lvl1pPr>
          </a:lstStyle>
          <a:p>
            <a:pPr defTabSz="874457">
              <a:spcBef>
                <a:spcPts val="1143"/>
              </a:spcBef>
            </a:pPr>
            <a:r>
              <a:rPr lang="en-US" sz="2667">
                <a:solidFill>
                  <a:srgbClr val="0A0098"/>
                </a:solidFill>
                <a:latin typeface="Matrice SemiBold"/>
              </a:rPr>
              <a:t>Our Customers</a:t>
            </a:r>
          </a:p>
        </p:txBody>
      </p:sp>
      <p:sp>
        <p:nvSpPr>
          <p:cNvPr id="213" name="Rounded Rectangle 188">
            <a:extLst>
              <a:ext uri="{FF2B5EF4-FFF2-40B4-BE49-F238E27FC236}">
                <a16:creationId xmlns:a16="http://schemas.microsoft.com/office/drawing/2014/main" id="{B59AD647-A9D2-48C6-1789-BBB0C01F2FA7}"/>
              </a:ext>
            </a:extLst>
          </p:cNvPr>
          <p:cNvSpPr/>
          <p:nvPr/>
        </p:nvSpPr>
        <p:spPr>
          <a:xfrm>
            <a:off x="6827847" y="1224391"/>
            <a:ext cx="1512700" cy="655857"/>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14" name="Picture 213">
            <a:extLst>
              <a:ext uri="{FF2B5EF4-FFF2-40B4-BE49-F238E27FC236}">
                <a16:creationId xmlns:a16="http://schemas.microsoft.com/office/drawing/2014/main" id="{298E3FFC-C539-5394-FF12-790C5DF74F6F}"/>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t="-5966" b="-5966"/>
          <a:stretch/>
        </p:blipFill>
        <p:spPr>
          <a:xfrm>
            <a:off x="7070987" y="1321203"/>
            <a:ext cx="1030554" cy="474251"/>
          </a:xfrm>
          <a:prstGeom prst="rect">
            <a:avLst/>
          </a:prstGeom>
        </p:spPr>
      </p:pic>
      <p:sp>
        <p:nvSpPr>
          <p:cNvPr id="215" name="Rounded Rectangle 208">
            <a:extLst>
              <a:ext uri="{FF2B5EF4-FFF2-40B4-BE49-F238E27FC236}">
                <a16:creationId xmlns:a16="http://schemas.microsoft.com/office/drawing/2014/main" id="{EBEF2AC9-B94B-A4E3-5CEC-D50E1B04DCB1}"/>
              </a:ext>
            </a:extLst>
          </p:cNvPr>
          <p:cNvSpPr/>
          <p:nvPr/>
        </p:nvSpPr>
        <p:spPr>
          <a:xfrm>
            <a:off x="10038642" y="1224391"/>
            <a:ext cx="1512700" cy="655857"/>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16" name="Picture 215">
            <a:extLst>
              <a:ext uri="{FF2B5EF4-FFF2-40B4-BE49-F238E27FC236}">
                <a16:creationId xmlns:a16="http://schemas.microsoft.com/office/drawing/2014/main" id="{542973E9-D1A9-9521-EEF5-AD691660FEE3}"/>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l="-1613" r="-1613"/>
          <a:stretch/>
        </p:blipFill>
        <p:spPr>
          <a:xfrm>
            <a:off x="10170595" y="1405272"/>
            <a:ext cx="1292691" cy="306113"/>
          </a:xfrm>
          <a:prstGeom prst="rect">
            <a:avLst/>
          </a:prstGeom>
        </p:spPr>
      </p:pic>
      <p:grpSp>
        <p:nvGrpSpPr>
          <p:cNvPr id="217" name="Group 216">
            <a:extLst>
              <a:ext uri="{FF2B5EF4-FFF2-40B4-BE49-F238E27FC236}">
                <a16:creationId xmlns:a16="http://schemas.microsoft.com/office/drawing/2014/main" id="{629290F3-3634-BA3B-0F97-6FFDD2A15F2C}"/>
              </a:ext>
            </a:extLst>
          </p:cNvPr>
          <p:cNvGrpSpPr/>
          <p:nvPr/>
        </p:nvGrpSpPr>
        <p:grpSpPr>
          <a:xfrm>
            <a:off x="8431852" y="1224391"/>
            <a:ext cx="1512700" cy="655857"/>
            <a:chOff x="8305275" y="1722212"/>
            <a:chExt cx="1587985" cy="688498"/>
          </a:xfrm>
        </p:grpSpPr>
        <p:sp>
          <p:nvSpPr>
            <p:cNvPr id="218" name="Rounded Rectangle 207">
              <a:extLst>
                <a:ext uri="{FF2B5EF4-FFF2-40B4-BE49-F238E27FC236}">
                  <a16:creationId xmlns:a16="http://schemas.microsoft.com/office/drawing/2014/main" id="{0DC6AEB0-7E41-64D0-7391-B86AAA6BA2CE}"/>
                </a:ext>
              </a:extLst>
            </p:cNvPr>
            <p:cNvSpPr/>
            <p:nvPr/>
          </p:nvSpPr>
          <p:spPr>
            <a:xfrm>
              <a:off x="8305275" y="1722212"/>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19" name="Picture 218">
              <a:extLst>
                <a:ext uri="{FF2B5EF4-FFF2-40B4-BE49-F238E27FC236}">
                  <a16:creationId xmlns:a16="http://schemas.microsoft.com/office/drawing/2014/main" id="{9FFEE9A7-5D16-FABA-90A5-628B1AA26A29}"/>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t="-5966" b="-5966"/>
            <a:stretch/>
          </p:blipFill>
          <p:spPr>
            <a:xfrm>
              <a:off x="8400126" y="1860718"/>
              <a:ext cx="1426415" cy="424102"/>
            </a:xfrm>
            <a:prstGeom prst="rect">
              <a:avLst/>
            </a:prstGeom>
          </p:spPr>
        </p:pic>
      </p:grpSp>
      <p:grpSp>
        <p:nvGrpSpPr>
          <p:cNvPr id="220" name="Group 219">
            <a:extLst>
              <a:ext uri="{FF2B5EF4-FFF2-40B4-BE49-F238E27FC236}">
                <a16:creationId xmlns:a16="http://schemas.microsoft.com/office/drawing/2014/main" id="{46D91E97-65A7-1156-7B50-6BB9E143FAA1}"/>
              </a:ext>
            </a:extLst>
          </p:cNvPr>
          <p:cNvGrpSpPr/>
          <p:nvPr/>
        </p:nvGrpSpPr>
        <p:grpSpPr>
          <a:xfrm>
            <a:off x="10038642" y="2004246"/>
            <a:ext cx="1512700" cy="655857"/>
            <a:chOff x="9992032" y="2521203"/>
            <a:chExt cx="1587985" cy="688498"/>
          </a:xfrm>
        </p:grpSpPr>
        <p:sp>
          <p:nvSpPr>
            <p:cNvPr id="221" name="Rounded Rectangle 190">
              <a:extLst>
                <a:ext uri="{FF2B5EF4-FFF2-40B4-BE49-F238E27FC236}">
                  <a16:creationId xmlns:a16="http://schemas.microsoft.com/office/drawing/2014/main" id="{FD8F814B-F5D7-6AF9-DAF1-DFC35C7817C8}"/>
                </a:ext>
              </a:extLst>
            </p:cNvPr>
            <p:cNvSpPr/>
            <p:nvPr/>
          </p:nvSpPr>
          <p:spPr>
            <a:xfrm>
              <a:off x="9992032" y="2521203"/>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22" name="Picture 221">
              <a:extLst>
                <a:ext uri="{FF2B5EF4-FFF2-40B4-BE49-F238E27FC236}">
                  <a16:creationId xmlns:a16="http://schemas.microsoft.com/office/drawing/2014/main" id="{63E942F3-B815-1715-7BAF-4C242BD1FC9A}"/>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t="-5966" b="-5966"/>
            <a:stretch/>
          </p:blipFill>
          <p:spPr>
            <a:xfrm>
              <a:off x="10248661" y="2673546"/>
              <a:ext cx="1120806" cy="397273"/>
            </a:xfrm>
            <a:prstGeom prst="rect">
              <a:avLst/>
            </a:prstGeom>
          </p:spPr>
        </p:pic>
      </p:grpSp>
      <p:grpSp>
        <p:nvGrpSpPr>
          <p:cNvPr id="223" name="Group 222">
            <a:extLst>
              <a:ext uri="{FF2B5EF4-FFF2-40B4-BE49-F238E27FC236}">
                <a16:creationId xmlns:a16="http://schemas.microsoft.com/office/drawing/2014/main" id="{2BD3B7C2-6015-96C7-8112-5710B81EAD4B}"/>
              </a:ext>
            </a:extLst>
          </p:cNvPr>
          <p:cNvGrpSpPr/>
          <p:nvPr/>
        </p:nvGrpSpPr>
        <p:grpSpPr>
          <a:xfrm>
            <a:off x="6816606" y="2004246"/>
            <a:ext cx="1512700" cy="655857"/>
            <a:chOff x="6609640" y="2521203"/>
            <a:chExt cx="1587985" cy="688498"/>
          </a:xfrm>
        </p:grpSpPr>
        <p:sp>
          <p:nvSpPr>
            <p:cNvPr id="224" name="Rounded Rectangle 191">
              <a:extLst>
                <a:ext uri="{FF2B5EF4-FFF2-40B4-BE49-F238E27FC236}">
                  <a16:creationId xmlns:a16="http://schemas.microsoft.com/office/drawing/2014/main" id="{2213EADF-EE36-3918-871F-E286799CFA59}"/>
                </a:ext>
              </a:extLst>
            </p:cNvPr>
            <p:cNvSpPr/>
            <p:nvPr/>
          </p:nvSpPr>
          <p:spPr>
            <a:xfrm>
              <a:off x="6609640" y="2521203"/>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25" name="Picture 224">
              <a:extLst>
                <a:ext uri="{FF2B5EF4-FFF2-40B4-BE49-F238E27FC236}">
                  <a16:creationId xmlns:a16="http://schemas.microsoft.com/office/drawing/2014/main" id="{E6D3F7DA-FE2E-0A63-2BA9-0B852C9B269D}"/>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t="-5966" b="-5966"/>
            <a:stretch/>
          </p:blipFill>
          <p:spPr>
            <a:xfrm>
              <a:off x="6809812" y="2664367"/>
              <a:ext cx="1215584" cy="415631"/>
            </a:xfrm>
            <a:prstGeom prst="rect">
              <a:avLst/>
            </a:prstGeom>
          </p:spPr>
        </p:pic>
      </p:grpSp>
      <p:grpSp>
        <p:nvGrpSpPr>
          <p:cNvPr id="226" name="Group 225">
            <a:extLst>
              <a:ext uri="{FF2B5EF4-FFF2-40B4-BE49-F238E27FC236}">
                <a16:creationId xmlns:a16="http://schemas.microsoft.com/office/drawing/2014/main" id="{70FFB9DE-6AE6-5192-A8FE-62A00E3D71A9}"/>
              </a:ext>
            </a:extLst>
          </p:cNvPr>
          <p:cNvGrpSpPr/>
          <p:nvPr/>
        </p:nvGrpSpPr>
        <p:grpSpPr>
          <a:xfrm>
            <a:off x="8431853" y="2004246"/>
            <a:ext cx="1512700" cy="655857"/>
            <a:chOff x="8305275" y="2521203"/>
            <a:chExt cx="1587985" cy="688498"/>
          </a:xfrm>
        </p:grpSpPr>
        <p:sp>
          <p:nvSpPr>
            <p:cNvPr id="227" name="Rounded Rectangle 189">
              <a:extLst>
                <a:ext uri="{FF2B5EF4-FFF2-40B4-BE49-F238E27FC236}">
                  <a16:creationId xmlns:a16="http://schemas.microsoft.com/office/drawing/2014/main" id="{80CE00D0-C816-6F4A-14E4-35235788D3D1}"/>
                </a:ext>
              </a:extLst>
            </p:cNvPr>
            <p:cNvSpPr/>
            <p:nvPr/>
          </p:nvSpPr>
          <p:spPr>
            <a:xfrm>
              <a:off x="8305275" y="2521203"/>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28" name="Picture 4">
              <a:extLst>
                <a:ext uri="{FF2B5EF4-FFF2-40B4-BE49-F238E27FC236}">
                  <a16:creationId xmlns:a16="http://schemas.microsoft.com/office/drawing/2014/main" id="{175616AE-E052-9A97-6F7D-E22AC3106A52}"/>
                </a:ext>
              </a:extLst>
            </p:cNvPr>
            <p:cNvPicPr>
              <a:picLocks noChangeAspect="1" noChangeArrowheads="1"/>
            </p:cNvPicPr>
            <p:nvPr/>
          </p:nvPicPr>
          <p:blipFill rotWithShape="1">
            <a:blip r:embed="rId17" cstate="screen">
              <a:extLst>
                <a:ext uri="{28A0092B-C50C-407E-A947-70E740481C1C}">
                  <a14:useLocalDpi xmlns:a14="http://schemas.microsoft.com/office/drawing/2010/main"/>
                </a:ext>
              </a:extLst>
            </a:blip>
            <a:srcRect t="-5970" b="-5970"/>
            <a:stretch/>
          </p:blipFill>
          <p:spPr bwMode="auto">
            <a:xfrm>
              <a:off x="8425106" y="2705776"/>
              <a:ext cx="1376455" cy="33281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29" name="Group 228">
            <a:extLst>
              <a:ext uri="{FF2B5EF4-FFF2-40B4-BE49-F238E27FC236}">
                <a16:creationId xmlns:a16="http://schemas.microsoft.com/office/drawing/2014/main" id="{B084CA27-EC86-3919-AAC1-33649D471B6D}"/>
              </a:ext>
            </a:extLst>
          </p:cNvPr>
          <p:cNvGrpSpPr/>
          <p:nvPr/>
        </p:nvGrpSpPr>
        <p:grpSpPr>
          <a:xfrm>
            <a:off x="8431853" y="2784101"/>
            <a:ext cx="1512700" cy="655857"/>
            <a:chOff x="8305275" y="3329071"/>
            <a:chExt cx="1587985" cy="688498"/>
          </a:xfrm>
        </p:grpSpPr>
        <p:sp>
          <p:nvSpPr>
            <p:cNvPr id="230" name="Rounded Rectangle 192">
              <a:extLst>
                <a:ext uri="{FF2B5EF4-FFF2-40B4-BE49-F238E27FC236}">
                  <a16:creationId xmlns:a16="http://schemas.microsoft.com/office/drawing/2014/main" id="{FE6CAAE7-5CBF-4477-479D-FAC9D8BF63F2}"/>
                </a:ext>
              </a:extLst>
            </p:cNvPr>
            <p:cNvSpPr/>
            <p:nvPr/>
          </p:nvSpPr>
          <p:spPr>
            <a:xfrm>
              <a:off x="8305275" y="332907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31" name="Picture 230">
              <a:extLst>
                <a:ext uri="{FF2B5EF4-FFF2-40B4-BE49-F238E27FC236}">
                  <a16:creationId xmlns:a16="http://schemas.microsoft.com/office/drawing/2014/main" id="{4115E434-574A-345B-89C8-4DB55BFCC4EF}"/>
                </a:ext>
              </a:extLst>
            </p:cNvPr>
            <p:cNvPicPr>
              <a:picLocks noChangeAspect="1"/>
            </p:cNvPicPr>
            <p:nvPr/>
          </p:nvPicPr>
          <p:blipFill rotWithShape="1">
            <a:blip r:embed="rId18" cstate="screen">
              <a:extLst>
                <a:ext uri="{28A0092B-C50C-407E-A947-70E740481C1C}">
                  <a14:useLocalDpi xmlns:a14="http://schemas.microsoft.com/office/drawing/2010/main"/>
                </a:ext>
              </a:extLst>
            </a:blip>
            <a:srcRect t="-5966" b="-5966"/>
            <a:stretch/>
          </p:blipFill>
          <p:spPr>
            <a:xfrm>
              <a:off x="8601611" y="3415397"/>
              <a:ext cx="1023446" cy="512400"/>
            </a:xfrm>
            <a:prstGeom prst="rect">
              <a:avLst/>
            </a:prstGeom>
          </p:spPr>
        </p:pic>
      </p:grpSp>
      <p:grpSp>
        <p:nvGrpSpPr>
          <p:cNvPr id="232" name="Group 231">
            <a:extLst>
              <a:ext uri="{FF2B5EF4-FFF2-40B4-BE49-F238E27FC236}">
                <a16:creationId xmlns:a16="http://schemas.microsoft.com/office/drawing/2014/main" id="{7C905F51-FCF7-58B8-8A52-F89B29DE5020}"/>
              </a:ext>
            </a:extLst>
          </p:cNvPr>
          <p:cNvGrpSpPr/>
          <p:nvPr/>
        </p:nvGrpSpPr>
        <p:grpSpPr>
          <a:xfrm>
            <a:off x="10038642" y="2784101"/>
            <a:ext cx="1512700" cy="655857"/>
            <a:chOff x="9992032" y="3329071"/>
            <a:chExt cx="1587985" cy="688498"/>
          </a:xfrm>
        </p:grpSpPr>
        <p:sp>
          <p:nvSpPr>
            <p:cNvPr id="233" name="Rounded Rectangle 193">
              <a:extLst>
                <a:ext uri="{FF2B5EF4-FFF2-40B4-BE49-F238E27FC236}">
                  <a16:creationId xmlns:a16="http://schemas.microsoft.com/office/drawing/2014/main" id="{FF0650B3-8418-37AE-BBD3-C5DFC02D6C90}"/>
                </a:ext>
              </a:extLst>
            </p:cNvPr>
            <p:cNvSpPr/>
            <p:nvPr/>
          </p:nvSpPr>
          <p:spPr>
            <a:xfrm>
              <a:off x="9992032" y="332907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34" name="Picture 2" descr="WAOO fiber internet » Danmarks bedste internet for 11. år i træk">
              <a:extLst>
                <a:ext uri="{FF2B5EF4-FFF2-40B4-BE49-F238E27FC236}">
                  <a16:creationId xmlns:a16="http://schemas.microsoft.com/office/drawing/2014/main" id="{ADCB9E21-A0B5-A057-9944-B950EE31FFD8}"/>
                </a:ext>
              </a:extLst>
            </p:cNvPr>
            <p:cNvPicPr>
              <a:picLocks noChangeAspect="1" noChangeArrowheads="1"/>
            </p:cNvPicPr>
            <p:nvPr/>
          </p:nvPicPr>
          <p:blipFill rotWithShape="1">
            <a:blip r:embed="rId19" cstate="screen">
              <a:extLst>
                <a:ext uri="{28A0092B-C50C-407E-A947-70E740481C1C}">
                  <a14:useLocalDpi xmlns:a14="http://schemas.microsoft.com/office/drawing/2010/main"/>
                </a:ext>
              </a:extLst>
            </a:blip>
            <a:srcRect/>
            <a:stretch/>
          </p:blipFill>
          <p:spPr bwMode="auto">
            <a:xfrm>
              <a:off x="10519883" y="3419160"/>
              <a:ext cx="472809" cy="53175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5" name="Group 234">
            <a:extLst>
              <a:ext uri="{FF2B5EF4-FFF2-40B4-BE49-F238E27FC236}">
                <a16:creationId xmlns:a16="http://schemas.microsoft.com/office/drawing/2014/main" id="{4DB96D77-F266-7F6A-EE19-94832015EDA7}"/>
              </a:ext>
            </a:extLst>
          </p:cNvPr>
          <p:cNvGrpSpPr/>
          <p:nvPr/>
        </p:nvGrpSpPr>
        <p:grpSpPr>
          <a:xfrm>
            <a:off x="6816606" y="2784101"/>
            <a:ext cx="1512700" cy="655857"/>
            <a:chOff x="6609640" y="3329071"/>
            <a:chExt cx="1587985" cy="688498"/>
          </a:xfrm>
        </p:grpSpPr>
        <p:sp>
          <p:nvSpPr>
            <p:cNvPr id="236" name="Rounded Rectangle 194">
              <a:extLst>
                <a:ext uri="{FF2B5EF4-FFF2-40B4-BE49-F238E27FC236}">
                  <a16:creationId xmlns:a16="http://schemas.microsoft.com/office/drawing/2014/main" id="{F63D5E0F-C747-E86B-C48A-56FA1439DE9D}"/>
                </a:ext>
              </a:extLst>
            </p:cNvPr>
            <p:cNvSpPr/>
            <p:nvPr/>
          </p:nvSpPr>
          <p:spPr>
            <a:xfrm>
              <a:off x="6609640" y="332907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37" name="Picture 4">
              <a:extLst>
                <a:ext uri="{FF2B5EF4-FFF2-40B4-BE49-F238E27FC236}">
                  <a16:creationId xmlns:a16="http://schemas.microsoft.com/office/drawing/2014/main" id="{6A0C03F7-D648-CA34-CC7B-759785500BC2}"/>
                </a:ext>
              </a:extLst>
            </p:cNvPr>
            <p:cNvPicPr>
              <a:picLocks noChangeAspect="1" noChangeArrowheads="1"/>
            </p:cNvPicPr>
            <p:nvPr/>
          </p:nvPicPr>
          <p:blipFill rotWithShape="1">
            <a:blip r:embed="rId20" cstate="screen">
              <a:extLst>
                <a:ext uri="{28A0092B-C50C-407E-A947-70E740481C1C}">
                  <a14:useLocalDpi xmlns:a14="http://schemas.microsoft.com/office/drawing/2010/main"/>
                </a:ext>
              </a:extLst>
            </a:blip>
            <a:srcRect/>
            <a:stretch/>
          </p:blipFill>
          <p:spPr bwMode="auto">
            <a:xfrm>
              <a:off x="6768653" y="3445219"/>
              <a:ext cx="1297902" cy="45275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8" name="Group 237">
            <a:extLst>
              <a:ext uri="{FF2B5EF4-FFF2-40B4-BE49-F238E27FC236}">
                <a16:creationId xmlns:a16="http://schemas.microsoft.com/office/drawing/2014/main" id="{ED9BBB63-883B-4830-EFD7-6ED116342A40}"/>
              </a:ext>
            </a:extLst>
          </p:cNvPr>
          <p:cNvGrpSpPr/>
          <p:nvPr/>
        </p:nvGrpSpPr>
        <p:grpSpPr>
          <a:xfrm>
            <a:off x="6816606" y="3563956"/>
            <a:ext cx="4734736" cy="655857"/>
            <a:chOff x="6609640" y="3692630"/>
            <a:chExt cx="4970377" cy="688498"/>
          </a:xfrm>
        </p:grpSpPr>
        <p:grpSp>
          <p:nvGrpSpPr>
            <p:cNvPr id="239" name="Group 238">
              <a:extLst>
                <a:ext uri="{FF2B5EF4-FFF2-40B4-BE49-F238E27FC236}">
                  <a16:creationId xmlns:a16="http://schemas.microsoft.com/office/drawing/2014/main" id="{DC706725-0476-E04A-2F2A-EB6A08D4C380}"/>
                </a:ext>
              </a:extLst>
            </p:cNvPr>
            <p:cNvGrpSpPr/>
            <p:nvPr/>
          </p:nvGrpSpPr>
          <p:grpSpPr>
            <a:xfrm>
              <a:off x="6609640" y="3692630"/>
              <a:ext cx="1587985" cy="688498"/>
              <a:chOff x="6609640" y="4128061"/>
              <a:chExt cx="1587985" cy="688498"/>
            </a:xfrm>
          </p:grpSpPr>
          <p:sp>
            <p:nvSpPr>
              <p:cNvPr id="246" name="Rounded Rectangle 200">
                <a:extLst>
                  <a:ext uri="{FF2B5EF4-FFF2-40B4-BE49-F238E27FC236}">
                    <a16:creationId xmlns:a16="http://schemas.microsoft.com/office/drawing/2014/main" id="{1F9858C3-4AF4-1284-1047-C7486E58FDFF}"/>
                  </a:ext>
                </a:extLst>
              </p:cNvPr>
              <p:cNvSpPr/>
              <p:nvPr/>
            </p:nvSpPr>
            <p:spPr>
              <a:xfrm>
                <a:off x="6609640" y="412806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47" name="Picture 246">
                <a:extLst>
                  <a:ext uri="{FF2B5EF4-FFF2-40B4-BE49-F238E27FC236}">
                    <a16:creationId xmlns:a16="http://schemas.microsoft.com/office/drawing/2014/main" id="{E8E49A3B-35AA-E74F-C7CB-8B850F89275C}"/>
                  </a:ext>
                </a:extLst>
              </p:cNvPr>
              <p:cNvPicPr>
                <a:picLocks noChangeAspect="1"/>
              </p:cNvPicPr>
              <p:nvPr/>
            </p:nvPicPr>
            <p:blipFill rotWithShape="1">
              <a:blip r:embed="rId21" cstate="screen">
                <a:extLst>
                  <a:ext uri="{28A0092B-C50C-407E-A947-70E740481C1C}">
                    <a14:useLocalDpi xmlns:a14="http://schemas.microsoft.com/office/drawing/2010/main"/>
                  </a:ext>
                </a:extLst>
              </a:blip>
              <a:srcRect t="-5966" b="-5966"/>
              <a:stretch/>
            </p:blipFill>
            <p:spPr>
              <a:xfrm>
                <a:off x="6896927" y="4243716"/>
                <a:ext cx="1041353" cy="454588"/>
              </a:xfrm>
              <a:prstGeom prst="rect">
                <a:avLst/>
              </a:prstGeom>
            </p:spPr>
          </p:pic>
        </p:grpSp>
        <p:grpSp>
          <p:nvGrpSpPr>
            <p:cNvPr id="240" name="Group 239">
              <a:extLst>
                <a:ext uri="{FF2B5EF4-FFF2-40B4-BE49-F238E27FC236}">
                  <a16:creationId xmlns:a16="http://schemas.microsoft.com/office/drawing/2014/main" id="{D8B7E21C-6F8F-92E4-D8A0-DA386DA9B2DB}"/>
                </a:ext>
              </a:extLst>
            </p:cNvPr>
            <p:cNvGrpSpPr/>
            <p:nvPr/>
          </p:nvGrpSpPr>
          <p:grpSpPr>
            <a:xfrm>
              <a:off x="8305275" y="3692630"/>
              <a:ext cx="1587985" cy="688498"/>
              <a:chOff x="8305275" y="4128061"/>
              <a:chExt cx="1587985" cy="688498"/>
            </a:xfrm>
          </p:grpSpPr>
          <p:sp>
            <p:nvSpPr>
              <p:cNvPr id="244" name="Rounded Rectangle 195">
                <a:extLst>
                  <a:ext uri="{FF2B5EF4-FFF2-40B4-BE49-F238E27FC236}">
                    <a16:creationId xmlns:a16="http://schemas.microsoft.com/office/drawing/2014/main" id="{F9C01D8F-6C6C-18B0-494C-0C31242751BC}"/>
                  </a:ext>
                </a:extLst>
              </p:cNvPr>
              <p:cNvSpPr/>
              <p:nvPr/>
            </p:nvSpPr>
            <p:spPr>
              <a:xfrm>
                <a:off x="8305275" y="412806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45" name="Picture 244">
                <a:extLst>
                  <a:ext uri="{FF2B5EF4-FFF2-40B4-BE49-F238E27FC236}">
                    <a16:creationId xmlns:a16="http://schemas.microsoft.com/office/drawing/2014/main" id="{EC2EB3A2-F47B-9860-884A-56253324C3F2}"/>
                  </a:ext>
                </a:extLst>
              </p:cNvPr>
              <p:cNvPicPr>
                <a:picLocks noChangeAspect="1"/>
              </p:cNvPicPr>
              <p:nvPr/>
            </p:nvPicPr>
            <p:blipFill rotWithShape="1">
              <a:blip r:embed="rId22" cstate="screen">
                <a:extLst>
                  <a:ext uri="{28A0092B-C50C-407E-A947-70E740481C1C}">
                    <a14:useLocalDpi xmlns:a14="http://schemas.microsoft.com/office/drawing/2010/main"/>
                  </a:ext>
                </a:extLst>
              </a:blip>
              <a:srcRect l="-280" r="-280"/>
              <a:stretch/>
            </p:blipFill>
            <p:spPr>
              <a:xfrm>
                <a:off x="8391116" y="4290861"/>
                <a:ext cx="1444436" cy="360297"/>
              </a:xfrm>
              <a:prstGeom prst="rect">
                <a:avLst/>
              </a:prstGeom>
            </p:spPr>
          </p:pic>
        </p:grpSp>
        <p:grpSp>
          <p:nvGrpSpPr>
            <p:cNvPr id="241" name="Group 240">
              <a:extLst>
                <a:ext uri="{FF2B5EF4-FFF2-40B4-BE49-F238E27FC236}">
                  <a16:creationId xmlns:a16="http://schemas.microsoft.com/office/drawing/2014/main" id="{7D8782E3-1E3D-86E3-53C2-30C1D809F5E0}"/>
                </a:ext>
              </a:extLst>
            </p:cNvPr>
            <p:cNvGrpSpPr/>
            <p:nvPr/>
          </p:nvGrpSpPr>
          <p:grpSpPr>
            <a:xfrm>
              <a:off x="9992032" y="3692630"/>
              <a:ext cx="1587985" cy="688498"/>
              <a:chOff x="9992032" y="4128061"/>
              <a:chExt cx="1587985" cy="688498"/>
            </a:xfrm>
          </p:grpSpPr>
          <p:sp>
            <p:nvSpPr>
              <p:cNvPr id="242" name="Rounded Rectangle 196">
                <a:extLst>
                  <a:ext uri="{FF2B5EF4-FFF2-40B4-BE49-F238E27FC236}">
                    <a16:creationId xmlns:a16="http://schemas.microsoft.com/office/drawing/2014/main" id="{EA3CE3BF-0C7A-3CB7-EAE2-3C199E8B6663}"/>
                  </a:ext>
                </a:extLst>
              </p:cNvPr>
              <p:cNvSpPr/>
              <p:nvPr/>
            </p:nvSpPr>
            <p:spPr>
              <a:xfrm>
                <a:off x="9992032" y="412806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43" name="Picture 242">
                <a:extLst>
                  <a:ext uri="{FF2B5EF4-FFF2-40B4-BE49-F238E27FC236}">
                    <a16:creationId xmlns:a16="http://schemas.microsoft.com/office/drawing/2014/main" id="{2F4268B3-7458-8A48-E4B6-1000F3BDA2FE}"/>
                  </a:ext>
                </a:extLst>
              </p:cNvPr>
              <p:cNvPicPr>
                <a:picLocks noChangeAspect="1"/>
              </p:cNvPicPr>
              <p:nvPr/>
            </p:nvPicPr>
            <p:blipFill rotWithShape="1">
              <a:blip r:embed="rId23" cstate="screen">
                <a:extLst>
                  <a:ext uri="{28A0092B-C50C-407E-A947-70E740481C1C}">
                    <a14:useLocalDpi xmlns:a14="http://schemas.microsoft.com/office/drawing/2010/main"/>
                  </a:ext>
                </a:extLst>
              </a:blip>
              <a:srcRect l="-1339" r="-1339"/>
              <a:stretch/>
            </p:blipFill>
            <p:spPr>
              <a:xfrm>
                <a:off x="10209758" y="4221196"/>
                <a:ext cx="1198609" cy="499629"/>
              </a:xfrm>
              <a:prstGeom prst="rect">
                <a:avLst/>
              </a:prstGeom>
            </p:spPr>
          </p:pic>
        </p:grpSp>
      </p:grpSp>
      <p:grpSp>
        <p:nvGrpSpPr>
          <p:cNvPr id="248" name="Group 247">
            <a:extLst>
              <a:ext uri="{FF2B5EF4-FFF2-40B4-BE49-F238E27FC236}">
                <a16:creationId xmlns:a16="http://schemas.microsoft.com/office/drawing/2014/main" id="{C78BFCC5-F558-6B6D-FF30-6E8B7D468AA4}"/>
              </a:ext>
            </a:extLst>
          </p:cNvPr>
          <p:cNvGrpSpPr/>
          <p:nvPr/>
        </p:nvGrpSpPr>
        <p:grpSpPr>
          <a:xfrm>
            <a:off x="6816606" y="4343811"/>
            <a:ext cx="4734736" cy="655857"/>
            <a:chOff x="6609640" y="4491620"/>
            <a:chExt cx="4970377" cy="688498"/>
          </a:xfrm>
        </p:grpSpPr>
        <p:grpSp>
          <p:nvGrpSpPr>
            <p:cNvPr id="249" name="Group 248">
              <a:extLst>
                <a:ext uri="{FF2B5EF4-FFF2-40B4-BE49-F238E27FC236}">
                  <a16:creationId xmlns:a16="http://schemas.microsoft.com/office/drawing/2014/main" id="{3FAD58CE-C5C1-6D66-C54E-FC1442DDBC57}"/>
                </a:ext>
              </a:extLst>
            </p:cNvPr>
            <p:cNvGrpSpPr/>
            <p:nvPr/>
          </p:nvGrpSpPr>
          <p:grpSpPr>
            <a:xfrm>
              <a:off x="6609640" y="4491620"/>
              <a:ext cx="1587985" cy="688498"/>
              <a:chOff x="6609640" y="4927051"/>
              <a:chExt cx="1587985" cy="688498"/>
            </a:xfrm>
          </p:grpSpPr>
          <p:sp>
            <p:nvSpPr>
              <p:cNvPr id="256" name="Rounded Rectangle 203">
                <a:extLst>
                  <a:ext uri="{FF2B5EF4-FFF2-40B4-BE49-F238E27FC236}">
                    <a16:creationId xmlns:a16="http://schemas.microsoft.com/office/drawing/2014/main" id="{D4A4D3C3-0D7E-8B18-C884-77CCD8BDC224}"/>
                  </a:ext>
                </a:extLst>
              </p:cNvPr>
              <p:cNvSpPr/>
              <p:nvPr/>
            </p:nvSpPr>
            <p:spPr>
              <a:xfrm>
                <a:off x="6609640" y="492705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57" name="Picture 6" descr="Telstra Logo and symbol, meaning, history, PNG, brand">
                <a:extLst>
                  <a:ext uri="{FF2B5EF4-FFF2-40B4-BE49-F238E27FC236}">
                    <a16:creationId xmlns:a16="http://schemas.microsoft.com/office/drawing/2014/main" id="{147E33D7-C6CD-4A1D-07C8-4851B108FEE4}"/>
                  </a:ext>
                </a:extLst>
              </p:cNvPr>
              <p:cNvPicPr>
                <a:picLocks noChangeAspect="1" noChangeArrowheads="1"/>
              </p:cNvPicPr>
              <p:nvPr/>
            </p:nvPicPr>
            <p:blipFill rotWithShape="1">
              <a:blip r:embed="rId24" cstate="screen">
                <a:clrChange>
                  <a:clrFrom>
                    <a:srgbClr val="FFFFFF"/>
                  </a:clrFrom>
                  <a:clrTo>
                    <a:srgbClr val="FFFFFF">
                      <a:alpha val="0"/>
                    </a:srgbClr>
                  </a:clrTo>
                </a:clrChange>
                <a:extLst>
                  <a:ext uri="{28A0092B-C50C-407E-A947-70E740481C1C}">
                    <a14:useLocalDpi xmlns:a14="http://schemas.microsoft.com/office/drawing/2010/main"/>
                  </a:ext>
                </a:extLst>
              </a:blip>
              <a:srcRect l="-289" r="-289"/>
              <a:stretch/>
            </p:blipFill>
            <p:spPr bwMode="auto">
              <a:xfrm>
                <a:off x="6806417" y="5098926"/>
                <a:ext cx="1222608" cy="39470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50" name="Group 249">
              <a:extLst>
                <a:ext uri="{FF2B5EF4-FFF2-40B4-BE49-F238E27FC236}">
                  <a16:creationId xmlns:a16="http://schemas.microsoft.com/office/drawing/2014/main" id="{35F6289C-0324-BEE8-44EA-B870055D9DA0}"/>
                </a:ext>
              </a:extLst>
            </p:cNvPr>
            <p:cNvGrpSpPr/>
            <p:nvPr/>
          </p:nvGrpSpPr>
          <p:grpSpPr>
            <a:xfrm>
              <a:off x="9992032" y="4491620"/>
              <a:ext cx="1587985" cy="688498"/>
              <a:chOff x="9992032" y="4927051"/>
              <a:chExt cx="1587985" cy="688498"/>
            </a:xfrm>
          </p:grpSpPr>
          <p:sp>
            <p:nvSpPr>
              <p:cNvPr id="254" name="Rounded Rectangle 202">
                <a:extLst>
                  <a:ext uri="{FF2B5EF4-FFF2-40B4-BE49-F238E27FC236}">
                    <a16:creationId xmlns:a16="http://schemas.microsoft.com/office/drawing/2014/main" id="{04B10865-3290-CBB4-834D-EECD283B38F1}"/>
                  </a:ext>
                </a:extLst>
              </p:cNvPr>
              <p:cNvSpPr/>
              <p:nvPr/>
            </p:nvSpPr>
            <p:spPr>
              <a:xfrm>
                <a:off x="9992032" y="492705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55" name="Picture 254">
                <a:extLst>
                  <a:ext uri="{FF2B5EF4-FFF2-40B4-BE49-F238E27FC236}">
                    <a16:creationId xmlns:a16="http://schemas.microsoft.com/office/drawing/2014/main" id="{565194CB-D3E1-348D-B33B-1A8954F58171}"/>
                  </a:ext>
                </a:extLst>
              </p:cNvPr>
              <p:cNvPicPr>
                <a:picLocks noChangeAspect="1"/>
              </p:cNvPicPr>
              <p:nvPr/>
            </p:nvPicPr>
            <p:blipFill rotWithShape="1">
              <a:blip r:embed="rId25" cstate="screen">
                <a:extLst>
                  <a:ext uri="{28A0092B-C50C-407E-A947-70E740481C1C}">
                    <a14:useLocalDpi xmlns:a14="http://schemas.microsoft.com/office/drawing/2010/main"/>
                  </a:ext>
                </a:extLst>
              </a:blip>
              <a:srcRect t="-5966" b="-5966"/>
              <a:stretch/>
            </p:blipFill>
            <p:spPr>
              <a:xfrm>
                <a:off x="10265376" y="5049820"/>
                <a:ext cx="1087375" cy="441208"/>
              </a:xfrm>
              <a:prstGeom prst="rect">
                <a:avLst/>
              </a:prstGeom>
            </p:spPr>
          </p:pic>
        </p:grpSp>
        <p:grpSp>
          <p:nvGrpSpPr>
            <p:cNvPr id="251" name="Group 250">
              <a:extLst>
                <a:ext uri="{FF2B5EF4-FFF2-40B4-BE49-F238E27FC236}">
                  <a16:creationId xmlns:a16="http://schemas.microsoft.com/office/drawing/2014/main" id="{58AE874C-D3CD-0726-4089-D4AE9CBC8A95}"/>
                </a:ext>
              </a:extLst>
            </p:cNvPr>
            <p:cNvGrpSpPr/>
            <p:nvPr/>
          </p:nvGrpSpPr>
          <p:grpSpPr>
            <a:xfrm>
              <a:off x="8305275" y="4491620"/>
              <a:ext cx="1587985" cy="688498"/>
              <a:chOff x="8305275" y="4927051"/>
              <a:chExt cx="1587985" cy="688498"/>
            </a:xfrm>
          </p:grpSpPr>
          <p:sp>
            <p:nvSpPr>
              <p:cNvPr id="252" name="Rounded Rectangle 201">
                <a:extLst>
                  <a:ext uri="{FF2B5EF4-FFF2-40B4-BE49-F238E27FC236}">
                    <a16:creationId xmlns:a16="http://schemas.microsoft.com/office/drawing/2014/main" id="{05708943-212F-6E46-7079-C0094FACEFAA}"/>
                  </a:ext>
                </a:extLst>
              </p:cNvPr>
              <p:cNvSpPr/>
              <p:nvPr/>
            </p:nvSpPr>
            <p:spPr>
              <a:xfrm>
                <a:off x="8305275" y="492705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r>
                  <a:rPr lang="en-TR" sz="1524">
                    <a:solidFill>
                      <a:srgbClr val="FFFFFF"/>
                    </a:solidFill>
                    <a:latin typeface="Open Sans Light"/>
                  </a:rPr>
                  <a:t>Z</a:t>
                </a:r>
              </a:p>
            </p:txBody>
          </p:sp>
          <p:pic>
            <p:nvPicPr>
              <p:cNvPr id="253" name="Picture 4">
                <a:extLst>
                  <a:ext uri="{FF2B5EF4-FFF2-40B4-BE49-F238E27FC236}">
                    <a16:creationId xmlns:a16="http://schemas.microsoft.com/office/drawing/2014/main" id="{52E62537-B853-25EC-E013-C0032D79162A}"/>
                  </a:ext>
                </a:extLst>
              </p:cNvPr>
              <p:cNvPicPr>
                <a:picLocks noChangeAspect="1" noChangeArrowheads="1"/>
              </p:cNvPicPr>
              <p:nvPr/>
            </p:nvPicPr>
            <p:blipFill rotWithShape="1">
              <a:blip r:embed="rId26" cstate="screen">
                <a:extLst>
                  <a:ext uri="{28A0092B-C50C-407E-A947-70E740481C1C}">
                    <a14:useLocalDpi xmlns:a14="http://schemas.microsoft.com/office/drawing/2010/main"/>
                  </a:ext>
                </a:extLst>
              </a:blip>
              <a:srcRect t="-5966" b="-5966"/>
              <a:stretch/>
            </p:blipFill>
            <p:spPr bwMode="auto">
              <a:xfrm>
                <a:off x="8882311" y="4980367"/>
                <a:ext cx="462046" cy="580115"/>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258" name="Group 257">
            <a:extLst>
              <a:ext uri="{FF2B5EF4-FFF2-40B4-BE49-F238E27FC236}">
                <a16:creationId xmlns:a16="http://schemas.microsoft.com/office/drawing/2014/main" id="{D0203FCB-3675-664E-B414-E7BE3BE32F5C}"/>
              </a:ext>
            </a:extLst>
          </p:cNvPr>
          <p:cNvGrpSpPr/>
          <p:nvPr/>
        </p:nvGrpSpPr>
        <p:grpSpPr>
          <a:xfrm>
            <a:off x="8431853" y="5123665"/>
            <a:ext cx="1512700" cy="655857"/>
            <a:chOff x="8305275" y="5726041"/>
            <a:chExt cx="1587985" cy="688498"/>
          </a:xfrm>
        </p:grpSpPr>
        <p:sp>
          <p:nvSpPr>
            <p:cNvPr id="259" name="Rounded Rectangle 204">
              <a:extLst>
                <a:ext uri="{FF2B5EF4-FFF2-40B4-BE49-F238E27FC236}">
                  <a16:creationId xmlns:a16="http://schemas.microsoft.com/office/drawing/2014/main" id="{D63D6C17-BC69-D4DE-A6C3-8DFA0CB2E6B4}"/>
                </a:ext>
              </a:extLst>
            </p:cNvPr>
            <p:cNvSpPr/>
            <p:nvPr/>
          </p:nvSpPr>
          <p:spPr>
            <a:xfrm>
              <a:off x="8305275" y="572604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60" name="Graphic 259">
              <a:extLst>
                <a:ext uri="{FF2B5EF4-FFF2-40B4-BE49-F238E27FC236}">
                  <a16:creationId xmlns:a16="http://schemas.microsoft.com/office/drawing/2014/main" id="{C4671D00-72AD-100C-2717-DE2A491A1232}"/>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7"/>
                </a:ext>
              </a:extLst>
            </a:blip>
            <a:srcRect t="858" b="858"/>
            <a:stretch/>
          </p:blipFill>
          <p:spPr>
            <a:xfrm>
              <a:off x="8449991" y="5837431"/>
              <a:ext cx="1326686" cy="464815"/>
            </a:xfrm>
            <a:prstGeom prst="rect">
              <a:avLst/>
            </a:prstGeom>
          </p:spPr>
        </p:pic>
      </p:grpSp>
      <p:grpSp>
        <p:nvGrpSpPr>
          <p:cNvPr id="261" name="Group 260">
            <a:extLst>
              <a:ext uri="{FF2B5EF4-FFF2-40B4-BE49-F238E27FC236}">
                <a16:creationId xmlns:a16="http://schemas.microsoft.com/office/drawing/2014/main" id="{8AEF4413-170A-925B-C7A6-B02EDF98B278}"/>
              </a:ext>
            </a:extLst>
          </p:cNvPr>
          <p:cNvGrpSpPr/>
          <p:nvPr/>
        </p:nvGrpSpPr>
        <p:grpSpPr>
          <a:xfrm>
            <a:off x="10038642" y="5123665"/>
            <a:ext cx="1512700" cy="655857"/>
            <a:chOff x="9992032" y="5726041"/>
            <a:chExt cx="1587985" cy="688498"/>
          </a:xfrm>
        </p:grpSpPr>
        <p:sp>
          <p:nvSpPr>
            <p:cNvPr id="262" name="Rounded Rectangle 205">
              <a:extLst>
                <a:ext uri="{FF2B5EF4-FFF2-40B4-BE49-F238E27FC236}">
                  <a16:creationId xmlns:a16="http://schemas.microsoft.com/office/drawing/2014/main" id="{88A8997D-7053-989C-CCE1-BEFFD8594553}"/>
                </a:ext>
              </a:extLst>
            </p:cNvPr>
            <p:cNvSpPr/>
            <p:nvPr/>
          </p:nvSpPr>
          <p:spPr>
            <a:xfrm>
              <a:off x="9992032" y="572604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63" name="Picture 4" descr="Türknet Logo PNG vector in SVG, PDF, AI, CDR format">
              <a:extLst>
                <a:ext uri="{FF2B5EF4-FFF2-40B4-BE49-F238E27FC236}">
                  <a16:creationId xmlns:a16="http://schemas.microsoft.com/office/drawing/2014/main" id="{33663E31-FD82-1799-A7D7-770833D393B0}"/>
                </a:ext>
              </a:extLst>
            </p:cNvPr>
            <p:cNvPicPr>
              <a:picLocks noChangeAspect="1" noChangeArrowheads="1"/>
            </p:cNvPicPr>
            <p:nvPr/>
          </p:nvPicPr>
          <p:blipFill rotWithShape="1">
            <a:blip r:embed="rId28"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10078182" y="5835750"/>
              <a:ext cx="1461763" cy="468178"/>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64" name="Group 263">
            <a:extLst>
              <a:ext uri="{FF2B5EF4-FFF2-40B4-BE49-F238E27FC236}">
                <a16:creationId xmlns:a16="http://schemas.microsoft.com/office/drawing/2014/main" id="{7A3BDCD6-D1DF-07F0-E885-E124C0B5BFB4}"/>
              </a:ext>
            </a:extLst>
          </p:cNvPr>
          <p:cNvGrpSpPr/>
          <p:nvPr/>
        </p:nvGrpSpPr>
        <p:grpSpPr>
          <a:xfrm>
            <a:off x="6816606" y="5123665"/>
            <a:ext cx="1512700" cy="655857"/>
            <a:chOff x="6609640" y="5726041"/>
            <a:chExt cx="1587985" cy="688498"/>
          </a:xfrm>
        </p:grpSpPr>
        <p:sp>
          <p:nvSpPr>
            <p:cNvPr id="265" name="Rounded Rectangle 206">
              <a:extLst>
                <a:ext uri="{FF2B5EF4-FFF2-40B4-BE49-F238E27FC236}">
                  <a16:creationId xmlns:a16="http://schemas.microsoft.com/office/drawing/2014/main" id="{04C06B96-EFE9-856F-BA0C-1F8605C19818}"/>
                </a:ext>
              </a:extLst>
            </p:cNvPr>
            <p:cNvSpPr/>
            <p:nvPr/>
          </p:nvSpPr>
          <p:spPr>
            <a:xfrm>
              <a:off x="6609640" y="5726041"/>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66" name="Picture 2">
              <a:extLst>
                <a:ext uri="{FF2B5EF4-FFF2-40B4-BE49-F238E27FC236}">
                  <a16:creationId xmlns:a16="http://schemas.microsoft.com/office/drawing/2014/main" id="{5AA6E5EE-45A6-0C56-2594-751871FEE93D}"/>
                </a:ext>
              </a:extLst>
            </p:cNvPr>
            <p:cNvPicPr>
              <a:picLocks noChangeAspect="1" noChangeArrowheads="1"/>
            </p:cNvPicPr>
            <p:nvPr/>
          </p:nvPicPr>
          <p:blipFill rotWithShape="1">
            <a:blip r:embed="rId29"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bwMode="auto">
            <a:xfrm>
              <a:off x="6757099" y="5905745"/>
              <a:ext cx="1321010" cy="328187"/>
            </a:xfrm>
            <a:prstGeom prst="rect">
              <a:avLst/>
            </a:prstGeom>
            <a:noFill/>
            <a:extLst>
              <a:ext uri="{909E8E84-426E-40DD-AFC4-6F175D3DCCD1}">
                <a14:hiddenFill xmlns:a14="http://schemas.microsoft.com/office/drawing/2010/main">
                  <a:solidFill>
                    <a:srgbClr val="FFFFFF"/>
                  </a:solidFill>
                </a14:hiddenFill>
              </a:ext>
            </a:extLst>
          </p:spPr>
        </p:pic>
      </p:grpSp>
      <p:sp>
        <p:nvSpPr>
          <p:cNvPr id="267" name="Rounded Rectangle 3082">
            <a:extLst>
              <a:ext uri="{FF2B5EF4-FFF2-40B4-BE49-F238E27FC236}">
                <a16:creationId xmlns:a16="http://schemas.microsoft.com/office/drawing/2014/main" id="{63AE60FC-CD57-BF4C-0BF0-CD24A848EB53}"/>
              </a:ext>
            </a:extLst>
          </p:cNvPr>
          <p:cNvSpPr/>
          <p:nvPr/>
        </p:nvSpPr>
        <p:spPr>
          <a:xfrm>
            <a:off x="6816606" y="5903519"/>
            <a:ext cx="1512700" cy="655857"/>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68" name="Picture 8">
            <a:extLst>
              <a:ext uri="{FF2B5EF4-FFF2-40B4-BE49-F238E27FC236}">
                <a16:creationId xmlns:a16="http://schemas.microsoft.com/office/drawing/2014/main" id="{4AA1339C-FD16-D2E1-9FFB-7575E73CCA50}"/>
              </a:ext>
            </a:extLst>
          </p:cNvPr>
          <p:cNvPicPr>
            <a:picLocks noChangeAspect="1" noChangeArrowheads="1"/>
          </p:cNvPicPr>
          <p:nvPr/>
        </p:nvPicPr>
        <p:blipFill>
          <a:blip r:embed="rId30" cstate="screen">
            <a:extLst>
              <a:ext uri="{28A0092B-C50C-407E-A947-70E740481C1C}">
                <a14:useLocalDpi xmlns:a14="http://schemas.microsoft.com/office/drawing/2010/main"/>
              </a:ext>
            </a:extLst>
          </a:blip>
          <a:srcRect/>
          <a:stretch>
            <a:fillRect/>
          </a:stretch>
        </p:blipFill>
        <p:spPr bwMode="auto">
          <a:xfrm>
            <a:off x="7317115" y="5972918"/>
            <a:ext cx="511680" cy="511680"/>
          </a:xfrm>
          <a:prstGeom prst="rect">
            <a:avLst/>
          </a:prstGeom>
          <a:noFill/>
          <a:extLst>
            <a:ext uri="{909E8E84-426E-40DD-AFC4-6F175D3DCCD1}">
              <a14:hiddenFill xmlns:a14="http://schemas.microsoft.com/office/drawing/2010/main">
                <a:solidFill>
                  <a:srgbClr val="FFFFFF"/>
                </a:solidFill>
              </a14:hiddenFill>
            </a:ext>
          </a:extLst>
        </p:spPr>
      </p:pic>
      <p:grpSp>
        <p:nvGrpSpPr>
          <p:cNvPr id="269" name="Group 268">
            <a:extLst>
              <a:ext uri="{FF2B5EF4-FFF2-40B4-BE49-F238E27FC236}">
                <a16:creationId xmlns:a16="http://schemas.microsoft.com/office/drawing/2014/main" id="{910732AA-DEEA-4B8A-65E4-056795ABE87B}"/>
              </a:ext>
            </a:extLst>
          </p:cNvPr>
          <p:cNvGrpSpPr/>
          <p:nvPr/>
        </p:nvGrpSpPr>
        <p:grpSpPr>
          <a:xfrm>
            <a:off x="8431853" y="5903519"/>
            <a:ext cx="1512700" cy="655857"/>
            <a:chOff x="9226459" y="6130668"/>
            <a:chExt cx="1587985" cy="688498"/>
          </a:xfrm>
        </p:grpSpPr>
        <p:sp>
          <p:nvSpPr>
            <p:cNvPr id="270" name="Rounded Rectangle 3085">
              <a:extLst>
                <a:ext uri="{FF2B5EF4-FFF2-40B4-BE49-F238E27FC236}">
                  <a16:creationId xmlns:a16="http://schemas.microsoft.com/office/drawing/2014/main" id="{2C98FFB8-D3B2-2FEE-4977-484DFA54D7FC}"/>
                </a:ext>
              </a:extLst>
            </p:cNvPr>
            <p:cNvSpPr/>
            <p:nvPr/>
          </p:nvSpPr>
          <p:spPr>
            <a:xfrm>
              <a:off x="9226459" y="6130668"/>
              <a:ext cx="1587985" cy="688498"/>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71" name="Picture 6" descr="SFR-Logo | Vià93">
              <a:extLst>
                <a:ext uri="{FF2B5EF4-FFF2-40B4-BE49-F238E27FC236}">
                  <a16:creationId xmlns:a16="http://schemas.microsoft.com/office/drawing/2014/main" id="{2F87C5BA-677F-805F-C38F-D87AEFBBC2C7}"/>
                </a:ext>
              </a:extLst>
            </p:cNvPr>
            <p:cNvPicPr>
              <a:picLocks noChangeAspect="1" noChangeArrowheads="1"/>
            </p:cNvPicPr>
            <p:nvPr/>
          </p:nvPicPr>
          <p:blipFill>
            <a:blip r:embed="rId31" cstate="screen">
              <a:extLst>
                <a:ext uri="{28A0092B-C50C-407E-A947-70E740481C1C}">
                  <a14:useLocalDpi xmlns:a14="http://schemas.microsoft.com/office/drawing/2010/main"/>
                </a:ext>
              </a:extLst>
            </a:blip>
            <a:srcRect/>
            <a:stretch>
              <a:fillRect/>
            </a:stretch>
          </p:blipFill>
          <p:spPr bwMode="auto">
            <a:xfrm>
              <a:off x="9556430" y="6218636"/>
              <a:ext cx="941244" cy="52945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2" name="Group 271">
            <a:extLst>
              <a:ext uri="{FF2B5EF4-FFF2-40B4-BE49-F238E27FC236}">
                <a16:creationId xmlns:a16="http://schemas.microsoft.com/office/drawing/2014/main" id="{3193E1CA-D003-04BA-56F8-E7E5CF7D8A3A}"/>
              </a:ext>
            </a:extLst>
          </p:cNvPr>
          <p:cNvGrpSpPr/>
          <p:nvPr/>
        </p:nvGrpSpPr>
        <p:grpSpPr>
          <a:xfrm>
            <a:off x="10038642" y="5903519"/>
            <a:ext cx="1512700" cy="655857"/>
            <a:chOff x="9784642" y="2720601"/>
            <a:chExt cx="1512700" cy="655857"/>
          </a:xfrm>
        </p:grpSpPr>
        <p:sp>
          <p:nvSpPr>
            <p:cNvPr id="273" name="Rounded Rectangle 3085">
              <a:extLst>
                <a:ext uri="{FF2B5EF4-FFF2-40B4-BE49-F238E27FC236}">
                  <a16:creationId xmlns:a16="http://schemas.microsoft.com/office/drawing/2014/main" id="{773B42CF-DF4F-87F5-15AF-8275756EB930}"/>
                </a:ext>
              </a:extLst>
            </p:cNvPr>
            <p:cNvSpPr/>
            <p:nvPr/>
          </p:nvSpPr>
          <p:spPr>
            <a:xfrm>
              <a:off x="9784642" y="2720601"/>
              <a:ext cx="1512700" cy="655857"/>
            </a:xfrm>
            <a:prstGeom prst="roundRect">
              <a:avLst/>
            </a:prstGeom>
            <a:solidFill>
              <a:schemeClr val="bg1"/>
            </a:solidFill>
            <a:ln w="1270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87105" tIns="43552" rIns="87105" bIns="43552" numCol="1" spcCol="0" rtlCol="0" fromWordArt="0" anchor="ctr" anchorCtr="0" forceAA="0" compatLnSpc="1">
              <a:prstTxWarp prst="textNoShape">
                <a:avLst/>
              </a:prstTxWarp>
              <a:noAutofit/>
            </a:bodyPr>
            <a:lstStyle/>
            <a:p>
              <a:pPr algn="ctr" defTabSz="435529">
                <a:spcBef>
                  <a:spcPts val="286"/>
                </a:spcBef>
                <a:spcAft>
                  <a:spcPts val="286"/>
                </a:spcAft>
              </a:pPr>
              <a:endParaRPr lang="en-TR" sz="1524" err="1">
                <a:solidFill>
                  <a:srgbClr val="FFFFFF"/>
                </a:solidFill>
                <a:latin typeface="Open Sans Light"/>
              </a:endParaRPr>
            </a:p>
          </p:txBody>
        </p:sp>
        <p:pic>
          <p:nvPicPr>
            <p:cNvPr id="274" name="Picture 2">
              <a:extLst>
                <a:ext uri="{FF2B5EF4-FFF2-40B4-BE49-F238E27FC236}">
                  <a16:creationId xmlns:a16="http://schemas.microsoft.com/office/drawing/2014/main" id="{8AAD48E9-FF6C-F111-B62E-A3ADC4C1BC0E}"/>
                </a:ext>
              </a:extLst>
            </p:cNvPr>
            <p:cNvPicPr>
              <a:picLocks noChangeAspect="1" noChangeArrowheads="1"/>
            </p:cNvPicPr>
            <p:nvPr/>
          </p:nvPicPr>
          <p:blipFill>
            <a:blip r:embed="rId3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039226" y="2787159"/>
              <a:ext cx="1003532" cy="52274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75" name="Group 274">
            <a:extLst>
              <a:ext uri="{FF2B5EF4-FFF2-40B4-BE49-F238E27FC236}">
                <a16:creationId xmlns:a16="http://schemas.microsoft.com/office/drawing/2014/main" id="{31326D85-8FF6-DE05-EC12-6F6276ADBE90}"/>
              </a:ext>
            </a:extLst>
          </p:cNvPr>
          <p:cNvGrpSpPr>
            <a:grpSpLocks noChangeAspect="1"/>
          </p:cNvGrpSpPr>
          <p:nvPr/>
        </p:nvGrpSpPr>
        <p:grpSpPr>
          <a:xfrm>
            <a:off x="360000" y="6738663"/>
            <a:ext cx="460175" cy="108000"/>
            <a:chOff x="9091349" y="2677250"/>
            <a:chExt cx="1370738" cy="321703"/>
          </a:xfrm>
        </p:grpSpPr>
        <p:sp>
          <p:nvSpPr>
            <p:cNvPr id="276" name="Forme libre 23">
              <a:extLst>
                <a:ext uri="{FF2B5EF4-FFF2-40B4-BE49-F238E27FC236}">
                  <a16:creationId xmlns:a16="http://schemas.microsoft.com/office/drawing/2014/main" id="{30BF48F7-CD18-009E-4610-B69503CA71BC}"/>
                </a:ext>
              </a:extLst>
            </p:cNvPr>
            <p:cNvSpPr/>
            <p:nvPr/>
          </p:nvSpPr>
          <p:spPr>
            <a:xfrm>
              <a:off x="9776718" y="2677250"/>
              <a:ext cx="685369" cy="321703"/>
            </a:xfrm>
            <a:custGeom>
              <a:avLst/>
              <a:gdLst>
                <a:gd name="connsiteX0" fmla="*/ 0 w 685369"/>
                <a:gd name="connsiteY0" fmla="*/ 321703 h 321703"/>
                <a:gd name="connsiteX1" fmla="*/ 685369 w 685369"/>
                <a:gd name="connsiteY1" fmla="*/ 321703 h 321703"/>
                <a:gd name="connsiteX2" fmla="*/ 685369 w 685369"/>
                <a:gd name="connsiteY2" fmla="*/ 108 h 321703"/>
                <a:gd name="connsiteX3" fmla="*/ 0 w 685369"/>
                <a:gd name="connsiteY3" fmla="*/ 321703 h 321703"/>
              </a:gdLst>
              <a:ahLst/>
              <a:cxnLst>
                <a:cxn ang="0">
                  <a:pos x="connsiteX0" y="connsiteY0"/>
                </a:cxn>
                <a:cxn ang="0">
                  <a:pos x="connsiteX1" y="connsiteY1"/>
                </a:cxn>
                <a:cxn ang="0">
                  <a:pos x="connsiteX2" y="connsiteY2"/>
                </a:cxn>
                <a:cxn ang="0">
                  <a:pos x="connsiteX3" y="connsiteY3"/>
                </a:cxn>
              </a:cxnLst>
              <a:rect l="l" t="t" r="r" b="b"/>
              <a:pathLst>
                <a:path w="685369" h="321703">
                  <a:moveTo>
                    <a:pt x="0" y="321703"/>
                  </a:moveTo>
                  <a:lnTo>
                    <a:pt x="685369" y="321703"/>
                  </a:lnTo>
                  <a:lnTo>
                    <a:pt x="685369" y="108"/>
                  </a:lnTo>
                  <a:cubicBezTo>
                    <a:pt x="685369" y="108"/>
                    <a:pt x="286518" y="-15295"/>
                    <a:pt x="0" y="321703"/>
                  </a:cubicBezTo>
                </a:path>
              </a:pathLst>
            </a:custGeom>
            <a:solidFill>
              <a:schemeClr val="bg1"/>
            </a:solidFill>
            <a:ln w="26429" cap="flat">
              <a:noFill/>
              <a:prstDash val="solid"/>
              <a:miter/>
            </a:ln>
          </p:spPr>
          <p:txBody>
            <a:bodyPr rtlCol="0" anchor="ctr"/>
            <a:lstStyle/>
            <a:p>
              <a:endParaRPr lang="en-US" sz="1800" noProof="0"/>
            </a:p>
          </p:txBody>
        </p:sp>
        <p:sp>
          <p:nvSpPr>
            <p:cNvPr id="277" name="Forme libre 24">
              <a:extLst>
                <a:ext uri="{FF2B5EF4-FFF2-40B4-BE49-F238E27FC236}">
                  <a16:creationId xmlns:a16="http://schemas.microsoft.com/office/drawing/2014/main" id="{9DD12282-4F41-34BE-855F-788AE0F81A69}"/>
                </a:ext>
              </a:extLst>
            </p:cNvPr>
            <p:cNvSpPr/>
            <p:nvPr/>
          </p:nvSpPr>
          <p:spPr>
            <a:xfrm>
              <a:off x="9319717" y="2709756"/>
              <a:ext cx="457000" cy="288931"/>
            </a:xfrm>
            <a:custGeom>
              <a:avLst/>
              <a:gdLst>
                <a:gd name="connsiteX0" fmla="*/ 457001 w 457000"/>
                <a:gd name="connsiteY0" fmla="*/ 0 h 288931"/>
                <a:gd name="connsiteX1" fmla="*/ 0 w 457000"/>
                <a:gd name="connsiteY1" fmla="*/ 288931 h 288931"/>
                <a:gd name="connsiteX2" fmla="*/ 457001 w 457000"/>
                <a:gd name="connsiteY2" fmla="*/ 288931 h 288931"/>
                <a:gd name="connsiteX3" fmla="*/ 457001 w 457000"/>
                <a:gd name="connsiteY3" fmla="*/ 0 h 288931"/>
              </a:gdLst>
              <a:ahLst/>
              <a:cxnLst>
                <a:cxn ang="0">
                  <a:pos x="connsiteX0" y="connsiteY0"/>
                </a:cxn>
                <a:cxn ang="0">
                  <a:pos x="connsiteX1" y="connsiteY1"/>
                </a:cxn>
                <a:cxn ang="0">
                  <a:pos x="connsiteX2" y="connsiteY2"/>
                </a:cxn>
                <a:cxn ang="0">
                  <a:pos x="connsiteX3" y="connsiteY3"/>
                </a:cxn>
              </a:cxnLst>
              <a:rect l="l" t="t" r="r" b="b"/>
              <a:pathLst>
                <a:path w="457000" h="288931">
                  <a:moveTo>
                    <a:pt x="457001" y="0"/>
                  </a:moveTo>
                  <a:cubicBezTo>
                    <a:pt x="320350" y="37444"/>
                    <a:pt x="145638" y="117644"/>
                    <a:pt x="0" y="288931"/>
                  </a:cubicBezTo>
                  <a:lnTo>
                    <a:pt x="457001" y="288931"/>
                  </a:lnTo>
                  <a:lnTo>
                    <a:pt x="457001" y="0"/>
                  </a:lnTo>
                  <a:close/>
                </a:path>
              </a:pathLst>
            </a:custGeom>
            <a:solidFill>
              <a:schemeClr val="bg1"/>
            </a:solidFill>
            <a:ln w="26429" cap="flat">
              <a:noFill/>
              <a:prstDash val="solid"/>
              <a:miter/>
            </a:ln>
          </p:spPr>
          <p:txBody>
            <a:bodyPr rtlCol="0" anchor="ctr"/>
            <a:lstStyle/>
            <a:p>
              <a:endParaRPr lang="en-US" sz="1800" noProof="0"/>
            </a:p>
          </p:txBody>
        </p:sp>
        <p:sp>
          <p:nvSpPr>
            <p:cNvPr id="278" name="Forme libre 25">
              <a:extLst>
                <a:ext uri="{FF2B5EF4-FFF2-40B4-BE49-F238E27FC236}">
                  <a16:creationId xmlns:a16="http://schemas.microsoft.com/office/drawing/2014/main" id="{D02D4E76-1988-AE98-AE81-C304839A6362}"/>
                </a:ext>
              </a:extLst>
            </p:cNvPr>
            <p:cNvSpPr/>
            <p:nvPr/>
          </p:nvSpPr>
          <p:spPr>
            <a:xfrm>
              <a:off x="9091349" y="2806155"/>
              <a:ext cx="228368" cy="192797"/>
            </a:xfrm>
            <a:custGeom>
              <a:avLst/>
              <a:gdLst>
                <a:gd name="connsiteX0" fmla="*/ 228368 w 228368"/>
                <a:gd name="connsiteY0" fmla="*/ 0 h 192797"/>
                <a:gd name="connsiteX1" fmla="*/ 0 w 228368"/>
                <a:gd name="connsiteY1" fmla="*/ 192798 h 192797"/>
                <a:gd name="connsiteX2" fmla="*/ 228368 w 228368"/>
                <a:gd name="connsiteY2" fmla="*/ 192798 h 192797"/>
                <a:gd name="connsiteX3" fmla="*/ 228368 w 228368"/>
                <a:gd name="connsiteY3" fmla="*/ 0 h 192797"/>
              </a:gdLst>
              <a:ahLst/>
              <a:cxnLst>
                <a:cxn ang="0">
                  <a:pos x="connsiteX0" y="connsiteY0"/>
                </a:cxn>
                <a:cxn ang="0">
                  <a:pos x="connsiteX1" y="connsiteY1"/>
                </a:cxn>
                <a:cxn ang="0">
                  <a:pos x="connsiteX2" y="connsiteY2"/>
                </a:cxn>
                <a:cxn ang="0">
                  <a:pos x="connsiteX3" y="connsiteY3"/>
                </a:cxn>
              </a:cxnLst>
              <a:rect l="l" t="t" r="r" b="b"/>
              <a:pathLst>
                <a:path w="228368" h="192797">
                  <a:moveTo>
                    <a:pt x="228368" y="0"/>
                  </a:moveTo>
                  <a:cubicBezTo>
                    <a:pt x="150395" y="45942"/>
                    <a:pt x="71629" y="108349"/>
                    <a:pt x="0" y="192798"/>
                  </a:cubicBezTo>
                  <a:lnTo>
                    <a:pt x="228368" y="192798"/>
                  </a:lnTo>
                  <a:lnTo>
                    <a:pt x="228368" y="0"/>
                  </a:lnTo>
                  <a:close/>
                </a:path>
              </a:pathLst>
            </a:custGeom>
            <a:solidFill>
              <a:schemeClr val="bg1"/>
            </a:solidFill>
            <a:ln w="26429" cap="flat">
              <a:noFill/>
              <a:prstDash val="solid"/>
              <a:miter/>
            </a:ln>
          </p:spPr>
          <p:txBody>
            <a:bodyPr rtlCol="0" anchor="ctr"/>
            <a:lstStyle/>
            <a:p>
              <a:endParaRPr lang="en-US" sz="1800" noProof="0"/>
            </a:p>
          </p:txBody>
        </p:sp>
      </p:grpSp>
    </p:spTree>
    <p:extLst>
      <p:ext uri="{BB962C8B-B14F-4D97-AF65-F5344CB8AC3E}">
        <p14:creationId xmlns:p14="http://schemas.microsoft.com/office/powerpoint/2010/main" val="1627026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5923-A719-88BE-E3B6-F834C7DE0A86}"/>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FBEFEEF-9773-4CF2-2E3B-DE591E970327}"/>
              </a:ext>
            </a:extLst>
          </p:cNvPr>
          <p:cNvPicPr>
            <a:picLocks noChangeAspect="1"/>
          </p:cNvPicPr>
          <p:nvPr/>
        </p:nvPicPr>
        <p:blipFill>
          <a:blip r:embed="rId3"/>
          <a:stretch>
            <a:fillRect/>
          </a:stretch>
        </p:blipFill>
        <p:spPr>
          <a:xfrm>
            <a:off x="7162800" y="0"/>
            <a:ext cx="3832225" cy="3118246"/>
          </a:xfrm>
          <a:prstGeom prst="rect">
            <a:avLst/>
          </a:prstGeom>
          <a:noFill/>
        </p:spPr>
      </p:pic>
      <p:sp>
        <p:nvSpPr>
          <p:cNvPr id="2" name="Slide Number Placeholder 1">
            <a:extLst>
              <a:ext uri="{FF2B5EF4-FFF2-40B4-BE49-F238E27FC236}">
                <a16:creationId xmlns:a16="http://schemas.microsoft.com/office/drawing/2014/main" id="{67D64A8F-7912-AF39-576D-B32B6BDFE1A6}"/>
              </a:ext>
            </a:extLst>
          </p:cNvPr>
          <p:cNvSpPr>
            <a:spLocks noGrp="1"/>
          </p:cNvSpPr>
          <p:nvPr>
            <p:ph type="sldNum" sz="quarter" idx="12"/>
          </p:nvPr>
        </p:nvSpPr>
        <p:spPr>
          <a:xfrm>
            <a:off x="11339849" y="6570662"/>
            <a:ext cx="535917" cy="384175"/>
          </a:xfrm>
        </p:spPr>
        <p:txBody>
          <a:bodyPr vert="horz" lIns="91440" tIns="45720" rIns="91440" bIns="45720" rtlCol="0" anchor="b">
            <a:normAutofit/>
          </a:bodyPr>
          <a:lstStyle/>
          <a:p>
            <a:pPr>
              <a:spcAft>
                <a:spcPts val="600"/>
              </a:spcAft>
            </a:pPr>
            <a:fld id="{229B33DC-68DF-9B48-A74C-67EE6639C926}" type="slidenum">
              <a:rPr lang="en-US" smtClean="0"/>
              <a:pPr>
                <a:spcAft>
                  <a:spcPts val="600"/>
                </a:spcAft>
              </a:pPr>
              <a:t>4</a:t>
            </a:fld>
            <a:endParaRPr lang="en-US"/>
          </a:p>
        </p:txBody>
      </p:sp>
      <p:sp>
        <p:nvSpPr>
          <p:cNvPr id="4" name="Title 3">
            <a:extLst>
              <a:ext uri="{FF2B5EF4-FFF2-40B4-BE49-F238E27FC236}">
                <a16:creationId xmlns:a16="http://schemas.microsoft.com/office/drawing/2014/main" id="{665189DE-30F5-1931-B600-FE9B38D2BBFB}"/>
              </a:ext>
            </a:extLst>
          </p:cNvPr>
          <p:cNvSpPr>
            <a:spLocks noGrp="1"/>
          </p:cNvSpPr>
          <p:nvPr>
            <p:ph type="ctrTitle"/>
          </p:nvPr>
        </p:nvSpPr>
        <p:spPr>
          <a:xfrm>
            <a:off x="180184" y="0"/>
            <a:ext cx="5939628" cy="824753"/>
          </a:xfrm>
        </p:spPr>
        <p:txBody>
          <a:bodyPr vert="horz" lIns="0" tIns="0" rIns="0" bIns="0" rtlCol="0" anchor="b" anchorCtr="0">
            <a:normAutofit fontScale="90000"/>
          </a:bodyPr>
          <a:lstStyle/>
          <a:p>
            <a:r>
              <a:rPr lang="en-US" b="1" kern="1200" dirty="0">
                <a:latin typeface="+mj-lt"/>
                <a:ea typeface="+mj-ea"/>
                <a:cs typeface="+mj-cs"/>
              </a:rPr>
              <a:t>Hidden </a:t>
            </a:r>
            <a:r>
              <a:rPr lang="en-US"/>
              <a:t>reasons</a:t>
            </a:r>
            <a:r>
              <a:rPr lang="en-US" b="1" kern="1200" dirty="0">
                <a:latin typeface="+mj-lt"/>
                <a:ea typeface="+mj-ea"/>
                <a:cs typeface="+mj-cs"/>
              </a:rPr>
              <a:t> behind churn</a:t>
            </a:r>
          </a:p>
        </p:txBody>
      </p:sp>
      <p:sp>
        <p:nvSpPr>
          <p:cNvPr id="5" name="TextBox 4">
            <a:extLst>
              <a:ext uri="{FF2B5EF4-FFF2-40B4-BE49-F238E27FC236}">
                <a16:creationId xmlns:a16="http://schemas.microsoft.com/office/drawing/2014/main" id="{B43DA3F5-6CCC-E962-89A4-9426C302BEDE}"/>
              </a:ext>
            </a:extLst>
          </p:cNvPr>
          <p:cNvSpPr txBox="1"/>
          <p:nvPr/>
        </p:nvSpPr>
        <p:spPr>
          <a:xfrm>
            <a:off x="180185" y="6091136"/>
            <a:ext cx="4424381" cy="671613"/>
          </a:xfrm>
          <a:prstGeom prst="rect">
            <a:avLst/>
          </a:prstGeom>
        </p:spPr>
        <p:txBody>
          <a:bodyPr lIns="0" tIns="0" rIns="0" bIns="0" rtlCol="0" anchor="t" anchorCtr="0">
            <a:normAutofit/>
          </a:bodyPr>
          <a:lstStyle/>
          <a:p>
            <a:pPr defTabSz="917969">
              <a:lnSpc>
                <a:spcPct val="90000"/>
              </a:lnSpc>
              <a:spcBef>
                <a:spcPts val="1200"/>
              </a:spcBef>
              <a:buClr>
                <a:srgbClr val="FF9700"/>
              </a:buClr>
            </a:pPr>
            <a:r>
              <a:rPr lang="en-US" sz="1050">
                <a:solidFill>
                  <a:schemeClr val="bg2"/>
                </a:solidFill>
                <a:latin typeface="Matrice" panose="020B0505000000020004" pitchFamily="34" charset="77"/>
              </a:rPr>
              <a:t>Source:</a:t>
            </a:r>
          </a:p>
          <a:p>
            <a:pPr defTabSz="917969">
              <a:lnSpc>
                <a:spcPct val="90000"/>
              </a:lnSpc>
              <a:spcBef>
                <a:spcPts val="1200"/>
              </a:spcBef>
              <a:buClr>
                <a:srgbClr val="FF9700"/>
              </a:buClr>
            </a:pPr>
            <a:r>
              <a:rPr lang="en-US" sz="1050">
                <a:solidFill>
                  <a:schemeClr val="bg2"/>
                </a:solidFill>
                <a:latin typeface="Matrice" panose="020B0505000000020004" pitchFamily="34" charset="77"/>
              </a:rPr>
              <a:t>https://insights.airties.com/26q1-churn-report-d78b6f0f-4690-4451-b090-08c87d35ca19</a:t>
            </a:r>
            <a:endParaRPr kumimoji="0" lang="en-US" sz="1050" b="0" i="0" u="none" strike="noStrike" kern="1200" cap="none" spc="0" normalizeH="0" baseline="0" noProof="0">
              <a:ln>
                <a:noFill/>
              </a:ln>
              <a:solidFill>
                <a:schemeClr val="bg2"/>
              </a:solidFill>
              <a:effectLst/>
              <a:uLnTx/>
              <a:uFillTx/>
              <a:latin typeface="Matrice" panose="020B0505000000020004" pitchFamily="34" charset="77"/>
              <a:ea typeface="+mn-ea"/>
              <a:cs typeface="+mn-cs"/>
            </a:endParaRPr>
          </a:p>
        </p:txBody>
      </p:sp>
      <p:sp>
        <p:nvSpPr>
          <p:cNvPr id="3" name="Footer Placeholder 2">
            <a:extLst>
              <a:ext uri="{FF2B5EF4-FFF2-40B4-BE49-F238E27FC236}">
                <a16:creationId xmlns:a16="http://schemas.microsoft.com/office/drawing/2014/main" id="{4DD9ADD0-93E9-F828-F054-0BAA8F517268}"/>
              </a:ext>
            </a:extLst>
          </p:cNvPr>
          <p:cNvSpPr>
            <a:spLocks noGrp="1"/>
          </p:cNvSpPr>
          <p:nvPr>
            <p:ph type="ftr" sz="quarter" idx="49"/>
          </p:nvPr>
        </p:nvSpPr>
        <p:spPr>
          <a:xfrm>
            <a:off x="964390" y="6570663"/>
            <a:ext cx="5322110" cy="384175"/>
          </a:xfrm>
        </p:spPr>
        <p:txBody>
          <a:bodyPr vert="horz" lIns="91440" tIns="45720" rIns="91440" bIns="45720" rtlCol="0" anchor="b">
            <a:normAutofit/>
          </a:bodyPr>
          <a:lstStyle/>
          <a:p>
            <a:pPr>
              <a:spcAft>
                <a:spcPts val="600"/>
              </a:spcAft>
            </a:pPr>
            <a:r>
              <a:rPr lang="en-US" kern="1200">
                <a:latin typeface="+mn-lt"/>
                <a:ea typeface="+mn-ea"/>
                <a:cs typeface="+mn-cs"/>
              </a:rPr>
              <a:t>WIFI-KS 2026 - AIRTIES</a:t>
            </a:r>
            <a:endParaRPr lang="en-US" b="0" kern="1200">
              <a:latin typeface="+mn-lt"/>
              <a:ea typeface="+mn-ea"/>
              <a:cs typeface="+mn-cs"/>
            </a:endParaRPr>
          </a:p>
        </p:txBody>
      </p:sp>
      <p:sp>
        <p:nvSpPr>
          <p:cNvPr id="6" name="Rounded Rectangle 11">
            <a:extLst>
              <a:ext uri="{FF2B5EF4-FFF2-40B4-BE49-F238E27FC236}">
                <a16:creationId xmlns:a16="http://schemas.microsoft.com/office/drawing/2014/main" id="{414AF0C7-08EC-D51C-31FE-35F796DA04C2}"/>
              </a:ext>
            </a:extLst>
          </p:cNvPr>
          <p:cNvSpPr/>
          <p:nvPr/>
        </p:nvSpPr>
        <p:spPr>
          <a:xfrm>
            <a:off x="180183" y="1120579"/>
            <a:ext cx="4730589" cy="1572495"/>
          </a:xfrm>
          <a:prstGeom prst="roundRect">
            <a:avLst>
              <a:gd name="adj" fmla="val 10858"/>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r>
              <a:rPr lang="en-US" sz="1400" b="1">
                <a:solidFill>
                  <a:schemeClr val="tx2"/>
                </a:solidFill>
              </a:rPr>
              <a:t>Challenges:</a:t>
            </a:r>
          </a:p>
          <a:p>
            <a:pPr marL="285750" indent="-285750">
              <a:buFont typeface="Arial" panose="020B0604020202020204" pitchFamily="34" charset="0"/>
              <a:buChar char="•"/>
            </a:pPr>
            <a:r>
              <a:rPr lang="en-US" sz="1400">
                <a:solidFill>
                  <a:schemeClr val="accent1"/>
                </a:solidFill>
              </a:rPr>
              <a:t>Coverage gaps and poor node placement.</a:t>
            </a:r>
          </a:p>
          <a:p>
            <a:pPr marL="285750" indent="-285750">
              <a:buFont typeface="Arial" panose="020B0604020202020204" pitchFamily="34" charset="0"/>
              <a:buChar char="•"/>
            </a:pPr>
            <a:r>
              <a:rPr lang="en-US" sz="1400">
                <a:solidFill>
                  <a:schemeClr val="accent1"/>
                </a:solidFill>
              </a:rPr>
              <a:t>Wi-Fi performance is dominated by contention, interference, and bufferbloat rather than peak speed.</a:t>
            </a:r>
            <a:endParaRPr lang="en-GB" sz="1400">
              <a:solidFill>
                <a:schemeClr val="accent1"/>
              </a:solidFill>
            </a:endParaRPr>
          </a:p>
        </p:txBody>
      </p:sp>
      <p:sp>
        <p:nvSpPr>
          <p:cNvPr id="10" name="Rounded Rectangle 12">
            <a:extLst>
              <a:ext uri="{FF2B5EF4-FFF2-40B4-BE49-F238E27FC236}">
                <a16:creationId xmlns:a16="http://schemas.microsoft.com/office/drawing/2014/main" id="{941D4092-3DCC-4ADC-1D64-D7EDBA7B9898}"/>
              </a:ext>
            </a:extLst>
          </p:cNvPr>
          <p:cNvSpPr/>
          <p:nvPr/>
        </p:nvSpPr>
        <p:spPr>
          <a:xfrm>
            <a:off x="180183" y="2826796"/>
            <a:ext cx="4730589" cy="1588758"/>
          </a:xfrm>
          <a:prstGeom prst="roundRect">
            <a:avLst>
              <a:gd name="adj" fmla="val 1085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a:solidFill>
                  <a:schemeClr val="accent1"/>
                </a:solidFill>
              </a:rPr>
              <a:t>Solution:</a:t>
            </a:r>
            <a:endParaRPr lang="en-US" sz="1400">
              <a:solidFill>
                <a:schemeClr val="accent1"/>
              </a:solidFill>
            </a:endParaRPr>
          </a:p>
          <a:p>
            <a:pPr marL="285750" indent="-285750">
              <a:buFont typeface="Arial" panose="020B0604020202020204" pitchFamily="34" charset="0"/>
              <a:buChar char="•"/>
            </a:pPr>
            <a:r>
              <a:rPr lang="en-US" sz="1400">
                <a:solidFill>
                  <a:schemeClr val="accent1"/>
                </a:solidFill>
              </a:rPr>
              <a:t>AI correlates Wi-Fi Experience to NPS score</a:t>
            </a:r>
          </a:p>
          <a:p>
            <a:pPr marL="285750" indent="-285750">
              <a:buFont typeface="Arial" panose="020B0604020202020204" pitchFamily="34" charset="0"/>
              <a:buChar char="•"/>
            </a:pPr>
            <a:r>
              <a:rPr lang="en-US" sz="1400">
                <a:solidFill>
                  <a:schemeClr val="accent1"/>
                </a:solidFill>
              </a:rPr>
              <a:t>Device and application-level insight and autonomous resolution.</a:t>
            </a:r>
          </a:p>
          <a:p>
            <a:pPr marL="285750" indent="-285750">
              <a:buFont typeface="Arial" panose="020B0604020202020204" pitchFamily="34" charset="0"/>
              <a:buChar char="•"/>
            </a:pPr>
            <a:r>
              <a:rPr lang="en-US" sz="1400">
                <a:solidFill>
                  <a:schemeClr val="accent1"/>
                </a:solidFill>
              </a:rPr>
              <a:t>Add Mesh to remove dead zones and interference.</a:t>
            </a:r>
          </a:p>
        </p:txBody>
      </p:sp>
      <p:sp>
        <p:nvSpPr>
          <p:cNvPr id="11" name="Rounded Rectangle 13">
            <a:extLst>
              <a:ext uri="{FF2B5EF4-FFF2-40B4-BE49-F238E27FC236}">
                <a16:creationId xmlns:a16="http://schemas.microsoft.com/office/drawing/2014/main" id="{4DDA5D01-5205-9D7F-5F62-239571C6CB3F}"/>
              </a:ext>
            </a:extLst>
          </p:cNvPr>
          <p:cNvSpPr/>
          <p:nvPr/>
        </p:nvSpPr>
        <p:spPr>
          <a:xfrm>
            <a:off x="180183" y="4549276"/>
            <a:ext cx="4730589" cy="1364389"/>
          </a:xfrm>
          <a:prstGeom prst="roundRect">
            <a:avLst>
              <a:gd name="adj" fmla="val 10858"/>
            </a:avLst>
          </a:prstGeom>
          <a:ln/>
        </p:spPr>
        <p:style>
          <a:lnRef idx="0">
            <a:schemeClr val="accent2"/>
          </a:lnRef>
          <a:fillRef idx="3">
            <a:schemeClr val="accent2"/>
          </a:fillRef>
          <a:effectRef idx="3">
            <a:schemeClr val="accent2"/>
          </a:effectRef>
          <a:fontRef idx="minor">
            <a:schemeClr val="lt1"/>
          </a:fontRef>
        </p:style>
        <p:txBody>
          <a:bodyPr rtlCol="0" anchor="ctr"/>
          <a:lstStyle/>
          <a:p>
            <a:r>
              <a:rPr lang="en-US" sz="1400" b="1">
                <a:solidFill>
                  <a:schemeClr val="bg2"/>
                </a:solidFill>
              </a:rPr>
              <a:t>Outcome:</a:t>
            </a:r>
          </a:p>
          <a:p>
            <a:pPr marL="285750" indent="-285750">
              <a:buFont typeface="Arial" panose="020B0604020202020204" pitchFamily="34" charset="0"/>
              <a:buChar char="•"/>
            </a:pPr>
            <a:r>
              <a:rPr lang="en-US" sz="1400">
                <a:solidFill>
                  <a:schemeClr val="bg2"/>
                </a:solidFill>
              </a:rPr>
              <a:t>Reduced churn rate.</a:t>
            </a:r>
          </a:p>
          <a:p>
            <a:pPr marL="285750" indent="-285750">
              <a:buFont typeface="Arial" panose="020B0604020202020204" pitchFamily="34" charset="0"/>
              <a:buChar char="•"/>
            </a:pPr>
            <a:r>
              <a:rPr lang="en-US" sz="1400">
                <a:solidFill>
                  <a:schemeClr val="bg2"/>
                </a:solidFill>
              </a:rPr>
              <a:t>ARPU uplift.</a:t>
            </a:r>
          </a:p>
          <a:p>
            <a:endParaRPr lang="en-US" sz="1400">
              <a:solidFill>
                <a:schemeClr val="bg2"/>
              </a:solidFill>
            </a:endParaRPr>
          </a:p>
        </p:txBody>
      </p:sp>
      <p:sp>
        <p:nvSpPr>
          <p:cNvPr id="18" name="TextBox 17">
            <a:extLst>
              <a:ext uri="{FF2B5EF4-FFF2-40B4-BE49-F238E27FC236}">
                <a16:creationId xmlns:a16="http://schemas.microsoft.com/office/drawing/2014/main" id="{07871840-5FC3-2AE1-789D-862EC20DF379}"/>
              </a:ext>
            </a:extLst>
          </p:cNvPr>
          <p:cNvSpPr txBox="1"/>
          <p:nvPr/>
        </p:nvSpPr>
        <p:spPr>
          <a:xfrm>
            <a:off x="7162800" y="3599656"/>
            <a:ext cx="3832225" cy="3675365"/>
          </a:xfrm>
          <a:prstGeom prst="rect">
            <a:avLst/>
          </a:prstGeom>
          <a:noFill/>
        </p:spPr>
        <p:txBody>
          <a:bodyPr wrap="square" rtlCol="0">
            <a:spAutoFit/>
          </a:bodyPr>
          <a:lstStyle/>
          <a:p>
            <a:pPr marL="285750" indent="-285750">
              <a:buFont typeface="Arial" panose="020B0604020202020204" pitchFamily="34" charset="0"/>
              <a:buChar char="•"/>
            </a:pPr>
            <a:r>
              <a:rPr lang="en-GB" sz="1600">
                <a:solidFill>
                  <a:schemeClr val="bg1"/>
                </a:solidFill>
              </a:rPr>
              <a:t> ~50% of customers leave due to poor experience.</a:t>
            </a:r>
          </a:p>
          <a:p>
            <a:pPr marL="285750" indent="-285750">
              <a:buFont typeface="Arial" panose="020B0604020202020204" pitchFamily="34" charset="0"/>
              <a:buChar char="•"/>
            </a:pPr>
            <a:endParaRPr lang="en-GB" sz="1600">
              <a:solidFill>
                <a:schemeClr val="bg1"/>
              </a:solidFill>
            </a:endParaRPr>
          </a:p>
          <a:p>
            <a:pPr marL="285750" indent="-285750">
              <a:buFont typeface="Arial" panose="020B0604020202020204" pitchFamily="34" charset="0"/>
              <a:buChar char="•"/>
            </a:pPr>
            <a:r>
              <a:rPr lang="en-GB" sz="1600">
                <a:solidFill>
                  <a:schemeClr val="bg1"/>
                </a:solidFill>
              </a:rPr>
              <a:t>Majority of churners don’t switch for price.</a:t>
            </a:r>
          </a:p>
          <a:p>
            <a:pPr marL="285750" indent="-285750">
              <a:buFont typeface="Arial" panose="020B0604020202020204" pitchFamily="34" charset="0"/>
              <a:buChar char="•"/>
            </a:pPr>
            <a:endParaRPr lang="en-GB" sz="1600">
              <a:solidFill>
                <a:schemeClr val="bg1"/>
              </a:solidFill>
            </a:endParaRPr>
          </a:p>
          <a:p>
            <a:pPr marL="285750" indent="-285750">
              <a:buFont typeface="Arial" panose="020B0604020202020204" pitchFamily="34" charset="0"/>
              <a:buChar char="•"/>
            </a:pPr>
            <a:r>
              <a:rPr lang="en-GB" sz="1600">
                <a:solidFill>
                  <a:schemeClr val="bg1"/>
                </a:solidFill>
              </a:rPr>
              <a:t>54-60% pay the same or more after switching.</a:t>
            </a:r>
          </a:p>
          <a:p>
            <a:pPr marL="285750" indent="-285750">
              <a:buFont typeface="Arial" panose="020B0604020202020204" pitchFamily="34" charset="0"/>
              <a:buChar char="•"/>
            </a:pPr>
            <a:endParaRPr lang="en-GB" sz="1600">
              <a:solidFill>
                <a:schemeClr val="bg1"/>
              </a:solidFill>
            </a:endParaRPr>
          </a:p>
          <a:p>
            <a:pPr marL="285750" indent="-285750">
              <a:buFont typeface="Arial" panose="020B0604020202020204" pitchFamily="34" charset="0"/>
              <a:buChar char="•"/>
            </a:pPr>
            <a:r>
              <a:rPr lang="en-GB" sz="1600" b="1">
                <a:solidFill>
                  <a:schemeClr val="bg1"/>
                </a:solidFill>
              </a:rPr>
              <a:t>$189 B lost to churn.</a:t>
            </a:r>
          </a:p>
          <a:p>
            <a:pPr marL="285750" indent="-285750">
              <a:buFont typeface="Arial" panose="020B0604020202020204" pitchFamily="34" charset="0"/>
              <a:buChar char="•"/>
            </a:pPr>
            <a:endParaRPr lang="en-GB" sz="1600" b="1">
              <a:solidFill>
                <a:schemeClr val="bg1"/>
              </a:solidFill>
            </a:endParaRPr>
          </a:p>
          <a:p>
            <a:pPr marL="285750" indent="-285750">
              <a:buFont typeface="Arial" panose="020B0604020202020204" pitchFamily="34" charset="0"/>
              <a:buChar char="•"/>
            </a:pPr>
            <a:r>
              <a:rPr lang="en-GB" sz="1600" b="1">
                <a:solidFill>
                  <a:schemeClr val="bg1"/>
                </a:solidFill>
              </a:rPr>
              <a:t>~$1050 cost to replace lost customer.</a:t>
            </a:r>
          </a:p>
          <a:p>
            <a:pPr marL="180000" marR="0" indent="-180000" algn="l" defTabSz="914400" rtl="0" eaLnBrk="1" fontAlgn="auto" latinLnBrk="0" hangingPunct="1">
              <a:lnSpc>
                <a:spcPct val="100000"/>
              </a:lnSpc>
              <a:spcBef>
                <a:spcPts val="1000"/>
              </a:spcBef>
              <a:spcAft>
                <a:spcPts val="0"/>
              </a:spcAft>
              <a:buClr>
                <a:srgbClr val="FF9700"/>
              </a:buClr>
              <a:buSzTx/>
              <a:buFont typeface="Arial" panose="020B0604020202020204" pitchFamily="34" charset="0"/>
              <a:buChar char="•"/>
              <a:tabLst/>
            </a:pPr>
            <a:endParaRPr kumimoji="0" lang="en-IN" sz="1050" b="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1456590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A1C90BE-7544-43DC-B006-B8DB0AB0E38C}"/>
              </a:ext>
            </a:extLst>
          </p:cNvPr>
          <p:cNvSpPr>
            <a:spLocks noGrp="1"/>
          </p:cNvSpPr>
          <p:nvPr>
            <p:ph type="sldNum" sz="quarter" idx="12"/>
          </p:nvPr>
        </p:nvSpPr>
        <p:spPr/>
        <p:txBody>
          <a:bodyPr/>
          <a:lstStyle/>
          <a:p>
            <a:fld id="{229B33DC-68DF-9B48-A74C-67EE6639C926}" type="slidenum">
              <a:rPr lang="fr-FR" smtClean="0"/>
              <a:pPr/>
              <a:t>5</a:t>
            </a:fld>
            <a:endParaRPr lang="fr-FR"/>
          </a:p>
        </p:txBody>
      </p:sp>
      <p:sp>
        <p:nvSpPr>
          <p:cNvPr id="4" name="Title 3">
            <a:extLst>
              <a:ext uri="{FF2B5EF4-FFF2-40B4-BE49-F238E27FC236}">
                <a16:creationId xmlns:a16="http://schemas.microsoft.com/office/drawing/2014/main" id="{6D56276D-6EB9-45DD-B816-6295E7C6423D}"/>
              </a:ext>
            </a:extLst>
          </p:cNvPr>
          <p:cNvSpPr>
            <a:spLocks noGrp="1"/>
          </p:cNvSpPr>
          <p:nvPr>
            <p:ph type="ctrTitle"/>
          </p:nvPr>
        </p:nvSpPr>
        <p:spPr>
          <a:xfrm>
            <a:off x="641771" y="0"/>
            <a:ext cx="11233995" cy="824753"/>
          </a:xfrm>
        </p:spPr>
        <p:txBody>
          <a:bodyPr/>
          <a:lstStyle/>
          <a:p>
            <a:r>
              <a:rPr lang="en-GB"/>
              <a:t>Operator Managed Wi-Fi Landscape</a:t>
            </a:r>
            <a:endParaRPr lang="en-GB" dirty="0"/>
          </a:p>
        </p:txBody>
      </p:sp>
      <p:sp>
        <p:nvSpPr>
          <p:cNvPr id="3" name="Footer Placeholder 2">
            <a:extLst>
              <a:ext uri="{FF2B5EF4-FFF2-40B4-BE49-F238E27FC236}">
                <a16:creationId xmlns:a16="http://schemas.microsoft.com/office/drawing/2014/main" id="{F8D8F0E0-1314-41EC-82B9-FF30BAA8ACB9}"/>
              </a:ext>
            </a:extLst>
          </p:cNvPr>
          <p:cNvSpPr>
            <a:spLocks noGrp="1"/>
          </p:cNvSpPr>
          <p:nvPr>
            <p:ph type="ftr" sz="quarter" idx="14"/>
          </p:nvPr>
        </p:nvSpPr>
        <p:spPr/>
        <p:txBody>
          <a:bodyPr/>
          <a:lstStyle/>
          <a:p>
            <a:r>
              <a:rPr lang="en-US"/>
              <a:t>WIFI-KS 2026 - AIRTIES</a:t>
            </a:r>
            <a:endParaRPr lang="en-US" b="0" dirty="0"/>
          </a:p>
        </p:txBody>
      </p:sp>
      <p:pic>
        <p:nvPicPr>
          <p:cNvPr id="8" name="Picture 7">
            <a:extLst>
              <a:ext uri="{FF2B5EF4-FFF2-40B4-BE49-F238E27FC236}">
                <a16:creationId xmlns:a16="http://schemas.microsoft.com/office/drawing/2014/main" id="{11349ACB-78D9-292B-94E5-DB527D38788C}"/>
              </a:ext>
            </a:extLst>
          </p:cNvPr>
          <p:cNvPicPr>
            <a:picLocks noChangeAspect="1"/>
          </p:cNvPicPr>
          <p:nvPr/>
        </p:nvPicPr>
        <p:blipFill>
          <a:blip r:embed="rId3"/>
          <a:stretch>
            <a:fillRect/>
          </a:stretch>
        </p:blipFill>
        <p:spPr>
          <a:xfrm>
            <a:off x="5241074" y="979921"/>
            <a:ext cx="6998552" cy="5117279"/>
          </a:xfrm>
          <a:prstGeom prst="rect">
            <a:avLst/>
          </a:prstGeom>
        </p:spPr>
      </p:pic>
      <p:sp>
        <p:nvSpPr>
          <p:cNvPr id="12" name="TextBox 11">
            <a:extLst>
              <a:ext uri="{FF2B5EF4-FFF2-40B4-BE49-F238E27FC236}">
                <a16:creationId xmlns:a16="http://schemas.microsoft.com/office/drawing/2014/main" id="{4EB45C4B-66B5-AF87-9B07-190739CAF777}"/>
              </a:ext>
            </a:extLst>
          </p:cNvPr>
          <p:cNvSpPr txBox="1"/>
          <p:nvPr/>
        </p:nvSpPr>
        <p:spPr>
          <a:xfrm>
            <a:off x="5865542" y="6077415"/>
            <a:ext cx="6568068" cy="415498"/>
          </a:xfrm>
          <a:prstGeom prst="rect">
            <a:avLst/>
          </a:prstGeom>
          <a:noFill/>
        </p:spPr>
        <p:txBody>
          <a:bodyPr wrap="square" rtlCol="0">
            <a:spAutoFit/>
          </a:bodyPr>
          <a:lstStyle/>
          <a:p>
            <a:pPr algn="ctr" defTabSz="914400">
              <a:spcBef>
                <a:spcPts val="1000"/>
              </a:spcBef>
              <a:buClr>
                <a:srgbClr val="FF9700"/>
              </a:buClr>
            </a:pPr>
            <a:r>
              <a:rPr kumimoji="0" lang="en-IN" sz="1050" b="0" u="none" strike="noStrike" kern="1200" cap="none" spc="0" normalizeH="0" baseline="0" noProof="0">
                <a:ln>
                  <a:noFill/>
                </a:ln>
                <a:solidFill>
                  <a:srgbClr val="000000"/>
                </a:solidFill>
                <a:effectLst/>
                <a:uLnTx/>
                <a:uFillTx/>
                <a:latin typeface="+mn-lt"/>
                <a:ea typeface="+mn-ea"/>
                <a:cs typeface="+mn-cs"/>
              </a:rPr>
              <a:t>Fig 1: Architecture from “</a:t>
            </a:r>
            <a:r>
              <a:rPr lang="en-US" sz="1050">
                <a:solidFill>
                  <a:srgbClr val="000000"/>
                </a:solidFill>
              </a:rPr>
              <a:t>Operator Managed Wi-Fi: Reference Architecture and Requirements Specifications &amp; guidelines, WBA white papers, White papers; December 2024</a:t>
            </a:r>
            <a:r>
              <a:rPr kumimoji="0" lang="en-IN" sz="1050" b="0" u="none" strike="noStrike" kern="1200" cap="none" spc="0" normalizeH="0" baseline="0" noProof="0">
                <a:ln>
                  <a:noFill/>
                </a:ln>
                <a:solidFill>
                  <a:srgbClr val="000000"/>
                </a:solidFill>
                <a:effectLst/>
                <a:uLnTx/>
                <a:uFillTx/>
                <a:latin typeface="+mn-lt"/>
                <a:ea typeface="+mn-ea"/>
                <a:cs typeface="+mn-cs"/>
              </a:rPr>
              <a:t>”</a:t>
            </a:r>
            <a:endParaRPr kumimoji="0" lang="en-IN" sz="1050" b="0" u="none" strike="noStrike" kern="1200" cap="none" spc="0" normalizeH="0" baseline="0" noProof="0" dirty="0">
              <a:ln>
                <a:noFill/>
              </a:ln>
              <a:solidFill>
                <a:srgbClr val="000000"/>
              </a:solidFill>
              <a:effectLst/>
              <a:uLnTx/>
              <a:uFillTx/>
              <a:latin typeface="+mn-lt"/>
              <a:ea typeface="+mn-ea"/>
              <a:cs typeface="+mn-cs"/>
            </a:endParaRPr>
          </a:p>
        </p:txBody>
      </p:sp>
      <p:sp>
        <p:nvSpPr>
          <p:cNvPr id="14" name="TextBox 13">
            <a:extLst>
              <a:ext uri="{FF2B5EF4-FFF2-40B4-BE49-F238E27FC236}">
                <a16:creationId xmlns:a16="http://schemas.microsoft.com/office/drawing/2014/main" id="{7C4D56E4-3E16-B556-A10D-A7D450A871F8}"/>
              </a:ext>
            </a:extLst>
          </p:cNvPr>
          <p:cNvSpPr txBox="1"/>
          <p:nvPr/>
        </p:nvSpPr>
        <p:spPr>
          <a:xfrm>
            <a:off x="641771" y="1304692"/>
            <a:ext cx="4298219" cy="5037276"/>
          </a:xfrm>
          <a:prstGeom prst="rect">
            <a:avLst/>
          </a:prstGeom>
          <a:noFill/>
        </p:spPr>
        <p:txBody>
          <a:bodyPr wrap="square" lIns="91440" tIns="45720" rIns="91440" bIns="45720" rtlCol="0" anchor="t">
            <a:spAutoFit/>
          </a:bodyPr>
          <a:lstStyle/>
          <a:p>
            <a:pPr marL="179705" indent="-179705" defTabSz="914400">
              <a:spcBef>
                <a:spcPts val="1000"/>
              </a:spcBef>
              <a:buClr>
                <a:srgbClr val="FF9700"/>
              </a:buClr>
              <a:buFont typeface="Arial" panose="020B0604020202020204" pitchFamily="34" charset="0"/>
              <a:buChar char="•"/>
            </a:pPr>
            <a:r>
              <a:rPr lang="en-IN">
                <a:solidFill>
                  <a:srgbClr val="000000"/>
                </a:solidFill>
              </a:rPr>
              <a:t>Users typically associate Wi-Fi service with Broadband internet, therefore WI-FI as a service needs to be managed by Operators. </a:t>
            </a:r>
            <a:endParaRPr lang="en-US"/>
          </a:p>
          <a:p>
            <a:pPr defTabSz="914400">
              <a:spcBef>
                <a:spcPts val="1000"/>
              </a:spcBef>
              <a:buClr>
                <a:srgbClr val="FF9700"/>
              </a:buClr>
            </a:pPr>
            <a:endParaRPr lang="en-IN">
              <a:solidFill>
                <a:srgbClr val="000000"/>
              </a:solidFill>
            </a:endParaRPr>
          </a:p>
          <a:p>
            <a:pPr marL="179705" indent="-179705" defTabSz="914400">
              <a:spcBef>
                <a:spcPts val="1000"/>
              </a:spcBef>
              <a:buClr>
                <a:srgbClr val="FF9700"/>
              </a:buClr>
              <a:buFont typeface="Arial" panose="020B0604020202020204" pitchFamily="34" charset="0"/>
              <a:buChar char="•"/>
            </a:pPr>
            <a:r>
              <a:rPr lang="en-IN" dirty="0">
                <a:solidFill>
                  <a:srgbClr val="000000"/>
                </a:solidFill>
              </a:rPr>
              <a:t>Multiple open and </a:t>
            </a:r>
            <a:r>
              <a:rPr lang="en-IN">
                <a:solidFill>
                  <a:srgbClr val="000000"/>
                </a:solidFill>
              </a:rPr>
              <a:t>closed source </a:t>
            </a:r>
            <a:r>
              <a:rPr lang="en-IN" dirty="0">
                <a:solidFill>
                  <a:srgbClr val="000000"/>
                </a:solidFill>
              </a:rPr>
              <a:t>architecture to manage exist </a:t>
            </a:r>
            <a:r>
              <a:rPr lang="en-IN">
                <a:solidFill>
                  <a:srgbClr val="000000"/>
                </a:solidFill>
              </a:rPr>
              <a:t>that solve </a:t>
            </a:r>
            <a:r>
              <a:rPr lang="en-IN" dirty="0">
                <a:solidFill>
                  <a:srgbClr val="000000"/>
                </a:solidFill>
              </a:rPr>
              <a:t>the same problem in </a:t>
            </a:r>
            <a:r>
              <a:rPr lang="en-IN">
                <a:solidFill>
                  <a:srgbClr val="000000"/>
                </a:solidFill>
              </a:rPr>
              <a:t>diverse ways.</a:t>
            </a:r>
            <a:endParaRPr lang="en-IN">
              <a:solidFill>
                <a:srgbClr val="000000"/>
              </a:solidFill>
              <a:ea typeface="Open Sans"/>
              <a:cs typeface="Open Sans"/>
            </a:endParaRPr>
          </a:p>
          <a:p>
            <a:pPr defTabSz="914400">
              <a:spcBef>
                <a:spcPts val="1000"/>
              </a:spcBef>
              <a:buClr>
                <a:srgbClr val="FF9700"/>
              </a:buClr>
            </a:pPr>
            <a:endParaRPr lang="en-IN">
              <a:solidFill>
                <a:srgbClr val="000000"/>
              </a:solidFill>
            </a:endParaRPr>
          </a:p>
          <a:p>
            <a:pPr marL="179705" indent="-179705" defTabSz="914400">
              <a:spcBef>
                <a:spcPts val="1000"/>
              </a:spcBef>
              <a:buClr>
                <a:srgbClr val="FF9700"/>
              </a:buClr>
              <a:buFont typeface="Arial" panose="020B0604020202020204" pitchFamily="34" charset="0"/>
              <a:buChar char="•"/>
            </a:pPr>
            <a:r>
              <a:rPr lang="en-US" dirty="0">
                <a:solidFill>
                  <a:srgbClr val="000000"/>
                </a:solidFill>
              </a:rPr>
              <a:t>WBA’s </a:t>
            </a:r>
            <a:r>
              <a:rPr lang="en-US" dirty="0" err="1">
                <a:solidFill>
                  <a:srgbClr val="000000"/>
                </a:solidFill>
              </a:rPr>
              <a:t>OMWi</a:t>
            </a:r>
            <a:r>
              <a:rPr lang="en-US" dirty="0">
                <a:solidFill>
                  <a:srgbClr val="000000"/>
                </a:solidFill>
              </a:rPr>
              <a:t> reference architecture defines common standards-based building blocks while still providing room for value-added proprietary components implemented as edge or in the cloud.</a:t>
            </a:r>
            <a:endParaRPr lang="en-IN" b="0" u="none" strike="noStrike" kern="1200" cap="none" spc="0" normalizeH="0" baseline="0" noProof="0" dirty="0">
              <a:ln>
                <a:noFill/>
              </a:ln>
              <a:solidFill>
                <a:srgbClr val="000000"/>
              </a:solidFill>
              <a:effectLst/>
              <a:uLnTx/>
              <a:uFillTx/>
              <a:latin typeface="+mn-lt"/>
              <a:ea typeface="Open Sans"/>
              <a:cs typeface="Open Sans"/>
            </a:endParaRPr>
          </a:p>
        </p:txBody>
      </p:sp>
    </p:spTree>
    <p:extLst>
      <p:ext uri="{BB962C8B-B14F-4D97-AF65-F5344CB8AC3E}">
        <p14:creationId xmlns:p14="http://schemas.microsoft.com/office/powerpoint/2010/main" val="3161651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567552-30BB-22BA-C2FA-BD41D2556B15}"/>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3F12482-ACDE-143E-DB39-27C031532999}"/>
              </a:ext>
            </a:extLst>
          </p:cNvPr>
          <p:cNvPicPr>
            <a:picLocks noChangeAspect="1"/>
          </p:cNvPicPr>
          <p:nvPr/>
        </p:nvPicPr>
        <p:blipFill>
          <a:blip r:embed="rId3"/>
          <a:stretch>
            <a:fillRect/>
          </a:stretch>
        </p:blipFill>
        <p:spPr>
          <a:xfrm>
            <a:off x="3959226" y="473804"/>
            <a:ext cx="8280399" cy="6251701"/>
          </a:xfrm>
          <a:prstGeom prst="rect">
            <a:avLst/>
          </a:prstGeom>
          <a:noFill/>
        </p:spPr>
      </p:pic>
      <p:sp>
        <p:nvSpPr>
          <p:cNvPr id="2" name="Slide Number Placeholder 1">
            <a:extLst>
              <a:ext uri="{FF2B5EF4-FFF2-40B4-BE49-F238E27FC236}">
                <a16:creationId xmlns:a16="http://schemas.microsoft.com/office/drawing/2014/main" id="{0380E32A-6A30-65D1-DEDA-98279817E727}"/>
              </a:ext>
            </a:extLst>
          </p:cNvPr>
          <p:cNvSpPr>
            <a:spLocks noGrp="1"/>
          </p:cNvSpPr>
          <p:nvPr>
            <p:ph type="sldNum" sz="quarter" idx="12"/>
          </p:nvPr>
        </p:nvSpPr>
        <p:spPr>
          <a:xfrm>
            <a:off x="11339849" y="6570662"/>
            <a:ext cx="535917" cy="384175"/>
          </a:xfrm>
        </p:spPr>
        <p:txBody>
          <a:bodyPr vert="horz" lIns="91440" tIns="45720" rIns="91440" bIns="45720" rtlCol="0" anchor="b">
            <a:normAutofit/>
          </a:bodyPr>
          <a:lstStyle/>
          <a:p>
            <a:pPr>
              <a:spcAft>
                <a:spcPts val="600"/>
              </a:spcAft>
            </a:pPr>
            <a:fld id="{229B33DC-68DF-9B48-A74C-67EE6639C926}" type="slidenum">
              <a:rPr lang="en-NL" smtClean="0"/>
              <a:pPr>
                <a:spcAft>
                  <a:spcPts val="600"/>
                </a:spcAft>
              </a:pPr>
              <a:t>6</a:t>
            </a:fld>
            <a:endParaRPr lang="en-NL"/>
          </a:p>
        </p:txBody>
      </p:sp>
      <p:sp>
        <p:nvSpPr>
          <p:cNvPr id="4" name="Title 3">
            <a:extLst>
              <a:ext uri="{FF2B5EF4-FFF2-40B4-BE49-F238E27FC236}">
                <a16:creationId xmlns:a16="http://schemas.microsoft.com/office/drawing/2014/main" id="{3C02D15D-7415-7A60-343B-BE8720D41F3D}"/>
              </a:ext>
            </a:extLst>
          </p:cNvPr>
          <p:cNvSpPr>
            <a:spLocks noGrp="1"/>
          </p:cNvSpPr>
          <p:nvPr>
            <p:ph type="ctrTitle"/>
          </p:nvPr>
        </p:nvSpPr>
        <p:spPr>
          <a:xfrm>
            <a:off x="632634" y="954202"/>
            <a:ext cx="2876493" cy="824753"/>
          </a:xfrm>
        </p:spPr>
        <p:txBody>
          <a:bodyPr vert="horz" lIns="0" tIns="0" rIns="0" bIns="0" rtlCol="0" anchor="b" anchorCtr="0">
            <a:normAutofit fontScale="90000"/>
          </a:bodyPr>
          <a:lstStyle/>
          <a:p>
            <a:pPr>
              <a:lnSpc>
                <a:spcPct val="90000"/>
              </a:lnSpc>
            </a:pPr>
            <a:r>
              <a:rPr lang="en-US"/>
              <a:t>Operator Managed </a:t>
            </a:r>
            <a:br>
              <a:rPr lang="en-IN"/>
            </a:br>
            <a:r>
              <a:rPr lang="en-US" b="1" kern="1200">
                <a:latin typeface="+mj-lt"/>
                <a:ea typeface="+mj-ea"/>
                <a:cs typeface="+mj-cs"/>
              </a:rPr>
              <a:t>Wi-Fi Landscape</a:t>
            </a:r>
          </a:p>
        </p:txBody>
      </p:sp>
      <p:sp>
        <p:nvSpPr>
          <p:cNvPr id="5" name="TextBox 4">
            <a:extLst>
              <a:ext uri="{FF2B5EF4-FFF2-40B4-BE49-F238E27FC236}">
                <a16:creationId xmlns:a16="http://schemas.microsoft.com/office/drawing/2014/main" id="{745FDCEE-2CAF-C0CA-30E4-98A3CFB22D43}"/>
              </a:ext>
            </a:extLst>
          </p:cNvPr>
          <p:cNvSpPr txBox="1"/>
          <p:nvPr/>
        </p:nvSpPr>
        <p:spPr>
          <a:xfrm>
            <a:off x="363858" y="6053892"/>
            <a:ext cx="3595367" cy="671613"/>
          </a:xfrm>
          <a:prstGeom prst="rect">
            <a:avLst/>
          </a:prstGeom>
        </p:spPr>
        <p:txBody>
          <a:bodyPr lIns="0" tIns="0" rIns="0" bIns="0" rtlCol="0" anchor="t" anchorCtr="0">
            <a:normAutofit fontScale="92500" lnSpcReduction="10000"/>
          </a:bodyPr>
          <a:lstStyle/>
          <a:p>
            <a:pPr defTabSz="917969">
              <a:lnSpc>
                <a:spcPct val="90000"/>
              </a:lnSpc>
              <a:spcBef>
                <a:spcPts val="1200"/>
              </a:spcBef>
              <a:buClr>
                <a:srgbClr val="FF9700"/>
              </a:buClr>
            </a:pPr>
            <a:r>
              <a:rPr kumimoji="0" lang="en-US" sz="1100" b="0" i="0" u="none" strike="noStrike" kern="1200" cap="none" spc="0" normalizeH="0" baseline="0" noProof="0">
                <a:ln>
                  <a:noFill/>
                </a:ln>
                <a:solidFill>
                  <a:schemeClr val="bg2"/>
                </a:solidFill>
                <a:effectLst/>
                <a:uLnTx/>
                <a:uFillTx/>
                <a:latin typeface="Matrice" panose="020B0505000000020004" pitchFamily="34" charset="77"/>
                <a:ea typeface="+mn-ea"/>
                <a:cs typeface="+mn-cs"/>
              </a:rPr>
              <a:t>Fig 2: Building blocks from “</a:t>
            </a:r>
            <a:r>
              <a:rPr lang="en-US" sz="1100" b="0" i="0" kern="1200">
                <a:solidFill>
                  <a:schemeClr val="bg2"/>
                </a:solidFill>
                <a:latin typeface="Matrice" panose="020B0505000000020004" pitchFamily="34" charset="77"/>
                <a:ea typeface="+mn-ea"/>
                <a:cs typeface="+mn-cs"/>
              </a:rPr>
              <a:t>Operator Managed Wi-Fi: Reference Architecture and Requirements Specifications &amp; guidelines, WBA white papers, White papers; December 2024</a:t>
            </a:r>
            <a:r>
              <a:rPr kumimoji="0" lang="en-US" sz="1100" b="0" i="0" u="none" strike="noStrike" kern="1200" cap="none" spc="0" normalizeH="0" baseline="0" noProof="0">
                <a:ln>
                  <a:noFill/>
                </a:ln>
                <a:solidFill>
                  <a:schemeClr val="bg2"/>
                </a:solidFill>
                <a:effectLst/>
                <a:uLnTx/>
                <a:uFillTx/>
                <a:latin typeface="Matrice" panose="020B0505000000020004" pitchFamily="34" charset="77"/>
                <a:ea typeface="+mn-ea"/>
                <a:cs typeface="+mn-cs"/>
              </a:rPr>
              <a:t>”</a:t>
            </a:r>
          </a:p>
        </p:txBody>
      </p:sp>
      <p:sp>
        <p:nvSpPr>
          <p:cNvPr id="3" name="Footer Placeholder 2">
            <a:extLst>
              <a:ext uri="{FF2B5EF4-FFF2-40B4-BE49-F238E27FC236}">
                <a16:creationId xmlns:a16="http://schemas.microsoft.com/office/drawing/2014/main" id="{90F28F7A-CBEB-1616-AB4B-DBAE186240B5}"/>
              </a:ext>
            </a:extLst>
          </p:cNvPr>
          <p:cNvSpPr>
            <a:spLocks noGrp="1"/>
          </p:cNvSpPr>
          <p:nvPr>
            <p:ph type="ftr" sz="quarter" idx="49"/>
          </p:nvPr>
        </p:nvSpPr>
        <p:spPr>
          <a:xfrm>
            <a:off x="964389" y="6570663"/>
            <a:ext cx="5287185" cy="384175"/>
          </a:xfrm>
        </p:spPr>
        <p:txBody>
          <a:bodyPr vert="horz" lIns="91440" tIns="45720" rIns="91440" bIns="45720" rtlCol="0" anchor="b">
            <a:normAutofit/>
          </a:bodyPr>
          <a:lstStyle/>
          <a:p>
            <a:pPr>
              <a:spcAft>
                <a:spcPts val="600"/>
              </a:spcAft>
            </a:pPr>
            <a:r>
              <a:rPr lang="en-US" kern="1200">
                <a:latin typeface="+mn-lt"/>
                <a:ea typeface="+mn-ea"/>
                <a:cs typeface="+mn-cs"/>
              </a:rPr>
              <a:t>WIFI-KS 2026 - AIRTIES</a:t>
            </a:r>
            <a:endParaRPr lang="en-US" b="0" kern="1200">
              <a:latin typeface="+mn-lt"/>
              <a:ea typeface="+mn-ea"/>
              <a:cs typeface="+mn-cs"/>
            </a:endParaRPr>
          </a:p>
        </p:txBody>
      </p:sp>
    </p:spTree>
    <p:extLst>
      <p:ext uri="{BB962C8B-B14F-4D97-AF65-F5344CB8AC3E}">
        <p14:creationId xmlns:p14="http://schemas.microsoft.com/office/powerpoint/2010/main" val="4257830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622DC-3EA7-E6B8-63AE-2DAB1B01545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75B024-91AB-08E7-E4B7-3937827296C8}"/>
              </a:ext>
            </a:extLst>
          </p:cNvPr>
          <p:cNvSpPr>
            <a:spLocks noGrp="1"/>
          </p:cNvSpPr>
          <p:nvPr>
            <p:ph type="sldNum" sz="quarter" idx="12"/>
          </p:nvPr>
        </p:nvSpPr>
        <p:spPr>
          <a:xfrm>
            <a:off x="11339849" y="6570662"/>
            <a:ext cx="535917" cy="384175"/>
          </a:xfrm>
        </p:spPr>
        <p:txBody>
          <a:bodyPr anchor="b">
            <a:normAutofit/>
          </a:bodyPr>
          <a:lstStyle/>
          <a:p>
            <a:pPr>
              <a:spcAft>
                <a:spcPts val="600"/>
              </a:spcAft>
            </a:pPr>
            <a:fld id="{229B33DC-68DF-9B48-A74C-67EE6639C926}" type="slidenum">
              <a:rPr lang="fr-FR" smtClean="0"/>
              <a:pPr>
                <a:spcAft>
                  <a:spcPts val="600"/>
                </a:spcAft>
              </a:pPr>
              <a:t>7</a:t>
            </a:fld>
            <a:endParaRPr lang="fr-FR"/>
          </a:p>
        </p:txBody>
      </p:sp>
      <p:pic>
        <p:nvPicPr>
          <p:cNvPr id="1026" name="Picture 2">
            <a:extLst>
              <a:ext uri="{FF2B5EF4-FFF2-40B4-BE49-F238E27FC236}">
                <a16:creationId xmlns:a16="http://schemas.microsoft.com/office/drawing/2014/main" id="{8192DD3D-4531-12EB-444F-79442140BB7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26052" y="952366"/>
            <a:ext cx="10021878" cy="3399805"/>
          </a:xfrm>
          <a:prstGeom prst="rect">
            <a:avLst/>
          </a:prstGeom>
          <a:solidFill>
            <a:srgbClr val="FFFFFF"/>
          </a:solidFill>
        </p:spPr>
      </p:pic>
      <p:sp>
        <p:nvSpPr>
          <p:cNvPr id="4" name="Title 3">
            <a:extLst>
              <a:ext uri="{FF2B5EF4-FFF2-40B4-BE49-F238E27FC236}">
                <a16:creationId xmlns:a16="http://schemas.microsoft.com/office/drawing/2014/main" id="{594E84D5-B224-CB0C-73E1-24D80C79F322}"/>
              </a:ext>
            </a:extLst>
          </p:cNvPr>
          <p:cNvSpPr>
            <a:spLocks noGrp="1"/>
          </p:cNvSpPr>
          <p:nvPr>
            <p:ph type="ctrTitle"/>
          </p:nvPr>
        </p:nvSpPr>
        <p:spPr>
          <a:xfrm>
            <a:off x="727640" y="0"/>
            <a:ext cx="11068724" cy="702527"/>
          </a:xfrm>
        </p:spPr>
        <p:txBody>
          <a:bodyPr anchor="b">
            <a:normAutofit/>
          </a:bodyPr>
          <a:lstStyle/>
          <a:p>
            <a:r>
              <a:rPr lang="en-GB"/>
              <a:t>Architecture at scale</a:t>
            </a:r>
            <a:endParaRPr lang="en-GB" dirty="0"/>
          </a:p>
        </p:txBody>
      </p:sp>
      <p:pic>
        <p:nvPicPr>
          <p:cNvPr id="5" name="Picture 4">
            <a:extLst>
              <a:ext uri="{FF2B5EF4-FFF2-40B4-BE49-F238E27FC236}">
                <a16:creationId xmlns:a16="http://schemas.microsoft.com/office/drawing/2014/main" id="{263FA7BE-6BD5-59DA-AF85-29572007C692}"/>
              </a:ext>
            </a:extLst>
          </p:cNvPr>
          <p:cNvPicPr>
            <a:picLocks noChangeAspect="1"/>
          </p:cNvPicPr>
          <p:nvPr/>
        </p:nvPicPr>
        <p:blipFill>
          <a:blip r:embed="rId4"/>
          <a:stretch>
            <a:fillRect/>
          </a:stretch>
        </p:blipFill>
        <p:spPr>
          <a:xfrm>
            <a:off x="826051" y="4638908"/>
            <a:ext cx="10021879" cy="1731636"/>
          </a:xfrm>
          <a:prstGeom prst="rect">
            <a:avLst/>
          </a:prstGeom>
          <a:noFill/>
        </p:spPr>
      </p:pic>
      <p:sp>
        <p:nvSpPr>
          <p:cNvPr id="6" name="TextBox 5">
            <a:extLst>
              <a:ext uri="{FF2B5EF4-FFF2-40B4-BE49-F238E27FC236}">
                <a16:creationId xmlns:a16="http://schemas.microsoft.com/office/drawing/2014/main" id="{13230175-B0C4-9035-1F62-5124BAA60997}"/>
              </a:ext>
            </a:extLst>
          </p:cNvPr>
          <p:cNvSpPr txBox="1"/>
          <p:nvPr/>
        </p:nvSpPr>
        <p:spPr>
          <a:xfrm>
            <a:off x="2227897" y="6370544"/>
            <a:ext cx="7783830" cy="1043876"/>
          </a:xfrm>
          <a:prstGeom prst="rect">
            <a:avLst/>
          </a:prstGeom>
          <a:noFill/>
        </p:spPr>
        <p:txBody>
          <a:bodyPr wrap="square" rtlCol="0">
            <a:spAutoFit/>
          </a:bodyPr>
          <a:lstStyle/>
          <a:p>
            <a:pPr algn="ctr">
              <a:spcAft>
                <a:spcPts val="600"/>
              </a:spcAft>
            </a:pPr>
            <a:r>
              <a:rPr lang="en-US" sz="1050">
                <a:solidFill>
                  <a:schemeClr val="bg1"/>
                </a:solidFill>
              </a:rPr>
              <a:t>Source : AWS and Airties blog</a:t>
            </a:r>
          </a:p>
          <a:p>
            <a:pPr algn="ctr">
              <a:spcAft>
                <a:spcPts val="600"/>
              </a:spcAft>
            </a:pPr>
            <a:r>
              <a:rPr lang="en-US" sz="1050">
                <a:solidFill>
                  <a:schemeClr val="bg1"/>
                </a:solidFill>
              </a:rPr>
              <a:t>https://aws.amazon.com/blogs/big-data/how-airties-achieved-scalability-and-cost-efficiency-by-moving-from-kafka-to-amazon-kinesis-data-streams/</a:t>
            </a:r>
          </a:p>
          <a:p>
            <a:pPr marL="180000" marR="0" indent="-180000" algn="l" defTabSz="914400" rtl="0" eaLnBrk="1" fontAlgn="auto" latinLnBrk="0" hangingPunct="1">
              <a:lnSpc>
                <a:spcPct val="100000"/>
              </a:lnSpc>
              <a:spcBef>
                <a:spcPts val="1000"/>
              </a:spcBef>
              <a:spcAft>
                <a:spcPts val="0"/>
              </a:spcAft>
              <a:buClr>
                <a:srgbClr val="FF9700"/>
              </a:buClr>
              <a:buSzTx/>
              <a:buFont typeface="Arial" panose="020B0604020202020204" pitchFamily="34" charset="0"/>
              <a:buChar char="•"/>
              <a:tabLst/>
            </a:pPr>
            <a:endParaRPr kumimoji="0" lang="en-IN" sz="1050" b="0" u="none" strike="noStrike" kern="1200" cap="none" spc="0" normalizeH="0" baseline="0" noProof="0" dirty="0">
              <a:ln>
                <a:noFill/>
              </a:ln>
              <a:solidFill>
                <a:srgbClr val="000000"/>
              </a:solidFill>
              <a:effectLst/>
              <a:uLnTx/>
              <a:uFillTx/>
              <a:latin typeface="+mn-lt"/>
              <a:ea typeface="+mn-ea"/>
              <a:cs typeface="+mn-cs"/>
            </a:endParaRPr>
          </a:p>
        </p:txBody>
      </p:sp>
    </p:spTree>
    <p:extLst>
      <p:ext uri="{BB962C8B-B14F-4D97-AF65-F5344CB8AC3E}">
        <p14:creationId xmlns:p14="http://schemas.microsoft.com/office/powerpoint/2010/main" val="1909265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745CA-68DB-AC25-EA9C-A28C590BFF0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35FC1E-D1EA-F763-1C4B-458594E3F2AD}"/>
              </a:ext>
            </a:extLst>
          </p:cNvPr>
          <p:cNvSpPr>
            <a:spLocks noGrp="1"/>
          </p:cNvSpPr>
          <p:nvPr>
            <p:ph type="sldNum" sz="quarter" idx="12"/>
          </p:nvPr>
        </p:nvSpPr>
        <p:spPr>
          <a:xfrm>
            <a:off x="11339849" y="6570662"/>
            <a:ext cx="535917" cy="384175"/>
          </a:xfrm>
        </p:spPr>
        <p:txBody>
          <a:bodyPr anchor="b">
            <a:normAutofit/>
          </a:bodyPr>
          <a:lstStyle/>
          <a:p>
            <a:pPr>
              <a:spcAft>
                <a:spcPts val="600"/>
              </a:spcAft>
            </a:pPr>
            <a:fld id="{229B33DC-68DF-9B48-A74C-67EE6639C926}" type="slidenum">
              <a:rPr lang="fr-FR" smtClean="0"/>
              <a:pPr>
                <a:spcAft>
                  <a:spcPts val="600"/>
                </a:spcAft>
              </a:pPr>
              <a:t>8</a:t>
            </a:fld>
            <a:endParaRPr lang="fr-FR"/>
          </a:p>
        </p:txBody>
      </p:sp>
      <p:sp>
        <p:nvSpPr>
          <p:cNvPr id="4" name="Title 3">
            <a:extLst>
              <a:ext uri="{FF2B5EF4-FFF2-40B4-BE49-F238E27FC236}">
                <a16:creationId xmlns:a16="http://schemas.microsoft.com/office/drawing/2014/main" id="{8832E7FB-9F6D-C6D4-BE03-0B05B415845A}"/>
              </a:ext>
            </a:extLst>
          </p:cNvPr>
          <p:cNvSpPr>
            <a:spLocks noGrp="1"/>
          </p:cNvSpPr>
          <p:nvPr>
            <p:ph type="ctrTitle"/>
          </p:nvPr>
        </p:nvSpPr>
        <p:spPr>
          <a:xfrm>
            <a:off x="727640" y="0"/>
            <a:ext cx="11068724" cy="702527"/>
          </a:xfrm>
        </p:spPr>
        <p:txBody>
          <a:bodyPr anchor="b">
            <a:normAutofit/>
          </a:bodyPr>
          <a:lstStyle/>
          <a:p>
            <a:r>
              <a:rPr lang="en-GB"/>
              <a:t>Data modelling</a:t>
            </a:r>
            <a:endParaRPr lang="en-GB" dirty="0"/>
          </a:p>
        </p:txBody>
      </p:sp>
      <p:pic>
        <p:nvPicPr>
          <p:cNvPr id="7" name="Picture 6">
            <a:extLst>
              <a:ext uri="{FF2B5EF4-FFF2-40B4-BE49-F238E27FC236}">
                <a16:creationId xmlns:a16="http://schemas.microsoft.com/office/drawing/2014/main" id="{313E0668-AEB1-087F-1F23-337C4416D694}"/>
              </a:ext>
            </a:extLst>
          </p:cNvPr>
          <p:cNvPicPr>
            <a:picLocks noChangeAspect="1"/>
          </p:cNvPicPr>
          <p:nvPr/>
        </p:nvPicPr>
        <p:blipFill>
          <a:blip r:embed="rId2"/>
          <a:stretch>
            <a:fillRect/>
          </a:stretch>
        </p:blipFill>
        <p:spPr>
          <a:xfrm>
            <a:off x="5450305" y="1918160"/>
            <a:ext cx="6789320" cy="3362991"/>
          </a:xfrm>
          <a:prstGeom prst="rect">
            <a:avLst/>
          </a:prstGeom>
        </p:spPr>
      </p:pic>
      <p:sp>
        <p:nvSpPr>
          <p:cNvPr id="11" name="TextBox 10">
            <a:extLst>
              <a:ext uri="{FF2B5EF4-FFF2-40B4-BE49-F238E27FC236}">
                <a16:creationId xmlns:a16="http://schemas.microsoft.com/office/drawing/2014/main" id="{006A81DF-B548-09F5-2407-2CE774B23446}"/>
              </a:ext>
            </a:extLst>
          </p:cNvPr>
          <p:cNvSpPr txBox="1"/>
          <p:nvPr/>
        </p:nvSpPr>
        <p:spPr>
          <a:xfrm>
            <a:off x="6548188" y="5279575"/>
            <a:ext cx="6118058" cy="584775"/>
          </a:xfrm>
          <a:prstGeom prst="rect">
            <a:avLst/>
          </a:prstGeom>
          <a:noFill/>
        </p:spPr>
        <p:txBody>
          <a:bodyPr wrap="square">
            <a:spAutoFit/>
          </a:bodyPr>
          <a:lstStyle/>
          <a:p>
            <a:r>
              <a:rPr lang="en-IN" sz="1600">
                <a:solidFill>
                  <a:schemeClr val="bg1"/>
                </a:solidFill>
              </a:rPr>
              <a:t>“Source: Forrester Research (Mike Gualtieri) – Perishable Insights / Real-time Analytics”</a:t>
            </a:r>
          </a:p>
        </p:txBody>
      </p:sp>
      <p:sp>
        <p:nvSpPr>
          <p:cNvPr id="14" name="TextBox 13">
            <a:extLst>
              <a:ext uri="{FF2B5EF4-FFF2-40B4-BE49-F238E27FC236}">
                <a16:creationId xmlns:a16="http://schemas.microsoft.com/office/drawing/2014/main" id="{5B5D4930-A95A-33D1-876B-AB9D20C5412B}"/>
              </a:ext>
            </a:extLst>
          </p:cNvPr>
          <p:cNvSpPr txBox="1"/>
          <p:nvPr/>
        </p:nvSpPr>
        <p:spPr>
          <a:xfrm>
            <a:off x="216278" y="1184572"/>
            <a:ext cx="5040352" cy="5170646"/>
          </a:xfrm>
          <a:prstGeom prst="rect">
            <a:avLst/>
          </a:prstGeom>
          <a:noFill/>
        </p:spPr>
        <p:txBody>
          <a:bodyPr wrap="square" rtlCol="0">
            <a:spAutoFit/>
          </a:bodyPr>
          <a:lstStyle/>
          <a:p>
            <a:pPr defTabSz="914400">
              <a:spcBef>
                <a:spcPts val="1000"/>
              </a:spcBef>
              <a:buClr>
                <a:srgbClr val="FF9700"/>
              </a:buClr>
            </a:pPr>
            <a:r>
              <a:rPr lang="en-US" sz="1400" b="1">
                <a:solidFill>
                  <a:schemeClr val="bg1"/>
                </a:solidFill>
              </a:rPr>
              <a:t>1) Insight value decays rapidly with time</a:t>
            </a:r>
            <a:br>
              <a:rPr lang="en-US" sz="1400">
                <a:solidFill>
                  <a:schemeClr val="bg1"/>
                </a:solidFill>
              </a:rPr>
            </a:br>
            <a:br>
              <a:rPr lang="en-US" sz="1400">
                <a:solidFill>
                  <a:schemeClr val="bg1"/>
                </a:solidFill>
              </a:rPr>
            </a:br>
            <a:r>
              <a:rPr lang="en-US" sz="1400">
                <a:solidFill>
                  <a:schemeClr val="bg1"/>
                </a:solidFill>
              </a:rPr>
              <a:t>The economic value of data is highest at the moment of creation and drops sharply as latency increases. Delayed analysis converts actionable signals into historical artifacts, limiting impact to reporting rather than intervention.</a:t>
            </a:r>
          </a:p>
          <a:p>
            <a:pPr defTabSz="914400">
              <a:spcBef>
                <a:spcPts val="1000"/>
              </a:spcBef>
              <a:buClr>
                <a:srgbClr val="FF9700"/>
              </a:buClr>
            </a:pPr>
            <a:endParaRPr kumimoji="0" lang="en-US" sz="1400" b="0" u="none" strike="noStrike" kern="1200" cap="none" spc="0" normalizeH="0" baseline="0" noProof="0">
              <a:ln>
                <a:noFill/>
              </a:ln>
              <a:solidFill>
                <a:schemeClr val="bg1"/>
              </a:solidFill>
              <a:effectLst/>
              <a:uLnTx/>
              <a:uFillTx/>
              <a:latin typeface="+mn-lt"/>
              <a:ea typeface="+mn-ea"/>
              <a:cs typeface="+mn-cs"/>
            </a:endParaRPr>
          </a:p>
          <a:p>
            <a:pPr defTabSz="914400">
              <a:spcBef>
                <a:spcPts val="1000"/>
              </a:spcBef>
              <a:buClr>
                <a:srgbClr val="FF9700"/>
              </a:buClr>
            </a:pPr>
            <a:r>
              <a:rPr lang="en-US" sz="1400" b="1">
                <a:solidFill>
                  <a:schemeClr val="bg1"/>
                </a:solidFill>
              </a:rPr>
              <a:t>2) Historical data has diminishing actionability but retained strategic value</a:t>
            </a:r>
          </a:p>
          <a:p>
            <a:pPr algn="just" defTabSz="914400">
              <a:spcBef>
                <a:spcPts val="1000"/>
              </a:spcBef>
              <a:buClr>
                <a:srgbClr val="FF9700"/>
              </a:buClr>
            </a:pPr>
            <a:br>
              <a:rPr lang="en-US" sz="1400">
                <a:solidFill>
                  <a:schemeClr val="bg1"/>
                </a:solidFill>
              </a:rPr>
            </a:br>
            <a:r>
              <a:rPr lang="en-US" sz="1400">
                <a:solidFill>
                  <a:schemeClr val="bg1"/>
                </a:solidFill>
              </a:rPr>
              <a:t>Forrester frames long-term stored data as low immediate value for intervention, but still useful for trend analysis, benchmarking, and planning. It supports decisions that are not time-sensitive.</a:t>
            </a:r>
          </a:p>
          <a:p>
            <a:pPr defTabSz="914400">
              <a:spcBef>
                <a:spcPts val="1000"/>
              </a:spcBef>
              <a:buClr>
                <a:srgbClr val="FF9700"/>
              </a:buClr>
            </a:pPr>
            <a:endParaRPr kumimoji="0" lang="en-US" sz="1400" b="0" u="none" strike="noStrike" kern="1200" cap="none" spc="0" normalizeH="0" baseline="0" noProof="0">
              <a:ln>
                <a:noFill/>
              </a:ln>
              <a:solidFill>
                <a:schemeClr val="bg1"/>
              </a:solidFill>
              <a:effectLst/>
              <a:uLnTx/>
              <a:uFillTx/>
              <a:latin typeface="+mn-lt"/>
              <a:ea typeface="+mn-ea"/>
              <a:cs typeface="+mn-cs"/>
            </a:endParaRPr>
          </a:p>
          <a:p>
            <a:pPr defTabSz="914400">
              <a:spcBef>
                <a:spcPts val="1000"/>
              </a:spcBef>
              <a:buClr>
                <a:srgbClr val="FF9700"/>
              </a:buClr>
            </a:pPr>
            <a:r>
              <a:rPr lang="en-US" sz="1400" b="1">
                <a:solidFill>
                  <a:schemeClr val="bg1"/>
                </a:solidFill>
              </a:rPr>
              <a:t>3) Pick the right data model for your use case</a:t>
            </a:r>
          </a:p>
          <a:p>
            <a:pPr algn="just" defTabSz="914400">
              <a:spcBef>
                <a:spcPts val="1000"/>
              </a:spcBef>
              <a:buClr>
                <a:srgbClr val="FF9700"/>
              </a:buClr>
            </a:pPr>
            <a:r>
              <a:rPr lang="en-US" sz="1400" b="1">
                <a:solidFill>
                  <a:schemeClr val="bg1"/>
                </a:solidFill>
              </a:rPr>
              <a:t>E.g, </a:t>
            </a:r>
            <a:r>
              <a:rPr lang="en-US" sz="1400">
                <a:solidFill>
                  <a:schemeClr val="bg1"/>
                </a:solidFill>
              </a:rPr>
              <a:t>Inmon Data Warehouse Model, Data Vault Modeling, 3NF Normalized Modeling, Anchor Modeling, Wide Table / Denormalized Modeling, Star Schema, Snowflake Schema, Graph Data Modeling, Document Data Modeling</a:t>
            </a:r>
            <a:endParaRPr kumimoji="0" lang="en-US" sz="1400" b="0" u="none" strike="noStrike" kern="1200" cap="none" spc="0" normalizeH="0" baseline="0" noProof="0">
              <a:ln>
                <a:noFill/>
              </a:ln>
              <a:solidFill>
                <a:schemeClr val="bg1"/>
              </a:solidFill>
              <a:effectLst/>
              <a:uLnTx/>
              <a:uFillTx/>
              <a:latin typeface="+mn-lt"/>
              <a:ea typeface="+mn-ea"/>
              <a:cs typeface="+mn-cs"/>
            </a:endParaRPr>
          </a:p>
        </p:txBody>
      </p:sp>
      <p:sp>
        <p:nvSpPr>
          <p:cNvPr id="3" name="Footer Placeholder 2">
            <a:extLst>
              <a:ext uri="{FF2B5EF4-FFF2-40B4-BE49-F238E27FC236}">
                <a16:creationId xmlns:a16="http://schemas.microsoft.com/office/drawing/2014/main" id="{7C74E7D6-4E30-2172-4C73-F55D2B1B9BB0}"/>
              </a:ext>
            </a:extLst>
          </p:cNvPr>
          <p:cNvSpPr>
            <a:spLocks noGrp="1"/>
          </p:cNvSpPr>
          <p:nvPr>
            <p:ph type="ftr" sz="quarter" idx="17"/>
          </p:nvPr>
        </p:nvSpPr>
        <p:spPr/>
        <p:txBody>
          <a:bodyPr/>
          <a:lstStyle/>
          <a:p>
            <a:r>
              <a:rPr lang="en-US" noProof="0"/>
              <a:t>WIFI-KS 2026 - AIRTIES</a:t>
            </a:r>
          </a:p>
        </p:txBody>
      </p:sp>
    </p:spTree>
    <p:extLst>
      <p:ext uri="{BB962C8B-B14F-4D97-AF65-F5344CB8AC3E}">
        <p14:creationId xmlns:p14="http://schemas.microsoft.com/office/powerpoint/2010/main" val="400936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F470C-3467-F0D1-3C5D-5A1373ABC00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44DF4C-492B-664E-BE54-F9223A652881}"/>
              </a:ext>
            </a:extLst>
          </p:cNvPr>
          <p:cNvSpPr>
            <a:spLocks noGrp="1"/>
          </p:cNvSpPr>
          <p:nvPr>
            <p:ph type="sldNum" sz="quarter" idx="12"/>
          </p:nvPr>
        </p:nvSpPr>
        <p:spPr>
          <a:xfrm>
            <a:off x="11339849" y="6570662"/>
            <a:ext cx="535917" cy="384175"/>
          </a:xfrm>
        </p:spPr>
        <p:txBody>
          <a:bodyPr anchor="b">
            <a:normAutofit/>
          </a:bodyPr>
          <a:lstStyle/>
          <a:p>
            <a:pPr>
              <a:spcAft>
                <a:spcPts val="600"/>
              </a:spcAft>
            </a:pPr>
            <a:fld id="{229B33DC-68DF-9B48-A74C-67EE6639C926}" type="slidenum">
              <a:rPr lang="fr-FR" smtClean="0"/>
              <a:pPr>
                <a:spcAft>
                  <a:spcPts val="600"/>
                </a:spcAft>
              </a:pPr>
              <a:t>9</a:t>
            </a:fld>
            <a:endParaRPr lang="fr-FR"/>
          </a:p>
        </p:txBody>
      </p:sp>
      <p:sp>
        <p:nvSpPr>
          <p:cNvPr id="4" name="Title 3">
            <a:extLst>
              <a:ext uri="{FF2B5EF4-FFF2-40B4-BE49-F238E27FC236}">
                <a16:creationId xmlns:a16="http://schemas.microsoft.com/office/drawing/2014/main" id="{F738FA06-2038-9275-66D3-A5C895D8D562}"/>
              </a:ext>
            </a:extLst>
          </p:cNvPr>
          <p:cNvSpPr>
            <a:spLocks noGrp="1"/>
          </p:cNvSpPr>
          <p:nvPr>
            <p:ph type="ctrTitle"/>
          </p:nvPr>
        </p:nvSpPr>
        <p:spPr>
          <a:xfrm>
            <a:off x="727640" y="0"/>
            <a:ext cx="11068724" cy="702527"/>
          </a:xfrm>
        </p:spPr>
        <p:txBody>
          <a:bodyPr anchor="b">
            <a:normAutofit/>
          </a:bodyPr>
          <a:lstStyle/>
          <a:p>
            <a:r>
              <a:rPr lang="en-GB"/>
              <a:t>Early warning system</a:t>
            </a:r>
            <a:endParaRPr lang="en-GB" dirty="0"/>
          </a:p>
        </p:txBody>
      </p:sp>
      <p:sp>
        <p:nvSpPr>
          <p:cNvPr id="14" name="TextBox 13">
            <a:extLst>
              <a:ext uri="{FF2B5EF4-FFF2-40B4-BE49-F238E27FC236}">
                <a16:creationId xmlns:a16="http://schemas.microsoft.com/office/drawing/2014/main" id="{491318B7-07E2-DBEE-993A-A1DC23C29FBA}"/>
              </a:ext>
            </a:extLst>
          </p:cNvPr>
          <p:cNvSpPr txBox="1"/>
          <p:nvPr/>
        </p:nvSpPr>
        <p:spPr>
          <a:xfrm>
            <a:off x="136478" y="1429345"/>
            <a:ext cx="5205142" cy="4955203"/>
          </a:xfrm>
          <a:prstGeom prst="rect">
            <a:avLst/>
          </a:prstGeom>
          <a:noFill/>
        </p:spPr>
        <p:txBody>
          <a:bodyPr wrap="square" rtlCol="0">
            <a:spAutoFit/>
          </a:bodyPr>
          <a:lstStyle/>
          <a:p>
            <a:pPr defTabSz="914400">
              <a:spcBef>
                <a:spcPts val="1000"/>
              </a:spcBef>
              <a:buClr>
                <a:srgbClr val="FF9700"/>
              </a:buClr>
            </a:pPr>
            <a:r>
              <a:rPr lang="en-US" sz="1400" b="1" dirty="0">
                <a:solidFill>
                  <a:schemeClr val="bg1"/>
                </a:solidFill>
              </a:rPr>
              <a:t>1) What are we monitoring?</a:t>
            </a:r>
            <a:endParaRPr lang="en-US" sz="1400" dirty="0">
              <a:solidFill>
                <a:schemeClr val="bg1"/>
              </a:solidFill>
            </a:endParaRPr>
          </a:p>
          <a:p>
            <a:pPr>
              <a:lnSpc>
                <a:spcPct val="150000"/>
              </a:lnSpc>
            </a:pPr>
            <a:r>
              <a:rPr lang="en-IN" sz="1400" dirty="0">
                <a:solidFill>
                  <a:schemeClr val="bg1"/>
                </a:solidFill>
              </a:rPr>
              <a:t>Monitoring happens at a Population, Device Model and a Device firmware level. </a:t>
            </a:r>
          </a:p>
          <a:p>
            <a:pPr>
              <a:lnSpc>
                <a:spcPct val="150000"/>
              </a:lnSpc>
            </a:pPr>
            <a:r>
              <a:rPr lang="en-IN" sz="1400" dirty="0">
                <a:solidFill>
                  <a:schemeClr val="bg1"/>
                </a:solidFill>
              </a:rPr>
              <a:t>We detect:</a:t>
            </a:r>
          </a:p>
          <a:p>
            <a:pPr marL="285750" indent="-285750">
              <a:lnSpc>
                <a:spcPct val="150000"/>
              </a:lnSpc>
              <a:buFont typeface="Arial" panose="020B0604020202020204" pitchFamily="34" charset="0"/>
              <a:buChar char="•"/>
            </a:pPr>
            <a:r>
              <a:rPr lang="en-IN" sz="1400" dirty="0">
                <a:solidFill>
                  <a:schemeClr val="bg1"/>
                </a:solidFill>
              </a:rPr>
              <a:t>Sudden changes in Metrics (spikes, drops)</a:t>
            </a:r>
          </a:p>
          <a:p>
            <a:pPr marL="285750" indent="-285750">
              <a:lnSpc>
                <a:spcPct val="150000"/>
              </a:lnSpc>
              <a:buFont typeface="Arial" panose="020B0604020202020204" pitchFamily="34" charset="0"/>
              <a:buChar char="•"/>
            </a:pPr>
            <a:r>
              <a:rPr lang="en-IN" sz="1400" dirty="0">
                <a:solidFill>
                  <a:schemeClr val="bg1"/>
                </a:solidFill>
              </a:rPr>
              <a:t>Seasonality deviations </a:t>
            </a:r>
          </a:p>
          <a:p>
            <a:pPr marL="285750" indent="-285750">
              <a:lnSpc>
                <a:spcPct val="150000"/>
              </a:lnSpc>
              <a:buFont typeface="Arial" panose="020B0604020202020204" pitchFamily="34" charset="0"/>
              <a:buChar char="•"/>
            </a:pPr>
            <a:r>
              <a:rPr lang="en-IN" sz="1400" dirty="0">
                <a:solidFill>
                  <a:schemeClr val="bg1"/>
                </a:solidFill>
              </a:rPr>
              <a:t>Degradation of metrics</a:t>
            </a:r>
          </a:p>
          <a:p>
            <a:pPr defTabSz="914400">
              <a:spcBef>
                <a:spcPts val="1000"/>
              </a:spcBef>
              <a:buClr>
                <a:srgbClr val="FF9700"/>
              </a:buClr>
            </a:pPr>
            <a:endParaRPr kumimoji="0" lang="en-US" sz="1400" b="0" u="none" strike="noStrike" kern="1200" cap="none" spc="0" normalizeH="0" baseline="0" noProof="0" dirty="0">
              <a:ln>
                <a:noFill/>
              </a:ln>
              <a:solidFill>
                <a:schemeClr val="bg1"/>
              </a:solidFill>
              <a:effectLst/>
              <a:uLnTx/>
              <a:uFillTx/>
              <a:latin typeface="+mn-lt"/>
              <a:ea typeface="+mn-ea"/>
              <a:cs typeface="+mn-cs"/>
            </a:endParaRPr>
          </a:p>
          <a:p>
            <a:pPr defTabSz="914400">
              <a:spcBef>
                <a:spcPts val="1000"/>
              </a:spcBef>
              <a:buClr>
                <a:srgbClr val="FF9700"/>
              </a:buClr>
            </a:pPr>
            <a:endParaRPr kumimoji="0" lang="en-US" sz="1400" b="0" u="none" strike="noStrike" kern="1200" cap="none" spc="0" normalizeH="0" baseline="0" noProof="0" dirty="0">
              <a:ln>
                <a:noFill/>
              </a:ln>
              <a:solidFill>
                <a:schemeClr val="bg1"/>
              </a:solidFill>
              <a:effectLst/>
              <a:uLnTx/>
              <a:uFillTx/>
              <a:latin typeface="+mn-lt"/>
              <a:ea typeface="+mn-ea"/>
              <a:cs typeface="+mn-cs"/>
            </a:endParaRPr>
          </a:p>
          <a:p>
            <a:pPr defTabSz="914400">
              <a:spcBef>
                <a:spcPts val="1000"/>
              </a:spcBef>
              <a:buClr>
                <a:srgbClr val="FF9700"/>
              </a:buClr>
            </a:pPr>
            <a:r>
              <a:rPr lang="en-US" sz="1400" b="1" dirty="0">
                <a:solidFill>
                  <a:schemeClr val="bg1"/>
                </a:solidFill>
              </a:rPr>
              <a:t>2) Results?</a:t>
            </a:r>
          </a:p>
          <a:p>
            <a:pPr defTabSz="914400">
              <a:spcBef>
                <a:spcPts val="1000"/>
              </a:spcBef>
              <a:buClr>
                <a:srgbClr val="FF9700"/>
              </a:buClr>
            </a:pPr>
            <a:r>
              <a:rPr lang="en-US" sz="1400" b="1" dirty="0">
                <a:solidFill>
                  <a:schemeClr val="bg1"/>
                </a:solidFill>
              </a:rPr>
              <a:t>Speed of Detection </a:t>
            </a:r>
            <a:r>
              <a:rPr lang="en-US" sz="1400" dirty="0">
                <a:solidFill>
                  <a:schemeClr val="bg1"/>
                </a:solidFill>
              </a:rPr>
              <a:t>: Hours not weeks to determine firmware regression across millions of devices</a:t>
            </a:r>
          </a:p>
          <a:p>
            <a:pPr defTabSz="914400">
              <a:spcBef>
                <a:spcPts val="1000"/>
              </a:spcBef>
              <a:buClr>
                <a:srgbClr val="FF9700"/>
              </a:buClr>
            </a:pPr>
            <a:r>
              <a:rPr lang="en-US" sz="1400" b="1" dirty="0">
                <a:solidFill>
                  <a:schemeClr val="bg1"/>
                </a:solidFill>
              </a:rPr>
              <a:t>Identify root cause: </a:t>
            </a:r>
            <a:r>
              <a:rPr lang="en-US" sz="1400" dirty="0">
                <a:solidFill>
                  <a:schemeClr val="bg1"/>
                </a:solidFill>
              </a:rPr>
              <a:t>Which device model + firmware are experiencing problems</a:t>
            </a:r>
          </a:p>
          <a:p>
            <a:pPr defTabSz="914400">
              <a:spcBef>
                <a:spcPts val="1000"/>
              </a:spcBef>
              <a:buClr>
                <a:srgbClr val="FF9700"/>
              </a:buClr>
            </a:pPr>
            <a:r>
              <a:rPr lang="en-US" sz="1400" b="1" dirty="0">
                <a:solidFill>
                  <a:schemeClr val="bg1"/>
                </a:solidFill>
              </a:rPr>
              <a:t>Quantify: </a:t>
            </a:r>
            <a:r>
              <a:rPr lang="en-US" sz="1400" dirty="0">
                <a:solidFill>
                  <a:schemeClr val="bg1"/>
                </a:solidFill>
              </a:rPr>
              <a:t>How many homes are affected and </a:t>
            </a:r>
            <a:r>
              <a:rPr lang="en-US" sz="1400" dirty="0">
                <a:solidFill>
                  <a:srgbClr val="E2E8F0"/>
                </a:solidFill>
                <a:ea typeface="Calibri" pitchFamily="34" charset="-122"/>
                <a:cs typeface="Calibri" pitchFamily="34" charset="-120"/>
              </a:rPr>
              <a:t>prioritize</a:t>
            </a:r>
            <a:r>
              <a:rPr lang="en-US" sz="1400" dirty="0">
                <a:solidFill>
                  <a:srgbClr val="E2E8F0"/>
                </a:solidFill>
                <a:latin typeface="Calibri" pitchFamily="34" charset="0"/>
                <a:ea typeface="Calibri" pitchFamily="34" charset="-122"/>
                <a:cs typeface="Calibri" pitchFamily="34" charset="-120"/>
              </a:rPr>
              <a:t> </a:t>
            </a:r>
            <a:r>
              <a:rPr lang="en-US" sz="1400" dirty="0">
                <a:solidFill>
                  <a:srgbClr val="E2E8F0"/>
                </a:solidFill>
                <a:ea typeface="Calibri" pitchFamily="34" charset="-122"/>
                <a:cs typeface="Calibri" pitchFamily="34" charset="-120"/>
              </a:rPr>
              <a:t>remediation</a:t>
            </a:r>
            <a:r>
              <a:rPr lang="en-US" sz="1400" dirty="0">
                <a:solidFill>
                  <a:schemeClr val="bg1"/>
                </a:solidFill>
              </a:rPr>
              <a:t>. </a:t>
            </a:r>
          </a:p>
        </p:txBody>
      </p:sp>
      <p:pic>
        <p:nvPicPr>
          <p:cNvPr id="5" name="Picture 4">
            <a:extLst>
              <a:ext uri="{FF2B5EF4-FFF2-40B4-BE49-F238E27FC236}">
                <a16:creationId xmlns:a16="http://schemas.microsoft.com/office/drawing/2014/main" id="{CE0D8BDF-FE23-9031-70B8-A99A03413107}"/>
              </a:ext>
            </a:extLst>
          </p:cNvPr>
          <p:cNvPicPr>
            <a:picLocks noChangeAspect="1"/>
          </p:cNvPicPr>
          <p:nvPr/>
        </p:nvPicPr>
        <p:blipFill>
          <a:blip r:embed="rId3"/>
          <a:stretch>
            <a:fillRect/>
          </a:stretch>
        </p:blipFill>
        <p:spPr>
          <a:xfrm>
            <a:off x="5708418" y="1338313"/>
            <a:ext cx="6394729" cy="2298281"/>
          </a:xfrm>
          <a:prstGeom prst="rect">
            <a:avLst/>
          </a:prstGeom>
        </p:spPr>
      </p:pic>
      <p:pic>
        <p:nvPicPr>
          <p:cNvPr id="12" name="Picture 11">
            <a:extLst>
              <a:ext uri="{FF2B5EF4-FFF2-40B4-BE49-F238E27FC236}">
                <a16:creationId xmlns:a16="http://schemas.microsoft.com/office/drawing/2014/main" id="{67B72E73-A4B1-5702-9AD2-DB9A184EDF34}"/>
              </a:ext>
            </a:extLst>
          </p:cNvPr>
          <p:cNvPicPr>
            <a:picLocks noChangeAspect="1"/>
          </p:cNvPicPr>
          <p:nvPr/>
        </p:nvPicPr>
        <p:blipFill>
          <a:blip r:embed="rId4"/>
          <a:srcRect l="25022" t="5193" r="24678" b="4972"/>
          <a:stretch>
            <a:fillRect/>
          </a:stretch>
        </p:blipFill>
        <p:spPr>
          <a:xfrm>
            <a:off x="7284720" y="3893821"/>
            <a:ext cx="2971800" cy="2987040"/>
          </a:xfrm>
          <a:prstGeom prst="rect">
            <a:avLst/>
          </a:prstGeom>
        </p:spPr>
      </p:pic>
      <p:sp>
        <p:nvSpPr>
          <p:cNvPr id="3" name="Footer Placeholder 2">
            <a:extLst>
              <a:ext uri="{FF2B5EF4-FFF2-40B4-BE49-F238E27FC236}">
                <a16:creationId xmlns:a16="http://schemas.microsoft.com/office/drawing/2014/main" id="{9B79AB01-D4D9-DC40-5336-7CFFEBC59E4C}"/>
              </a:ext>
            </a:extLst>
          </p:cNvPr>
          <p:cNvSpPr>
            <a:spLocks noGrp="1"/>
          </p:cNvSpPr>
          <p:nvPr>
            <p:ph type="ftr" sz="quarter" idx="17"/>
          </p:nvPr>
        </p:nvSpPr>
        <p:spPr/>
        <p:txBody>
          <a:bodyPr/>
          <a:lstStyle/>
          <a:p>
            <a:r>
              <a:rPr lang="en-US" noProof="0"/>
              <a:t>WIFI-KS 2026 - AIRTIES</a:t>
            </a:r>
          </a:p>
        </p:txBody>
      </p:sp>
    </p:spTree>
    <p:extLst>
      <p:ext uri="{BB962C8B-B14F-4D97-AF65-F5344CB8AC3E}">
        <p14:creationId xmlns:p14="http://schemas.microsoft.com/office/powerpoint/2010/main" val="32471888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AME" val="CustomIcon"/>
</p:tagLst>
</file>

<file path=ppt/theme/theme1.xml><?xml version="1.0" encoding="utf-8"?>
<a:theme xmlns:a="http://schemas.openxmlformats.org/drawingml/2006/main" name="Airties_Test">
  <a:themeElements>
    <a:clrScheme name="Airties">
      <a:dk1>
        <a:sysClr val="windowText" lastClr="000000"/>
      </a:dk1>
      <a:lt1>
        <a:sysClr val="window" lastClr="FFFFFF"/>
      </a:lt1>
      <a:dk2>
        <a:srgbClr val="363636"/>
      </a:dk2>
      <a:lt2>
        <a:srgbClr val="F4951B"/>
      </a:lt2>
      <a:accent1>
        <a:srgbClr val="0A0098"/>
      </a:accent1>
      <a:accent2>
        <a:srgbClr val="544DB7"/>
      </a:accent2>
      <a:accent3>
        <a:srgbClr val="B3B3E0"/>
      </a:accent3>
      <a:accent4>
        <a:srgbClr val="E7E6F5"/>
      </a:accent4>
      <a:accent5>
        <a:srgbClr val="3D2EFF"/>
      </a:accent5>
      <a:accent6>
        <a:srgbClr val="FCC28C"/>
      </a:accent6>
      <a:hlink>
        <a:srgbClr val="B3B3B3"/>
      </a:hlink>
      <a:folHlink>
        <a:srgbClr val="F2F2F2"/>
      </a:folHlink>
    </a:clrScheme>
    <a:fontScheme name="Airties">
      <a:majorFont>
        <a:latin typeface="Matrice SemiBold"/>
        <a:ea typeface=""/>
        <a:cs typeface=""/>
      </a:majorFont>
      <a:minorFont>
        <a:latin typeface="Open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marL="180000" marR="0" indent="-180000" algn="l" defTabSz="914400" rtl="0" eaLnBrk="1" fontAlgn="auto" latinLnBrk="0" hangingPunct="1">
          <a:lnSpc>
            <a:spcPct val="100000"/>
          </a:lnSpc>
          <a:spcBef>
            <a:spcPts val="1000"/>
          </a:spcBef>
          <a:spcAft>
            <a:spcPts val="0"/>
          </a:spcAft>
          <a:buClr>
            <a:srgbClr val="FF9700"/>
          </a:buClr>
          <a:buSzTx/>
          <a:buFont typeface="Arial" panose="020B0604020202020204" pitchFamily="34" charset="0"/>
          <a:buChar char="•"/>
          <a:tabLst/>
          <a:defRPr kumimoji="0" sz="1050" b="0" u="none" strike="noStrike" kern="1200" cap="none" spc="0" normalizeH="0" baseline="0" noProof="0" dirty="0">
            <a:ln>
              <a:noFill/>
            </a:ln>
            <a:solidFill>
              <a:srgbClr val="000000"/>
            </a:solidFill>
            <a:effectLst/>
            <a:uLnTx/>
            <a:uFillTx/>
            <a:latin typeface="+mn-lt"/>
            <a:ea typeface="+mn-ea"/>
            <a:cs typeface="+mn-cs"/>
          </a:defRPr>
        </a:defPPr>
      </a:lstStyle>
    </a:txDef>
  </a:objectDefaults>
  <a:extraClrSchemeLst/>
  <a:extLst>
    <a:ext uri="{05A4C25C-085E-4340-85A3-A5531E510DB2}">
      <thm15:themeFamily xmlns:thm15="http://schemas.microsoft.com/office/thememl/2012/main" name="Presentation1" id="{18AA9412-CB12-1C4E-89A7-58C6B0FDE683}" vid="{49E60ED8-815B-134D-9625-1F934FE14B3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468051A3939B4693355B1095FB48D2" ma:contentTypeVersion="16" ma:contentTypeDescription="Create a new document." ma:contentTypeScope="" ma:versionID="1edd6e202b35f66429c9f88f96709d30">
  <xsd:schema xmlns:xsd="http://www.w3.org/2001/XMLSchema" xmlns:xs="http://www.w3.org/2001/XMLSchema" xmlns:p="http://schemas.microsoft.com/office/2006/metadata/properties" xmlns:ns2="15074e93-14ac-41bb-a7ab-6d462104cae3" xmlns:ns3="ac57f9af-ef3e-4025-ac69-1b1139e36692" targetNamespace="http://schemas.microsoft.com/office/2006/metadata/properties" ma:root="true" ma:fieldsID="8514f78569667897247af297ec443cda" ns2:_="" ns3:_="">
    <xsd:import namespace="15074e93-14ac-41bb-a7ab-6d462104cae3"/>
    <xsd:import namespace="ac57f9af-ef3e-4025-ac69-1b1139e3669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ServiceAutoKeyPoints" minOccurs="0"/>
                <xsd:element ref="ns3:MediaServiceKeyPoints"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074e93-14ac-41bb-a7ab-6d462104cae3"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a69a6875-95d3-45d2-9323-a47cc6e4f522}" ma:internalName="TaxCatchAll" ma:showField="CatchAllData" ma:web="15074e93-14ac-41bb-a7ab-6d462104cae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c57f9af-ef3e-4025-ac69-1b1139e3669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d89d25a-752a-40c9-94d9-31b9c4c15c80"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5C12D5-E74A-4574-81B8-48FF5A8FCE7B}">
  <ds:schemaRefs>
    <ds:schemaRef ds:uri="http://schemas.microsoft.com/sharepoint/v3/contenttype/forms"/>
  </ds:schemaRefs>
</ds:datastoreItem>
</file>

<file path=customXml/itemProps2.xml><?xml version="1.0" encoding="utf-8"?>
<ds:datastoreItem xmlns:ds="http://schemas.openxmlformats.org/officeDocument/2006/customXml" ds:itemID="{9EAC2F47-1EF1-452A-8C3D-5F822FBDC9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074e93-14ac-41bb-a7ab-6d462104cae3"/>
    <ds:schemaRef ds:uri="ac57f9af-ef3e-4025-ac69-1b1139e366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Airties Powerpoint Template</Template>
  <TotalTime>601</TotalTime>
  <Words>1012</Words>
  <Application>Microsoft Office PowerPoint</Application>
  <PresentationFormat>Custom</PresentationFormat>
  <Paragraphs>174</Paragraphs>
  <Slides>15</Slides>
  <Notes>10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15</vt:i4>
      </vt:variant>
    </vt:vector>
  </HeadingPairs>
  <TitlesOfParts>
    <vt:vector size="27" baseType="lpstr">
      <vt:lpstr>Matrice</vt:lpstr>
      <vt:lpstr>Trebuchet MS</vt:lpstr>
      <vt:lpstr>Arial</vt:lpstr>
      <vt:lpstr>Open Sans</vt:lpstr>
      <vt:lpstr>Matrice Bold</vt:lpstr>
      <vt:lpstr>Matrice SemiBold</vt:lpstr>
      <vt:lpstr>Open Sans Light</vt:lpstr>
      <vt:lpstr>Matrice Regular</vt:lpstr>
      <vt:lpstr>Calibri</vt:lpstr>
      <vt:lpstr>Verdana</vt:lpstr>
      <vt:lpstr>Open Sans ExtraBold</vt:lpstr>
      <vt:lpstr>Airties_Test</vt:lpstr>
      <vt:lpstr>Understanding Home Wi-Fi Through Data: Lessons from Large-Scale Telemetry</vt:lpstr>
      <vt:lpstr>PowerPoint Presentation</vt:lpstr>
      <vt:lpstr>PowerPoint Presentation</vt:lpstr>
      <vt:lpstr>Hidden reasons behind churn</vt:lpstr>
      <vt:lpstr>Operator Managed Wi-Fi Landscape</vt:lpstr>
      <vt:lpstr>Operator Managed  Wi-Fi Landscape</vt:lpstr>
      <vt:lpstr>Architecture at scale</vt:lpstr>
      <vt:lpstr>Data modelling</vt:lpstr>
      <vt:lpstr>Early warning system</vt:lpstr>
      <vt:lpstr>Early warning system</vt:lpstr>
      <vt:lpstr>key Takeaways</vt:lpstr>
      <vt:lpstr>PowerPoint Presentation</vt:lpstr>
      <vt:lpstr>BACKUP</vt:lpstr>
      <vt:lpstr>BACKUP</vt:lpstr>
      <vt:lpstr>BACKUP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[Customer] Phase 0 / Phase 1 Review</dc:title>
  <dc:creator>Jean-Michel Arsenian</dc:creator>
  <cp:lastModifiedBy>Ram Kumar</cp:lastModifiedBy>
  <cp:revision>89</cp:revision>
  <cp:lastPrinted>2023-01-11T17:09:51Z</cp:lastPrinted>
  <dcterms:created xsi:type="dcterms:W3CDTF">2023-01-06T09:31:33Z</dcterms:created>
  <dcterms:modified xsi:type="dcterms:W3CDTF">2026-05-18T05:19:06Z</dcterms:modified>
</cp:coreProperties>
</file>