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33" r:id="rId5"/>
    <p:sldMasterId id="2147483734" r:id="rId6"/>
    <p:sldMasterId id="214748373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</p:sldIdLst>
  <p:sldSz cy="6858000" cx="12192000"/>
  <p:notesSz cx="6858000" cy="9144000"/>
  <p:embeddedFontLst>
    <p:embeddedFont>
      <p:font typeface="Lato"/>
      <p:regular r:id="rId53"/>
      <p:bold r:id="rId54"/>
      <p:italic r:id="rId55"/>
      <p:boldItalic r:id="rId56"/>
    </p:embeddedFont>
    <p:embeddedFont>
      <p:font typeface="Lato Light"/>
      <p:regular r:id="rId57"/>
      <p:bold r:id="rId58"/>
      <p:italic r:id="rId59"/>
      <p:boldItalic r:id="rId60"/>
    </p:embeddedFont>
    <p:embeddedFont>
      <p:font typeface="Poppins Light"/>
      <p:regular r:id="rId61"/>
      <p:bold r:id="rId62"/>
      <p:italic r:id="rId63"/>
      <p:boldItalic r:id="rId64"/>
    </p:embeddedFont>
    <p:embeddedFont>
      <p:font typeface="Lato Black"/>
      <p:bold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Pradeep Reddy"/>
  <p:cmAuthor clrIdx="1" id="1" initials="" lastIdx="1" name="Ganesan Thiagaraja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DF266D9-CFAD-4ABC-85B9-28FBFB2EA3E5}">
  <a:tblStyle styleId="{8DF266D9-CFAD-4ABC-85B9-28FBFB2EA3E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33EA7605-70E0-4ABA-A6B1-EA5C1F5F0588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9765363-342B-4B39-8A9B-67F457A11943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PoppinsLight-bold.fntdata"/><Relationship Id="rId61" Type="http://schemas.openxmlformats.org/officeDocument/2006/relationships/font" Target="fonts/PoppinsLight-regular.fntdata"/><Relationship Id="rId20" Type="http://schemas.openxmlformats.org/officeDocument/2006/relationships/slide" Target="slides/slide12.xml"/><Relationship Id="rId64" Type="http://schemas.openxmlformats.org/officeDocument/2006/relationships/font" Target="fonts/PoppinsLight-boldItalic.fntdata"/><Relationship Id="rId63" Type="http://schemas.openxmlformats.org/officeDocument/2006/relationships/font" Target="fonts/PoppinsLight-italic.fntdata"/><Relationship Id="rId22" Type="http://schemas.openxmlformats.org/officeDocument/2006/relationships/slide" Target="slides/slide14.xml"/><Relationship Id="rId66" Type="http://schemas.openxmlformats.org/officeDocument/2006/relationships/font" Target="fonts/LatoBlack-boldItalic.fntdata"/><Relationship Id="rId21" Type="http://schemas.openxmlformats.org/officeDocument/2006/relationships/slide" Target="slides/slide13.xml"/><Relationship Id="rId65" Type="http://schemas.openxmlformats.org/officeDocument/2006/relationships/font" Target="fonts/LatoBlack-bold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LatoLight-boldItalic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font" Target="fonts/Lato-regular.fntdata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font" Target="fonts/Lato-italic.fntdata"/><Relationship Id="rId10" Type="http://schemas.openxmlformats.org/officeDocument/2006/relationships/slide" Target="slides/slide2.xml"/><Relationship Id="rId54" Type="http://schemas.openxmlformats.org/officeDocument/2006/relationships/font" Target="fonts/Lato-bold.fntdata"/><Relationship Id="rId13" Type="http://schemas.openxmlformats.org/officeDocument/2006/relationships/slide" Target="slides/slide5.xml"/><Relationship Id="rId57" Type="http://schemas.openxmlformats.org/officeDocument/2006/relationships/font" Target="fonts/LatoLight-regular.fntdata"/><Relationship Id="rId12" Type="http://schemas.openxmlformats.org/officeDocument/2006/relationships/slide" Target="slides/slide4.xml"/><Relationship Id="rId56" Type="http://schemas.openxmlformats.org/officeDocument/2006/relationships/font" Target="fonts/Lato-boldItalic.fntdata"/><Relationship Id="rId15" Type="http://schemas.openxmlformats.org/officeDocument/2006/relationships/slide" Target="slides/slide7.xml"/><Relationship Id="rId59" Type="http://schemas.openxmlformats.org/officeDocument/2006/relationships/font" Target="fonts/LatoLight-italic.fntdata"/><Relationship Id="rId14" Type="http://schemas.openxmlformats.org/officeDocument/2006/relationships/slide" Target="slides/slide6.xml"/><Relationship Id="rId58" Type="http://schemas.openxmlformats.org/officeDocument/2006/relationships/font" Target="fonts/LatoLight-bold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5T08:03:13.706">
    <p:pos x="528" y="684"/>
    <p:text>Is it ok to remove this slide, as we already have slide-9 covering this info?</p:text>
  </p:cm>
  <p:cm authorId="1" idx="1" dt="2023-05-15T08:03:13.706">
    <p:pos x="528" y="684"/>
    <p:text>This slide can be skipped based on the time availability. This has the extra Tx power information apart from the frequency range. I do not want to remove the slide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2dbb249558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22dbb249558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g22dbb249558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1ce2abd5c20_0_30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8" name="Google Shape;1328;g1ce2abd5c20_0_30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9" name="Google Shape;1329;g1ce2abd5c20_0_30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ce2abd5c20_0_8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2" name="Google Shape;1362;g1ce2abd5c20_0_8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2dbb249558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22dbb249558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g22dbb249558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2dbb2494a8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2dbb2494a8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g22dbb2494a8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1ce2abd5c20_0_3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1" name="Google Shape;1391;g1ce2abd5c20_0_3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22dfee0320_0_6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222dfee0320_0_6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g222dfee0320_0_6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22dfee0320_0_6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222dfee0320_0_6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9" name="Google Shape;1409;g222dfee0320_0_6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22dbb2494a8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22dbb2494a8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g22dbb2494a8_0_1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ce2abd5c20_0_33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7" name="Google Shape;1427;g1ce2abd5c20_0_33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1ce2abd5c20_0_48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9" name="Google Shape;1089;g1ce2abd5c20_0_48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1ce2abd5c20_0_3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5" name="Google Shape;1435;g1ce2abd5c20_0_3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6" name="Google Shape;1436;g1ce2abd5c20_0_33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ce2abd5c20_0_3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2" name="Google Shape;1452;g1ce2abd5c20_0_3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3" name="Google Shape;1453;g1ce2abd5c20_0_33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22dbb249558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22dbb249558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g22dbb249558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22e821b7dd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22e821b7dd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g22e821b7dd8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49a2974ba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249a2974ba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g249a2974ba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222dfee0320_0_5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g222dfee0320_0_5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22dfee0320_0_6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222dfee0320_0_6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g222dfee0320_0_6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244583458b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244583458b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1MHz OBW Performance. 8MHz is better</a:t>
            </a:r>
            <a:endParaRPr/>
          </a:p>
        </p:txBody>
      </p:sp>
      <p:sp>
        <p:nvSpPr>
          <p:cNvPr id="1549" name="Google Shape;1549;g244583458b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222dfee0320_0_5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222dfee0320_0_5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g222dfee0320_0_5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222dfee0320_0_5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222dfee0320_0_5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g222dfee0320_0_5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4456fb76c6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g24456fb76c6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222dfee0320_0_5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222dfee0320_0_5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g222dfee0320_0_5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22dbb249558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22dbb249558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1MHz OBW Performance. 8MHz is better</a:t>
            </a:r>
            <a:endParaRPr/>
          </a:p>
        </p:txBody>
      </p:sp>
      <p:sp>
        <p:nvSpPr>
          <p:cNvPr id="1620" name="Google Shape;1620;g22dbb249558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22dbb249558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22dbb249558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g22dbb249558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2dbb249558_0_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22dbb249558_0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g22dbb249558_0_1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22dbb249558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22dbb249558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g22dbb249558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222dfee0320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g222dfee0320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222dfee0320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8" name="Google Shape;1678;g222dfee0320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9" name="Google Shape;1679;g222dfee0320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222dfee0320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3" name="Google Shape;1703;g222dfee0320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4" name="Google Shape;1704;g222dfee0320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22dbb2494a8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22dbb2494a8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g22dbb2494a8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21e8f147557_1_2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21e8f147557_1_2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g21e8f147557_1_2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1ce2abd5c20_0_48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6" name="Google Shape;1116;g1ce2abd5c20_0_48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22dbb2494a8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9" name="Google Shape;1749;g22dbb2494a8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0" name="Google Shape;1750;g22dbb2494a8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2dbb2494a8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0" name="Google Shape;1770;g22dbb2494a8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1" name="Google Shape;1771;g22dbb2494a8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22dbb2494a8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0" name="Google Shape;1790;g22dbb2494a8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1" name="Google Shape;1791;g22dbb2494a8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22dbb2494a8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0" name="Google Shape;1810;g22dbb2494a8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AU"/>
              <a:t>Vendor name is masked as it is not public information yet</a:t>
            </a:r>
            <a:endParaRPr/>
          </a:p>
        </p:txBody>
      </p:sp>
      <p:sp>
        <p:nvSpPr>
          <p:cNvPr id="1811" name="Google Shape;1811;g22dbb2494a8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22dbb2494a8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22dbb2494a8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g22dbb2494a8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1e8f14755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21e8f14755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g21e8f147557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20979023b1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20979023b1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g20979023b1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22dfee0320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8" name="Google Shape;1158;g222dfee0320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g222dfee0320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ce2abd5c20_0_30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9" name="Google Shape;1169;g1ce2abd5c20_0_30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0" name="Google Shape;1170;g1ce2abd5c20_0_30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22dfee0320_0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222dfee0320_0_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g222dfee0320_0_3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>
  <p:cSld name="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6000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350379" y="1632247"/>
            <a:ext cx="4324171" cy="4879679"/>
          </a:xfrm>
          <a:prstGeom prst="rect">
            <a:avLst/>
          </a:prstGeom>
          <a:gradFill>
            <a:gsLst>
              <a:gs pos="0">
                <a:srgbClr val="06020A"/>
              </a:gs>
              <a:gs pos="88000">
                <a:srgbClr val="7518A7"/>
              </a:gs>
              <a:gs pos="100000">
                <a:srgbClr val="7518A7"/>
              </a:gs>
            </a:gsLst>
            <a:lin ang="18600000" scaled="0"/>
          </a:gradFill>
          <a:ln cap="flat" cmpd="sng" w="12700">
            <a:solidFill>
              <a:srgbClr val="56127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" name="Google Shape;18;p2"/>
          <p:cNvSpPr/>
          <p:nvPr>
            <p:ph idx="2" type="pic"/>
          </p:nvPr>
        </p:nvSpPr>
        <p:spPr>
          <a:xfrm>
            <a:off x="350379" y="358777"/>
            <a:ext cx="6563184" cy="6153149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7376630" y="2635702"/>
            <a:ext cx="3868708" cy="19205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7376630" y="4820457"/>
            <a:ext cx="38687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6630" y="1350596"/>
            <a:ext cx="3175843" cy="74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ntent">
  <p:cSld name="Title, Subtitle and Four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6" name="Google Shape;156;p11"/>
          <p:cNvSpPr txBox="1"/>
          <p:nvPr>
            <p:ph idx="1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11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1"/>
          <p:cNvSpPr txBox="1"/>
          <p:nvPr>
            <p:ph idx="2" type="body"/>
          </p:nvPr>
        </p:nvSpPr>
        <p:spPr>
          <a:xfrm>
            <a:off x="838200" y="178089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11"/>
          <p:cNvSpPr txBox="1"/>
          <p:nvPr>
            <p:ph idx="3" type="body"/>
          </p:nvPr>
        </p:nvSpPr>
        <p:spPr>
          <a:xfrm>
            <a:off x="838200" y="2150226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4" type="body"/>
          </p:nvPr>
        </p:nvSpPr>
        <p:spPr>
          <a:xfrm>
            <a:off x="6313025" y="178089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1" name="Google Shape;161;p11"/>
          <p:cNvSpPr txBox="1"/>
          <p:nvPr>
            <p:ph idx="5" type="body"/>
          </p:nvPr>
        </p:nvSpPr>
        <p:spPr>
          <a:xfrm>
            <a:off x="6313025" y="2150226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1"/>
          <p:cNvSpPr txBox="1"/>
          <p:nvPr>
            <p:ph idx="6" type="body"/>
          </p:nvPr>
        </p:nvSpPr>
        <p:spPr>
          <a:xfrm>
            <a:off x="845540" y="410877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3" name="Google Shape;163;p11"/>
          <p:cNvSpPr txBox="1"/>
          <p:nvPr>
            <p:ph idx="7" type="body"/>
          </p:nvPr>
        </p:nvSpPr>
        <p:spPr>
          <a:xfrm>
            <a:off x="845540" y="4478106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idx="8" type="body"/>
          </p:nvPr>
        </p:nvSpPr>
        <p:spPr>
          <a:xfrm>
            <a:off x="6320365" y="410877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5" name="Google Shape;165;p11"/>
          <p:cNvSpPr txBox="1"/>
          <p:nvPr>
            <p:ph idx="9" type="body"/>
          </p:nvPr>
        </p:nvSpPr>
        <p:spPr>
          <a:xfrm>
            <a:off x="6320365" y="4478106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66" name="Google Shape;166;p11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167" name="Google Shape;167;p11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1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73" name="Google Shape;173;p11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8">
  <p:cSld name="Custom 08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/>
          <p:nvPr>
            <p:ph idx="2" type="pic"/>
          </p:nvPr>
        </p:nvSpPr>
        <p:spPr>
          <a:xfrm>
            <a:off x="375241" y="351153"/>
            <a:ext cx="5720759" cy="615623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6" name="Google Shape;176;p12"/>
          <p:cNvSpPr txBox="1"/>
          <p:nvPr>
            <p:ph idx="1" type="body"/>
          </p:nvPr>
        </p:nvSpPr>
        <p:spPr>
          <a:xfrm>
            <a:off x="6417241" y="775514"/>
            <a:ext cx="49357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7" name="Google Shape;177;p12"/>
          <p:cNvSpPr txBox="1"/>
          <p:nvPr>
            <p:ph type="title"/>
          </p:nvPr>
        </p:nvSpPr>
        <p:spPr>
          <a:xfrm>
            <a:off x="6417628" y="1085864"/>
            <a:ext cx="4935783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2"/>
          <p:cNvSpPr txBox="1"/>
          <p:nvPr>
            <p:ph idx="3" type="body"/>
          </p:nvPr>
        </p:nvSpPr>
        <p:spPr>
          <a:xfrm>
            <a:off x="6416429" y="2263635"/>
            <a:ext cx="4935783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9" name="Google Shape;179;p12"/>
          <p:cNvSpPr txBox="1"/>
          <p:nvPr>
            <p:ph idx="4" type="body"/>
          </p:nvPr>
        </p:nvSpPr>
        <p:spPr>
          <a:xfrm>
            <a:off x="6416429" y="1773238"/>
            <a:ext cx="4935783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0" name="Google Shape;180;p12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81" name="Google Shape;181;p12"/>
          <p:cNvSpPr txBox="1"/>
          <p:nvPr>
            <p:ph idx="11" type="ftr"/>
          </p:nvPr>
        </p:nvSpPr>
        <p:spPr>
          <a:xfrm>
            <a:off x="6416429" y="6196597"/>
            <a:ext cx="4944958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8">
  <p:cSld name="1_Custom 08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/>
          <p:nvPr>
            <p:ph idx="2" type="pic"/>
          </p:nvPr>
        </p:nvSpPr>
        <p:spPr>
          <a:xfrm>
            <a:off x="375241" y="351153"/>
            <a:ext cx="4395542" cy="615623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4" name="Google Shape;184;p13"/>
          <p:cNvSpPr txBox="1"/>
          <p:nvPr>
            <p:ph idx="1" type="body"/>
          </p:nvPr>
        </p:nvSpPr>
        <p:spPr>
          <a:xfrm>
            <a:off x="5236789" y="775514"/>
            <a:ext cx="61162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5" name="Google Shape;185;p13"/>
          <p:cNvSpPr txBox="1"/>
          <p:nvPr>
            <p:ph type="title"/>
          </p:nvPr>
        </p:nvSpPr>
        <p:spPr>
          <a:xfrm>
            <a:off x="5237176" y="1085864"/>
            <a:ext cx="6116235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3"/>
          <p:cNvSpPr txBox="1"/>
          <p:nvPr>
            <p:ph idx="3" type="body"/>
          </p:nvPr>
        </p:nvSpPr>
        <p:spPr>
          <a:xfrm>
            <a:off x="5237176" y="2263635"/>
            <a:ext cx="2880000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7" name="Google Shape;187;p13"/>
          <p:cNvSpPr txBox="1"/>
          <p:nvPr>
            <p:ph idx="4" type="body"/>
          </p:nvPr>
        </p:nvSpPr>
        <p:spPr>
          <a:xfrm>
            <a:off x="5237176" y="1773238"/>
            <a:ext cx="288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p13"/>
          <p:cNvSpPr txBox="1"/>
          <p:nvPr>
            <p:ph idx="5" type="body"/>
          </p:nvPr>
        </p:nvSpPr>
        <p:spPr>
          <a:xfrm>
            <a:off x="8459853" y="2263635"/>
            <a:ext cx="2880000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p13"/>
          <p:cNvSpPr txBox="1"/>
          <p:nvPr>
            <p:ph idx="6" type="body"/>
          </p:nvPr>
        </p:nvSpPr>
        <p:spPr>
          <a:xfrm>
            <a:off x="8459853" y="1773238"/>
            <a:ext cx="288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p13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91" name="Google Shape;191;p13"/>
          <p:cNvSpPr txBox="1"/>
          <p:nvPr>
            <p:ph idx="11" type="ftr"/>
          </p:nvPr>
        </p:nvSpPr>
        <p:spPr>
          <a:xfrm>
            <a:off x="5245151" y="6196597"/>
            <a:ext cx="6116236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9">
  <p:cSld name="Custom 09">
    <p:bg>
      <p:bgPr>
        <a:solidFill>
          <a:schemeClr val="lt2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/>
          <p:nvPr>
            <p:ph idx="2" type="pic"/>
          </p:nvPr>
        </p:nvSpPr>
        <p:spPr>
          <a:xfrm>
            <a:off x="8909050" y="351152"/>
            <a:ext cx="2905452" cy="61450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4" name="Google Shape;194;p14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95" name="Google Shape;195;p14"/>
          <p:cNvSpPr txBox="1"/>
          <p:nvPr>
            <p:ph type="title"/>
          </p:nvPr>
        </p:nvSpPr>
        <p:spPr>
          <a:xfrm>
            <a:off x="838588" y="1085864"/>
            <a:ext cx="782833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4"/>
          <p:cNvSpPr txBox="1"/>
          <p:nvPr>
            <p:ph idx="1" type="body"/>
          </p:nvPr>
        </p:nvSpPr>
        <p:spPr>
          <a:xfrm>
            <a:off x="838201" y="2263635"/>
            <a:ext cx="2340000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14"/>
          <p:cNvSpPr txBox="1"/>
          <p:nvPr>
            <p:ph idx="3" type="body"/>
          </p:nvPr>
        </p:nvSpPr>
        <p:spPr>
          <a:xfrm>
            <a:off x="838201" y="1773238"/>
            <a:ext cx="234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8" name="Google Shape;198;p14"/>
          <p:cNvSpPr txBox="1"/>
          <p:nvPr>
            <p:ph idx="4" type="body"/>
          </p:nvPr>
        </p:nvSpPr>
        <p:spPr>
          <a:xfrm>
            <a:off x="3582562" y="2263635"/>
            <a:ext cx="2340000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9" name="Google Shape;199;p14"/>
          <p:cNvSpPr txBox="1"/>
          <p:nvPr>
            <p:ph idx="5" type="body"/>
          </p:nvPr>
        </p:nvSpPr>
        <p:spPr>
          <a:xfrm>
            <a:off x="3582562" y="1773238"/>
            <a:ext cx="234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0" name="Google Shape;200;p14"/>
          <p:cNvSpPr txBox="1"/>
          <p:nvPr>
            <p:ph idx="6" type="body"/>
          </p:nvPr>
        </p:nvSpPr>
        <p:spPr>
          <a:xfrm>
            <a:off x="6326922" y="2263635"/>
            <a:ext cx="2340000" cy="3649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1" name="Google Shape;201;p14"/>
          <p:cNvSpPr txBox="1"/>
          <p:nvPr>
            <p:ph idx="7" type="body"/>
          </p:nvPr>
        </p:nvSpPr>
        <p:spPr>
          <a:xfrm>
            <a:off x="6326922" y="1773238"/>
            <a:ext cx="234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2" name="Google Shape;202;p14"/>
          <p:cNvSpPr txBox="1"/>
          <p:nvPr>
            <p:ph idx="11" type="ftr"/>
          </p:nvPr>
        </p:nvSpPr>
        <p:spPr>
          <a:xfrm>
            <a:off x="838587" y="6196597"/>
            <a:ext cx="7827948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4"/>
          <p:cNvSpPr txBox="1"/>
          <p:nvPr>
            <p:ph idx="8" type="body"/>
          </p:nvPr>
        </p:nvSpPr>
        <p:spPr>
          <a:xfrm>
            <a:off x="838201" y="775514"/>
            <a:ext cx="78300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01">
  <p:cSld name="2_Custom 0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/>
          <p:nvPr>
            <p:ph idx="2" type="pic"/>
          </p:nvPr>
        </p:nvSpPr>
        <p:spPr>
          <a:xfrm>
            <a:off x="838201" y="1773238"/>
            <a:ext cx="3383927" cy="17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6" name="Google Shape;206;p15"/>
          <p:cNvSpPr/>
          <p:nvPr>
            <p:ph idx="3" type="pic"/>
          </p:nvPr>
        </p:nvSpPr>
        <p:spPr>
          <a:xfrm>
            <a:off x="4403243" y="1773238"/>
            <a:ext cx="3383927" cy="17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7" name="Google Shape;207;p15"/>
          <p:cNvSpPr/>
          <p:nvPr>
            <p:ph idx="4" type="pic"/>
          </p:nvPr>
        </p:nvSpPr>
        <p:spPr>
          <a:xfrm>
            <a:off x="7969098" y="1773238"/>
            <a:ext cx="3383927" cy="17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8" name="Google Shape;208;p15"/>
          <p:cNvSpPr txBox="1"/>
          <p:nvPr>
            <p:ph idx="1" type="body"/>
          </p:nvPr>
        </p:nvSpPr>
        <p:spPr>
          <a:xfrm>
            <a:off x="839788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15"/>
          <p:cNvSpPr txBox="1"/>
          <p:nvPr>
            <p:ph idx="5" type="body"/>
          </p:nvPr>
        </p:nvSpPr>
        <p:spPr>
          <a:xfrm>
            <a:off x="839788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0" name="Google Shape;210;p15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12" name="Google Shape;212;p15"/>
          <p:cNvSpPr txBox="1"/>
          <p:nvPr>
            <p:ph idx="6" type="body"/>
          </p:nvPr>
        </p:nvSpPr>
        <p:spPr>
          <a:xfrm>
            <a:off x="4403170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3" name="Google Shape;213;p15"/>
          <p:cNvSpPr txBox="1"/>
          <p:nvPr>
            <p:ph idx="7" type="body"/>
          </p:nvPr>
        </p:nvSpPr>
        <p:spPr>
          <a:xfrm>
            <a:off x="4403170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4" name="Google Shape;214;p15"/>
          <p:cNvSpPr txBox="1"/>
          <p:nvPr>
            <p:ph idx="8" type="body"/>
          </p:nvPr>
        </p:nvSpPr>
        <p:spPr>
          <a:xfrm>
            <a:off x="7968212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5" name="Google Shape;215;p15"/>
          <p:cNvSpPr txBox="1"/>
          <p:nvPr>
            <p:ph idx="9" type="body"/>
          </p:nvPr>
        </p:nvSpPr>
        <p:spPr>
          <a:xfrm>
            <a:off x="7968212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6" name="Google Shape;216;p15"/>
          <p:cNvSpPr txBox="1"/>
          <p:nvPr>
            <p:ph idx="13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7" name="Google Shape;217;p15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1">
  <p:cSld name="Custom 0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>
            <p:ph idx="2" type="pic"/>
          </p:nvPr>
        </p:nvSpPr>
        <p:spPr>
          <a:xfrm>
            <a:off x="838201" y="1773238"/>
            <a:ext cx="10522800" cy="17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0" name="Google Shape;220;p16"/>
          <p:cNvSpPr txBox="1"/>
          <p:nvPr>
            <p:ph idx="1" type="body"/>
          </p:nvPr>
        </p:nvSpPr>
        <p:spPr>
          <a:xfrm>
            <a:off x="839788" y="3991039"/>
            <a:ext cx="5040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1" name="Google Shape;221;p16"/>
          <p:cNvSpPr txBox="1"/>
          <p:nvPr>
            <p:ph idx="3" type="body"/>
          </p:nvPr>
        </p:nvSpPr>
        <p:spPr>
          <a:xfrm>
            <a:off x="839788" y="3674128"/>
            <a:ext cx="5040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2" name="Google Shape;222;p16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6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24" name="Google Shape;224;p16"/>
          <p:cNvSpPr txBox="1"/>
          <p:nvPr>
            <p:ph idx="4" type="body"/>
          </p:nvPr>
        </p:nvSpPr>
        <p:spPr>
          <a:xfrm>
            <a:off x="6302490" y="3991039"/>
            <a:ext cx="5040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5" name="Google Shape;225;p16"/>
          <p:cNvSpPr txBox="1"/>
          <p:nvPr>
            <p:ph idx="5" type="body"/>
          </p:nvPr>
        </p:nvSpPr>
        <p:spPr>
          <a:xfrm>
            <a:off x="6302490" y="3674128"/>
            <a:ext cx="5040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6" name="Google Shape;226;p16"/>
          <p:cNvSpPr txBox="1"/>
          <p:nvPr>
            <p:ph idx="6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7" name="Google Shape;227;p16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01">
  <p:cSld name="3_Custom 0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/>
          <p:nvPr>
            <p:ph idx="2" type="pic"/>
          </p:nvPr>
        </p:nvSpPr>
        <p:spPr>
          <a:xfrm>
            <a:off x="838201" y="1773238"/>
            <a:ext cx="10522800" cy="17593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0" name="Google Shape;230;p17"/>
          <p:cNvSpPr txBox="1"/>
          <p:nvPr>
            <p:ph idx="1" type="body"/>
          </p:nvPr>
        </p:nvSpPr>
        <p:spPr>
          <a:xfrm>
            <a:off x="839788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1" name="Google Shape;231;p17"/>
          <p:cNvSpPr txBox="1"/>
          <p:nvPr>
            <p:ph idx="3" type="body"/>
          </p:nvPr>
        </p:nvSpPr>
        <p:spPr>
          <a:xfrm>
            <a:off x="839788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p17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7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34" name="Google Shape;234;p17"/>
          <p:cNvSpPr txBox="1"/>
          <p:nvPr>
            <p:ph idx="4" type="body"/>
          </p:nvPr>
        </p:nvSpPr>
        <p:spPr>
          <a:xfrm>
            <a:off x="4403170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5" name="Google Shape;235;p17"/>
          <p:cNvSpPr txBox="1"/>
          <p:nvPr>
            <p:ph idx="5" type="body"/>
          </p:nvPr>
        </p:nvSpPr>
        <p:spPr>
          <a:xfrm>
            <a:off x="4403170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6" name="Google Shape;236;p17"/>
          <p:cNvSpPr txBox="1"/>
          <p:nvPr>
            <p:ph idx="6" type="body"/>
          </p:nvPr>
        </p:nvSpPr>
        <p:spPr>
          <a:xfrm>
            <a:off x="7968212" y="3991039"/>
            <a:ext cx="3384000" cy="192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7" name="Google Shape;237;p17"/>
          <p:cNvSpPr txBox="1"/>
          <p:nvPr>
            <p:ph idx="7" type="body"/>
          </p:nvPr>
        </p:nvSpPr>
        <p:spPr>
          <a:xfrm>
            <a:off x="7968212" y="3674128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8" name="Google Shape;238;p17"/>
          <p:cNvSpPr txBox="1"/>
          <p:nvPr>
            <p:ph idx="8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9" name="Google Shape;239;p17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5">
  <p:cSld name="Custom 05">
    <p:bg>
      <p:bgPr>
        <a:solidFill>
          <a:schemeClr val="lt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42" name="Google Shape;242;p18"/>
          <p:cNvSpPr/>
          <p:nvPr>
            <p:ph idx="2" type="pic"/>
          </p:nvPr>
        </p:nvSpPr>
        <p:spPr>
          <a:xfrm>
            <a:off x="851173" y="1792577"/>
            <a:ext cx="1909982" cy="1655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3" name="Google Shape;243;p18"/>
          <p:cNvSpPr/>
          <p:nvPr>
            <p:ph idx="3" type="pic"/>
          </p:nvPr>
        </p:nvSpPr>
        <p:spPr>
          <a:xfrm>
            <a:off x="2996969" y="1792577"/>
            <a:ext cx="1909982" cy="1655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4" name="Google Shape;244;p18"/>
          <p:cNvSpPr/>
          <p:nvPr>
            <p:ph idx="4" type="pic"/>
          </p:nvPr>
        </p:nvSpPr>
        <p:spPr>
          <a:xfrm>
            <a:off x="5142765" y="1792577"/>
            <a:ext cx="1909982" cy="1655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18"/>
          <p:cNvSpPr/>
          <p:nvPr>
            <p:ph idx="5" type="pic"/>
          </p:nvPr>
        </p:nvSpPr>
        <p:spPr>
          <a:xfrm>
            <a:off x="7288561" y="1792577"/>
            <a:ext cx="1909982" cy="1655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6" name="Google Shape;246;p18"/>
          <p:cNvSpPr/>
          <p:nvPr>
            <p:ph idx="6" type="pic"/>
          </p:nvPr>
        </p:nvSpPr>
        <p:spPr>
          <a:xfrm>
            <a:off x="9434358" y="1792577"/>
            <a:ext cx="1909982" cy="16556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7" name="Google Shape;247;p18"/>
          <p:cNvSpPr txBox="1"/>
          <p:nvPr>
            <p:ph idx="1" type="body"/>
          </p:nvPr>
        </p:nvSpPr>
        <p:spPr>
          <a:xfrm>
            <a:off x="851172" y="4101808"/>
            <a:ext cx="1909982" cy="18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8" name="Google Shape;248;p18"/>
          <p:cNvSpPr txBox="1"/>
          <p:nvPr>
            <p:ph idx="7" type="body"/>
          </p:nvPr>
        </p:nvSpPr>
        <p:spPr>
          <a:xfrm>
            <a:off x="851172" y="3551123"/>
            <a:ext cx="1909982" cy="53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9" name="Google Shape;249;p18"/>
          <p:cNvSpPr txBox="1"/>
          <p:nvPr>
            <p:ph idx="8" type="body"/>
          </p:nvPr>
        </p:nvSpPr>
        <p:spPr>
          <a:xfrm>
            <a:off x="2997079" y="4101808"/>
            <a:ext cx="1909982" cy="18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0" name="Google Shape;250;p18"/>
          <p:cNvSpPr txBox="1"/>
          <p:nvPr>
            <p:ph idx="9" type="body"/>
          </p:nvPr>
        </p:nvSpPr>
        <p:spPr>
          <a:xfrm>
            <a:off x="2997079" y="3551123"/>
            <a:ext cx="1909982" cy="53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1" name="Google Shape;251;p18"/>
          <p:cNvSpPr txBox="1"/>
          <p:nvPr>
            <p:ph idx="13" type="body"/>
          </p:nvPr>
        </p:nvSpPr>
        <p:spPr>
          <a:xfrm>
            <a:off x="5142986" y="4101808"/>
            <a:ext cx="1909982" cy="18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2" name="Google Shape;252;p18"/>
          <p:cNvSpPr txBox="1"/>
          <p:nvPr>
            <p:ph idx="14" type="body"/>
          </p:nvPr>
        </p:nvSpPr>
        <p:spPr>
          <a:xfrm>
            <a:off x="5142986" y="3551123"/>
            <a:ext cx="1909982" cy="53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3" name="Google Shape;253;p18"/>
          <p:cNvSpPr txBox="1"/>
          <p:nvPr>
            <p:ph idx="15" type="body"/>
          </p:nvPr>
        </p:nvSpPr>
        <p:spPr>
          <a:xfrm>
            <a:off x="7288893" y="4101808"/>
            <a:ext cx="1909982" cy="18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4" name="Google Shape;254;p18"/>
          <p:cNvSpPr txBox="1"/>
          <p:nvPr>
            <p:ph idx="16" type="body"/>
          </p:nvPr>
        </p:nvSpPr>
        <p:spPr>
          <a:xfrm>
            <a:off x="7288893" y="3551123"/>
            <a:ext cx="1909982" cy="53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5" name="Google Shape;255;p18"/>
          <p:cNvSpPr txBox="1"/>
          <p:nvPr>
            <p:ph idx="17" type="body"/>
          </p:nvPr>
        </p:nvSpPr>
        <p:spPr>
          <a:xfrm>
            <a:off x="9434800" y="4101808"/>
            <a:ext cx="1909982" cy="1810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/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6" name="Google Shape;256;p18"/>
          <p:cNvSpPr txBox="1"/>
          <p:nvPr>
            <p:ph idx="18" type="body"/>
          </p:nvPr>
        </p:nvSpPr>
        <p:spPr>
          <a:xfrm>
            <a:off x="9434800" y="3551123"/>
            <a:ext cx="1909982" cy="5355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7" name="Google Shape;257;p18"/>
          <p:cNvSpPr txBox="1"/>
          <p:nvPr>
            <p:ph idx="19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8" name="Google Shape;258;p18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18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1">
  <p:cSld name="1_Custom 0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/>
          <p:nvPr>
            <p:ph idx="2" type="pic"/>
          </p:nvPr>
        </p:nvSpPr>
        <p:spPr>
          <a:xfrm>
            <a:off x="838201" y="1773238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2" name="Google Shape;262;p19"/>
          <p:cNvSpPr/>
          <p:nvPr>
            <p:ph idx="3" type="pic"/>
          </p:nvPr>
        </p:nvSpPr>
        <p:spPr>
          <a:xfrm>
            <a:off x="4403243" y="1773238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3" name="Google Shape;263;p19"/>
          <p:cNvSpPr/>
          <p:nvPr>
            <p:ph idx="4" type="pic"/>
          </p:nvPr>
        </p:nvSpPr>
        <p:spPr>
          <a:xfrm>
            <a:off x="7969098" y="1773238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4" name="Google Shape;264;p19"/>
          <p:cNvSpPr txBox="1"/>
          <p:nvPr>
            <p:ph idx="1" type="body"/>
          </p:nvPr>
        </p:nvSpPr>
        <p:spPr>
          <a:xfrm>
            <a:off x="839788" y="3488600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5" name="Google Shape;265;p19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9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67" name="Google Shape;267;p19"/>
          <p:cNvSpPr txBox="1"/>
          <p:nvPr>
            <p:ph idx="5" type="body"/>
          </p:nvPr>
        </p:nvSpPr>
        <p:spPr>
          <a:xfrm>
            <a:off x="4403170" y="3488600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19"/>
          <p:cNvSpPr txBox="1"/>
          <p:nvPr>
            <p:ph idx="6" type="body"/>
          </p:nvPr>
        </p:nvSpPr>
        <p:spPr>
          <a:xfrm>
            <a:off x="7968212" y="3488600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9" name="Google Shape;269;p19"/>
          <p:cNvSpPr txBox="1"/>
          <p:nvPr>
            <p:ph idx="7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19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9"/>
          <p:cNvSpPr/>
          <p:nvPr>
            <p:ph idx="8" type="pic"/>
          </p:nvPr>
        </p:nvSpPr>
        <p:spPr>
          <a:xfrm>
            <a:off x="837388" y="3884144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2" name="Google Shape;272;p19"/>
          <p:cNvSpPr/>
          <p:nvPr>
            <p:ph idx="9" type="pic"/>
          </p:nvPr>
        </p:nvSpPr>
        <p:spPr>
          <a:xfrm>
            <a:off x="4402430" y="3884144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3" name="Google Shape;273;p19"/>
          <p:cNvSpPr/>
          <p:nvPr>
            <p:ph idx="13" type="pic"/>
          </p:nvPr>
        </p:nvSpPr>
        <p:spPr>
          <a:xfrm>
            <a:off x="7968285" y="3884144"/>
            <a:ext cx="3383927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4" name="Google Shape;274;p19"/>
          <p:cNvSpPr txBox="1"/>
          <p:nvPr>
            <p:ph idx="14" type="body"/>
          </p:nvPr>
        </p:nvSpPr>
        <p:spPr>
          <a:xfrm>
            <a:off x="838975" y="5599506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5" name="Google Shape;275;p19"/>
          <p:cNvSpPr txBox="1"/>
          <p:nvPr>
            <p:ph idx="15" type="body"/>
          </p:nvPr>
        </p:nvSpPr>
        <p:spPr>
          <a:xfrm>
            <a:off x="4402357" y="5599506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6" name="Google Shape;276;p19"/>
          <p:cNvSpPr txBox="1"/>
          <p:nvPr>
            <p:ph idx="16" type="body"/>
          </p:nvPr>
        </p:nvSpPr>
        <p:spPr>
          <a:xfrm>
            <a:off x="7967399" y="5599506"/>
            <a:ext cx="3384000" cy="3139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2">
  <p:cSld name="Custom 1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medium confidence" id="278" name="Google Shape;278;p20"/>
          <p:cNvPicPr preferRelativeResize="0"/>
          <p:nvPr/>
        </p:nvPicPr>
        <p:blipFill rotWithShape="1">
          <a:blip r:embed="rId2">
            <a:alphaModFix/>
          </a:blip>
          <a:srcRect b="-6185" l="0" r="0" t="-1460"/>
          <a:stretch/>
        </p:blipFill>
        <p:spPr>
          <a:xfrm>
            <a:off x="2621173" y="41670"/>
            <a:ext cx="9570827" cy="68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0"/>
          <p:cNvSpPr/>
          <p:nvPr>
            <p:ph idx="2" type="pic"/>
          </p:nvPr>
        </p:nvSpPr>
        <p:spPr>
          <a:xfrm>
            <a:off x="4043680" y="874789"/>
            <a:ext cx="7426960" cy="47345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0" name="Google Shape;280;p20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81" name="Google Shape;281;p20"/>
          <p:cNvSpPr txBox="1"/>
          <p:nvPr>
            <p:ph idx="1" type="body"/>
          </p:nvPr>
        </p:nvSpPr>
        <p:spPr>
          <a:xfrm>
            <a:off x="838201" y="2653742"/>
            <a:ext cx="2534533" cy="2288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20"/>
          <p:cNvSpPr txBox="1"/>
          <p:nvPr>
            <p:ph idx="3" type="body"/>
          </p:nvPr>
        </p:nvSpPr>
        <p:spPr>
          <a:xfrm>
            <a:off x="838201" y="775514"/>
            <a:ext cx="2534533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3" name="Google Shape;283;p20"/>
          <p:cNvSpPr txBox="1"/>
          <p:nvPr>
            <p:ph type="title"/>
          </p:nvPr>
        </p:nvSpPr>
        <p:spPr>
          <a:xfrm>
            <a:off x="838588" y="1085864"/>
            <a:ext cx="2534533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">
  <p:cSld name="2_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600000" scaled="0"/>
        </a:gra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929880" y="2587327"/>
            <a:ext cx="38688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929880" y="4772082"/>
            <a:ext cx="38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26" name="Google Shape;26;p3"/>
          <p:cNvGrpSpPr/>
          <p:nvPr/>
        </p:nvGrpSpPr>
        <p:grpSpPr>
          <a:xfrm flipH="1">
            <a:off x="-24690" y="0"/>
            <a:ext cx="12216690" cy="6858000"/>
            <a:chOff x="-24690" y="0"/>
            <a:chExt cx="12216690" cy="68580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12192000" cy="6858000"/>
            </a:xfrm>
            <a:prstGeom prst="frame">
              <a:avLst>
                <a:gd fmla="val 5252" name="adj1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 rot="2699492">
              <a:off x="-226278" y="4260550"/>
              <a:ext cx="4317154" cy="1186731"/>
            </a:xfrm>
            <a:custGeom>
              <a:rect b="b" l="l" r="r" t="t"/>
              <a:pathLst>
                <a:path extrusionOk="0" h="1808865" w="6580386">
                  <a:moveTo>
                    <a:pt x="3324180" y="0"/>
                  </a:moveTo>
                  <a:cubicBezTo>
                    <a:pt x="3410000" y="3334"/>
                    <a:pt x="3516585" y="5620"/>
                    <a:pt x="3622884" y="12001"/>
                  </a:cubicBezTo>
                  <a:cubicBezTo>
                    <a:pt x="3750424" y="19621"/>
                    <a:pt x="3877582" y="33052"/>
                    <a:pt x="4004264" y="50863"/>
                  </a:cubicBezTo>
                  <a:cubicBezTo>
                    <a:pt x="4890756" y="175260"/>
                    <a:pt x="5690666" y="508825"/>
                    <a:pt x="6407327" y="1044035"/>
                  </a:cubicBezTo>
                  <a:cubicBezTo>
                    <a:pt x="6500291" y="1113473"/>
                    <a:pt x="6557631" y="1204531"/>
                    <a:pt x="6575253" y="1319117"/>
                  </a:cubicBezTo>
                  <a:cubicBezTo>
                    <a:pt x="6591350" y="1424083"/>
                    <a:pt x="6569443" y="1521905"/>
                    <a:pt x="6511626" y="1611249"/>
                  </a:cubicBezTo>
                  <a:cubicBezTo>
                    <a:pt x="6443141" y="1716976"/>
                    <a:pt x="6345986" y="1780127"/>
                    <a:pt x="6221970" y="1798796"/>
                  </a:cubicBezTo>
                  <a:cubicBezTo>
                    <a:pt x="6107670" y="1816037"/>
                    <a:pt x="6003562" y="1787938"/>
                    <a:pt x="5909360" y="1720024"/>
                  </a:cubicBezTo>
                  <a:cubicBezTo>
                    <a:pt x="5821064" y="1656398"/>
                    <a:pt x="5733147" y="1592104"/>
                    <a:pt x="5641803" y="1533049"/>
                  </a:cubicBezTo>
                  <a:cubicBezTo>
                    <a:pt x="5210225" y="1253871"/>
                    <a:pt x="4743119" y="1058513"/>
                    <a:pt x="4241628" y="945547"/>
                  </a:cubicBezTo>
                  <a:cubicBezTo>
                    <a:pt x="4095324" y="912590"/>
                    <a:pt x="3947687" y="887444"/>
                    <a:pt x="3798810" y="869632"/>
                  </a:cubicBezTo>
                  <a:cubicBezTo>
                    <a:pt x="3584498" y="844010"/>
                    <a:pt x="3369328" y="834676"/>
                    <a:pt x="3153682" y="842201"/>
                  </a:cubicBezTo>
                  <a:cubicBezTo>
                    <a:pt x="2531414" y="864013"/>
                    <a:pt x="1939721" y="1009459"/>
                    <a:pt x="1380318" y="1283875"/>
                  </a:cubicBezTo>
                  <a:cubicBezTo>
                    <a:pt x="1130858" y="1406271"/>
                    <a:pt x="896162" y="1552575"/>
                    <a:pt x="674896" y="1720691"/>
                  </a:cubicBezTo>
                  <a:cubicBezTo>
                    <a:pt x="427341" y="1908715"/>
                    <a:pt x="75678" y="1781365"/>
                    <a:pt x="10908" y="1477613"/>
                  </a:cubicBezTo>
                  <a:cubicBezTo>
                    <a:pt x="-25191" y="1308545"/>
                    <a:pt x="28815" y="1165574"/>
                    <a:pt x="165404" y="1058513"/>
                  </a:cubicBezTo>
                  <a:cubicBezTo>
                    <a:pt x="327329" y="931640"/>
                    <a:pt x="498969" y="818483"/>
                    <a:pt x="676515" y="714565"/>
                  </a:cubicBezTo>
                  <a:cubicBezTo>
                    <a:pt x="1114665" y="458057"/>
                    <a:pt x="1580248" y="269176"/>
                    <a:pt x="2073738" y="149542"/>
                  </a:cubicBezTo>
                  <a:cubicBezTo>
                    <a:pt x="2224518" y="112967"/>
                    <a:pt x="2376442" y="81724"/>
                    <a:pt x="2530271" y="60674"/>
                  </a:cubicBezTo>
                  <a:cubicBezTo>
                    <a:pt x="2639523" y="45720"/>
                    <a:pt x="2748965" y="32004"/>
                    <a:pt x="2858693" y="21431"/>
                  </a:cubicBezTo>
                  <a:cubicBezTo>
                    <a:pt x="2944227" y="13240"/>
                    <a:pt x="3030333" y="10192"/>
                    <a:pt x="3116249" y="6096"/>
                  </a:cubicBezTo>
                  <a:cubicBezTo>
                    <a:pt x="3178542" y="3143"/>
                    <a:pt x="3241026" y="2381"/>
                    <a:pt x="3324275" y="0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 rot="2699492">
              <a:off x="-23724" y="5560536"/>
              <a:ext cx="1799389" cy="704005"/>
            </a:xfrm>
            <a:custGeom>
              <a:rect b="b" l="l" r="r" t="t"/>
              <a:pathLst>
                <a:path extrusionOk="0" h="1073074" w="2742704">
                  <a:moveTo>
                    <a:pt x="2332176" y="1069832"/>
                  </a:moveTo>
                  <a:cubicBezTo>
                    <a:pt x="2257310" y="1069546"/>
                    <a:pt x="2192445" y="1055259"/>
                    <a:pt x="2131961" y="1023445"/>
                  </a:cubicBezTo>
                  <a:cubicBezTo>
                    <a:pt x="1997754" y="952960"/>
                    <a:pt x="1855736" y="904097"/>
                    <a:pt x="1707527" y="873141"/>
                  </a:cubicBezTo>
                  <a:cubicBezTo>
                    <a:pt x="1560652" y="842470"/>
                    <a:pt x="1412347" y="832183"/>
                    <a:pt x="1262519" y="842375"/>
                  </a:cubicBezTo>
                  <a:cubicBezTo>
                    <a:pt x="1033062" y="857901"/>
                    <a:pt x="817035" y="919813"/>
                    <a:pt x="612723" y="1025064"/>
                  </a:cubicBezTo>
                  <a:cubicBezTo>
                    <a:pt x="359454" y="1155557"/>
                    <a:pt x="58845" y="1008015"/>
                    <a:pt x="7029" y="727789"/>
                  </a:cubicBezTo>
                  <a:cubicBezTo>
                    <a:pt x="-25928" y="549767"/>
                    <a:pt x="59130" y="371745"/>
                    <a:pt x="217722" y="286496"/>
                  </a:cubicBezTo>
                  <a:cubicBezTo>
                    <a:pt x="341261" y="220107"/>
                    <a:pt x="470229" y="166100"/>
                    <a:pt x="603579" y="122571"/>
                  </a:cubicBezTo>
                  <a:cubicBezTo>
                    <a:pt x="750741" y="74565"/>
                    <a:pt x="901045" y="40656"/>
                    <a:pt x="1054588" y="20748"/>
                  </a:cubicBezTo>
                  <a:cubicBezTo>
                    <a:pt x="1209084" y="746"/>
                    <a:pt x="1364055" y="-4969"/>
                    <a:pt x="1519408" y="4365"/>
                  </a:cubicBezTo>
                  <a:cubicBezTo>
                    <a:pt x="1872214" y="25797"/>
                    <a:pt x="2205970" y="118761"/>
                    <a:pt x="2519247" y="280876"/>
                  </a:cubicBezTo>
                  <a:cubicBezTo>
                    <a:pt x="2669457" y="358600"/>
                    <a:pt x="2742800" y="489759"/>
                    <a:pt x="2742704" y="658923"/>
                  </a:cubicBezTo>
                  <a:cubicBezTo>
                    <a:pt x="2742704" y="867521"/>
                    <a:pt x="2576969" y="1037542"/>
                    <a:pt x="2379897" y="1066308"/>
                  </a:cubicBezTo>
                  <a:cubicBezTo>
                    <a:pt x="2361894" y="1068975"/>
                    <a:pt x="2343511" y="1068975"/>
                    <a:pt x="2332082" y="1069832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 rot="2699492">
              <a:off x="158820" y="2443454"/>
              <a:ext cx="1347654" cy="1047292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 rot="2699492">
              <a:off x="3146516" y="5428066"/>
              <a:ext cx="1347690" cy="1044101"/>
            </a:xfrm>
            <a:custGeom>
              <a:rect b="b" l="l" r="r" t="t"/>
              <a:pathLst>
                <a:path extrusionOk="0" h="1591462" w="2054205">
                  <a:moveTo>
                    <a:pt x="2054000" y="1174440"/>
                  </a:moveTo>
                  <a:cubicBezTo>
                    <a:pt x="2060096" y="1354844"/>
                    <a:pt x="1930175" y="1541058"/>
                    <a:pt x="1724530" y="1582206"/>
                  </a:cubicBezTo>
                  <a:cubicBezTo>
                    <a:pt x="1595467" y="1608113"/>
                    <a:pt x="1478119" y="1579538"/>
                    <a:pt x="1374677" y="1497719"/>
                  </a:cubicBezTo>
                  <a:cubicBezTo>
                    <a:pt x="1259996" y="1407041"/>
                    <a:pt x="1142648" y="1319982"/>
                    <a:pt x="1021585" y="1237782"/>
                  </a:cubicBezTo>
                  <a:cubicBezTo>
                    <a:pt x="778031" y="1072523"/>
                    <a:pt x="523619" y="926314"/>
                    <a:pt x="256633" y="802394"/>
                  </a:cubicBezTo>
                  <a:cubicBezTo>
                    <a:pt x="204150" y="778010"/>
                    <a:pt x="155668" y="748578"/>
                    <a:pt x="116710" y="705810"/>
                  </a:cubicBezTo>
                  <a:cubicBezTo>
                    <a:pt x="8506" y="587033"/>
                    <a:pt x="-26545" y="448635"/>
                    <a:pt x="20317" y="295187"/>
                  </a:cubicBezTo>
                  <a:cubicBezTo>
                    <a:pt x="67276" y="141740"/>
                    <a:pt x="173289" y="45823"/>
                    <a:pt x="330451" y="10104"/>
                  </a:cubicBezTo>
                  <a:cubicBezTo>
                    <a:pt x="425797" y="-11613"/>
                    <a:pt x="517808" y="2579"/>
                    <a:pt x="606010" y="44013"/>
                  </a:cubicBezTo>
                  <a:cubicBezTo>
                    <a:pt x="974246" y="216987"/>
                    <a:pt x="1323052" y="422918"/>
                    <a:pt x="1652236" y="661805"/>
                  </a:cubicBezTo>
                  <a:cubicBezTo>
                    <a:pt x="1732912" y="720383"/>
                    <a:pt x="1811875" y="781439"/>
                    <a:pt x="1890742" y="842399"/>
                  </a:cubicBezTo>
                  <a:cubicBezTo>
                    <a:pt x="1978943" y="910598"/>
                    <a:pt x="2032283" y="1000228"/>
                    <a:pt x="2049523" y="1110623"/>
                  </a:cubicBezTo>
                  <a:cubicBezTo>
                    <a:pt x="2052762" y="1131578"/>
                    <a:pt x="2052571" y="1153009"/>
                    <a:pt x="2053905" y="1174250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rot="2699492">
              <a:off x="1526184" y="3266462"/>
              <a:ext cx="1475746" cy="698485"/>
            </a:xfrm>
            <a:custGeom>
              <a:rect b="b" l="l" r="r" t="t"/>
              <a:pathLst>
                <a:path extrusionOk="0" h="1064660" w="2249393">
                  <a:moveTo>
                    <a:pt x="1819276" y="277"/>
                  </a:moveTo>
                  <a:cubicBezTo>
                    <a:pt x="2005109" y="-6581"/>
                    <a:pt x="2167415" y="114482"/>
                    <a:pt x="2225231" y="277169"/>
                  </a:cubicBezTo>
                  <a:cubicBezTo>
                    <a:pt x="2309337" y="514056"/>
                    <a:pt x="2165796" y="772469"/>
                    <a:pt x="1919955" y="825142"/>
                  </a:cubicBezTo>
                  <a:cubicBezTo>
                    <a:pt x="1891856" y="831143"/>
                    <a:pt x="1862710" y="832762"/>
                    <a:pt x="1833849" y="834763"/>
                  </a:cubicBezTo>
                  <a:cubicBezTo>
                    <a:pt x="1754125" y="840382"/>
                    <a:pt x="1674210" y="843621"/>
                    <a:pt x="1594676" y="850669"/>
                  </a:cubicBezTo>
                  <a:cubicBezTo>
                    <a:pt x="1517429" y="857432"/>
                    <a:pt x="1440181" y="865814"/>
                    <a:pt x="1363409" y="876768"/>
                  </a:cubicBezTo>
                  <a:cubicBezTo>
                    <a:pt x="1253586" y="892484"/>
                    <a:pt x="1143763" y="909058"/>
                    <a:pt x="1034606" y="929060"/>
                  </a:cubicBezTo>
                  <a:cubicBezTo>
                    <a:pt x="866299" y="959921"/>
                    <a:pt x="700279" y="1001069"/>
                    <a:pt x="535687" y="1047932"/>
                  </a:cubicBezTo>
                  <a:cubicBezTo>
                    <a:pt x="347759" y="1101558"/>
                    <a:pt x="150591" y="1023167"/>
                    <a:pt x="55817" y="856956"/>
                  </a:cubicBezTo>
                  <a:cubicBezTo>
                    <a:pt x="-78390" y="621688"/>
                    <a:pt x="39815" y="322413"/>
                    <a:pt x="299181" y="247261"/>
                  </a:cubicBezTo>
                  <a:cubicBezTo>
                    <a:pt x="464916" y="199255"/>
                    <a:pt x="632270" y="157821"/>
                    <a:pt x="801720" y="125055"/>
                  </a:cubicBezTo>
                  <a:cubicBezTo>
                    <a:pt x="910591" y="104005"/>
                    <a:pt x="1019843" y="84669"/>
                    <a:pt x="1129380" y="67048"/>
                  </a:cubicBezTo>
                  <a:cubicBezTo>
                    <a:pt x="1204342" y="54951"/>
                    <a:pt x="1279970" y="46283"/>
                    <a:pt x="1355504" y="37901"/>
                  </a:cubicBezTo>
                  <a:cubicBezTo>
                    <a:pt x="1443896" y="28090"/>
                    <a:pt x="1532478" y="19327"/>
                    <a:pt x="1621156" y="11993"/>
                  </a:cubicBezTo>
                  <a:cubicBezTo>
                    <a:pt x="1687069" y="6564"/>
                    <a:pt x="1753268" y="4087"/>
                    <a:pt x="1819371" y="277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2699492">
              <a:off x="678694" y="4720084"/>
              <a:ext cx="1196995" cy="655031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2699492">
              <a:off x="1648554" y="5488819"/>
              <a:ext cx="564851" cy="565867"/>
            </a:xfrm>
            <a:custGeom>
              <a:rect b="b" l="l" r="r" t="t"/>
              <a:pathLst>
                <a:path extrusionOk="0" h="862518" w="860970">
                  <a:moveTo>
                    <a:pt x="4" y="433963"/>
                  </a:moveTo>
                  <a:cubicBezTo>
                    <a:pt x="-949" y="196696"/>
                    <a:pt x="191837" y="1052"/>
                    <a:pt x="427390" y="4"/>
                  </a:cubicBezTo>
                  <a:cubicBezTo>
                    <a:pt x="666754" y="-1043"/>
                    <a:pt x="860206" y="190409"/>
                    <a:pt x="860968" y="429201"/>
                  </a:cubicBezTo>
                  <a:cubicBezTo>
                    <a:pt x="861730" y="666278"/>
                    <a:pt x="670278" y="859921"/>
                    <a:pt x="435868" y="862493"/>
                  </a:cubicBezTo>
                  <a:cubicBezTo>
                    <a:pt x="202124" y="864970"/>
                    <a:pt x="2289" y="682566"/>
                    <a:pt x="4" y="434059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2699492">
              <a:off x="1877603" y="6114524"/>
              <a:ext cx="564296" cy="564169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2699492">
              <a:off x="115361" y="4340453"/>
              <a:ext cx="564056" cy="564424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2699492">
              <a:off x="3172258" y="4628633"/>
              <a:ext cx="547755" cy="547922"/>
            </a:xfrm>
            <a:custGeom>
              <a:rect b="b" l="l" r="r" t="t"/>
              <a:pathLst>
                <a:path extrusionOk="0" h="835165" w="834911">
                  <a:moveTo>
                    <a:pt x="44" y="414918"/>
                  </a:moveTo>
                  <a:cubicBezTo>
                    <a:pt x="235" y="183842"/>
                    <a:pt x="192544" y="-1515"/>
                    <a:pt x="421240" y="9"/>
                  </a:cubicBezTo>
                  <a:cubicBezTo>
                    <a:pt x="628694" y="1438"/>
                    <a:pt x="835482" y="167840"/>
                    <a:pt x="834910" y="417966"/>
                  </a:cubicBezTo>
                  <a:cubicBezTo>
                    <a:pt x="834339" y="651424"/>
                    <a:pt x="648983" y="836209"/>
                    <a:pt x="415715" y="835161"/>
                  </a:cubicBezTo>
                  <a:cubicBezTo>
                    <a:pt x="171304" y="834018"/>
                    <a:pt x="-3194" y="633803"/>
                    <a:pt x="44" y="414918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2699492">
              <a:off x="2813349" y="4091777"/>
              <a:ext cx="547868" cy="547604"/>
            </a:xfrm>
            <a:custGeom>
              <a:rect b="b" l="l" r="r" t="t"/>
              <a:pathLst>
                <a:path extrusionOk="0" h="834681" w="835083">
                  <a:moveTo>
                    <a:pt x="418649" y="5"/>
                  </a:moveTo>
                  <a:cubicBezTo>
                    <a:pt x="649820" y="1339"/>
                    <a:pt x="835748" y="188029"/>
                    <a:pt x="835082" y="417105"/>
                  </a:cubicBezTo>
                  <a:cubicBezTo>
                    <a:pt x="834415" y="637609"/>
                    <a:pt x="660679" y="835062"/>
                    <a:pt x="416458" y="834681"/>
                  </a:cubicBezTo>
                  <a:cubicBezTo>
                    <a:pt x="179857" y="834300"/>
                    <a:pt x="-2452" y="643229"/>
                    <a:pt x="25" y="412819"/>
                  </a:cubicBezTo>
                  <a:cubicBezTo>
                    <a:pt x="2597" y="178980"/>
                    <a:pt x="193002" y="-1138"/>
                    <a:pt x="418553" y="5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2699492">
              <a:off x="92134" y="6125967"/>
              <a:ext cx="564296" cy="564168"/>
            </a:xfrm>
            <a:custGeom>
              <a:rect b="b" l="l" r="r" t="t"/>
              <a:pathLst>
                <a:path extrusionOk="0" h="859929" w="860123">
                  <a:moveTo>
                    <a:pt x="430056" y="859930"/>
                  </a:moveTo>
                  <a:cubicBezTo>
                    <a:pt x="190598" y="859644"/>
                    <a:pt x="860" y="668097"/>
                    <a:pt x="2" y="428257"/>
                  </a:cubicBezTo>
                  <a:cubicBezTo>
                    <a:pt x="-760" y="204038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>
                <a:alpha val="1490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12">
  <p:cSld name="1_Custom 12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86" name="Google Shape;286;p21"/>
          <p:cNvSpPr txBox="1"/>
          <p:nvPr>
            <p:ph idx="1" type="body"/>
          </p:nvPr>
        </p:nvSpPr>
        <p:spPr>
          <a:xfrm>
            <a:off x="838201" y="2653742"/>
            <a:ext cx="2534533" cy="3259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21"/>
          <p:cNvSpPr txBox="1"/>
          <p:nvPr>
            <p:ph idx="2" type="body"/>
          </p:nvPr>
        </p:nvSpPr>
        <p:spPr>
          <a:xfrm>
            <a:off x="838201" y="775514"/>
            <a:ext cx="2534533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8" name="Google Shape;288;p21"/>
          <p:cNvSpPr txBox="1"/>
          <p:nvPr>
            <p:ph type="title"/>
          </p:nvPr>
        </p:nvSpPr>
        <p:spPr>
          <a:xfrm>
            <a:off x="838588" y="1085864"/>
            <a:ext cx="2534533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1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12">
  <p:cSld name="2_Custom 12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92" name="Google Shape;292;p22"/>
          <p:cNvSpPr txBox="1"/>
          <p:nvPr>
            <p:ph idx="1" type="body"/>
          </p:nvPr>
        </p:nvSpPr>
        <p:spPr>
          <a:xfrm>
            <a:off x="838201" y="775514"/>
            <a:ext cx="10514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3" name="Google Shape;293;p22"/>
          <p:cNvSpPr txBox="1"/>
          <p:nvPr>
            <p:ph type="title"/>
          </p:nvPr>
        </p:nvSpPr>
        <p:spPr>
          <a:xfrm>
            <a:off x="838588" y="1085864"/>
            <a:ext cx="10513625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22"/>
          <p:cNvSpPr txBox="1"/>
          <p:nvPr>
            <p:ph idx="2" type="body"/>
          </p:nvPr>
        </p:nvSpPr>
        <p:spPr>
          <a:xfrm>
            <a:off x="838201" y="3447260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5" name="Google Shape;295;p22"/>
          <p:cNvSpPr txBox="1"/>
          <p:nvPr>
            <p:ph idx="3" type="body"/>
          </p:nvPr>
        </p:nvSpPr>
        <p:spPr>
          <a:xfrm>
            <a:off x="838201" y="2216616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6" name="Google Shape;296;p22"/>
          <p:cNvSpPr txBox="1"/>
          <p:nvPr>
            <p:ph idx="4" type="body"/>
          </p:nvPr>
        </p:nvSpPr>
        <p:spPr>
          <a:xfrm>
            <a:off x="4447320" y="3447260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7" name="Google Shape;297;p22"/>
          <p:cNvSpPr txBox="1"/>
          <p:nvPr>
            <p:ph idx="5" type="body"/>
          </p:nvPr>
        </p:nvSpPr>
        <p:spPr>
          <a:xfrm>
            <a:off x="4447320" y="2216616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8" name="Google Shape;298;p22"/>
          <p:cNvSpPr txBox="1"/>
          <p:nvPr>
            <p:ph idx="6" type="body"/>
          </p:nvPr>
        </p:nvSpPr>
        <p:spPr>
          <a:xfrm>
            <a:off x="8056439" y="3447260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9" name="Google Shape;299;p22"/>
          <p:cNvSpPr txBox="1"/>
          <p:nvPr>
            <p:ph idx="7" type="body"/>
          </p:nvPr>
        </p:nvSpPr>
        <p:spPr>
          <a:xfrm>
            <a:off x="8056439" y="2216616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0" name="Google Shape;300;p22"/>
          <p:cNvSpPr txBox="1"/>
          <p:nvPr>
            <p:ph idx="8" type="body"/>
          </p:nvPr>
        </p:nvSpPr>
        <p:spPr>
          <a:xfrm>
            <a:off x="2642760" y="4102533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1" name="Google Shape;301;p22"/>
          <p:cNvSpPr txBox="1"/>
          <p:nvPr>
            <p:ph idx="9" type="body"/>
          </p:nvPr>
        </p:nvSpPr>
        <p:spPr>
          <a:xfrm>
            <a:off x="2642760" y="4688384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2" name="Google Shape;302;p22"/>
          <p:cNvSpPr txBox="1"/>
          <p:nvPr>
            <p:ph idx="13" type="body"/>
          </p:nvPr>
        </p:nvSpPr>
        <p:spPr>
          <a:xfrm>
            <a:off x="6251879" y="4102533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3" name="Google Shape;303;p22"/>
          <p:cNvSpPr txBox="1"/>
          <p:nvPr>
            <p:ph idx="14" type="body"/>
          </p:nvPr>
        </p:nvSpPr>
        <p:spPr>
          <a:xfrm>
            <a:off x="6251879" y="4688384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4" name="Google Shape;304;p22"/>
          <p:cNvSpPr txBox="1"/>
          <p:nvPr>
            <p:ph idx="15" type="body"/>
          </p:nvPr>
        </p:nvSpPr>
        <p:spPr>
          <a:xfrm>
            <a:off x="9861000" y="4102533"/>
            <a:ext cx="1491213" cy="58695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5" name="Google Shape;305;p22"/>
          <p:cNvSpPr txBox="1"/>
          <p:nvPr>
            <p:ph idx="16" type="body"/>
          </p:nvPr>
        </p:nvSpPr>
        <p:spPr>
          <a:xfrm>
            <a:off x="9861000" y="4688384"/>
            <a:ext cx="1491213" cy="1228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6" name="Google Shape;306;p22"/>
          <p:cNvSpPr txBox="1"/>
          <p:nvPr>
            <p:ph idx="11" type="ftr"/>
          </p:nvPr>
        </p:nvSpPr>
        <p:spPr>
          <a:xfrm>
            <a:off x="838587" y="6196597"/>
            <a:ext cx="10522800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4">
  <p:cSld name="Custom 14"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/>
          <p:nvPr>
            <p:ph idx="2" type="pic"/>
          </p:nvPr>
        </p:nvSpPr>
        <p:spPr>
          <a:xfrm>
            <a:off x="350840" y="371477"/>
            <a:ext cx="11461749" cy="61150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" name="Google Shape;309;p23"/>
          <p:cNvSpPr txBox="1"/>
          <p:nvPr>
            <p:ph idx="1" type="body"/>
          </p:nvPr>
        </p:nvSpPr>
        <p:spPr>
          <a:xfrm>
            <a:off x="8197267" y="3117253"/>
            <a:ext cx="3185160" cy="1588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0" name="Google Shape;310;p23"/>
          <p:cNvSpPr txBox="1"/>
          <p:nvPr>
            <p:ph type="title"/>
          </p:nvPr>
        </p:nvSpPr>
        <p:spPr>
          <a:xfrm>
            <a:off x="8197267" y="2138524"/>
            <a:ext cx="318516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3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/>
          <p:nvPr>
            <p:ph idx="2" type="pic"/>
          </p:nvPr>
        </p:nvSpPr>
        <p:spPr>
          <a:xfrm>
            <a:off x="360363" y="358775"/>
            <a:ext cx="11453812" cy="61404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4" name="Google Shape;314;p24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15" name="Google Shape;315;p24"/>
          <p:cNvSpPr txBox="1"/>
          <p:nvPr>
            <p:ph idx="1" type="body"/>
          </p:nvPr>
        </p:nvSpPr>
        <p:spPr>
          <a:xfrm>
            <a:off x="1007100" y="2381103"/>
            <a:ext cx="2662148" cy="3303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24"/>
          <p:cNvSpPr txBox="1"/>
          <p:nvPr>
            <p:ph idx="3" type="body"/>
          </p:nvPr>
        </p:nvSpPr>
        <p:spPr>
          <a:xfrm>
            <a:off x="1007100" y="1058673"/>
            <a:ext cx="26621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7" name="Google Shape;317;p24"/>
          <p:cNvSpPr txBox="1"/>
          <p:nvPr>
            <p:ph type="title"/>
          </p:nvPr>
        </p:nvSpPr>
        <p:spPr>
          <a:xfrm>
            <a:off x="1007100" y="1369023"/>
            <a:ext cx="2662148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25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21" name="Google Shape;321;p25"/>
          <p:cNvSpPr/>
          <p:nvPr>
            <p:ph idx="2" type="pic"/>
          </p:nvPr>
        </p:nvSpPr>
        <p:spPr>
          <a:xfrm>
            <a:off x="373063" y="369887"/>
            <a:ext cx="11441112" cy="611822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2" name="Google Shape;322;p25"/>
          <p:cNvSpPr txBox="1"/>
          <p:nvPr>
            <p:ph idx="1" type="body"/>
          </p:nvPr>
        </p:nvSpPr>
        <p:spPr>
          <a:xfrm>
            <a:off x="1007100" y="4611884"/>
            <a:ext cx="2662148" cy="1148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17500" lvl="3" marL="1828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" name="Google Shape;323;p25"/>
          <p:cNvSpPr txBox="1"/>
          <p:nvPr>
            <p:ph idx="3" type="body"/>
          </p:nvPr>
        </p:nvSpPr>
        <p:spPr>
          <a:xfrm>
            <a:off x="1007100" y="3918352"/>
            <a:ext cx="26621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4" name="Google Shape;324;p25"/>
          <p:cNvSpPr txBox="1"/>
          <p:nvPr>
            <p:ph type="title"/>
          </p:nvPr>
        </p:nvSpPr>
        <p:spPr>
          <a:xfrm>
            <a:off x="1007100" y="4228702"/>
            <a:ext cx="2662148" cy="383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ato Black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25"/>
          <p:cNvSpPr/>
          <p:nvPr>
            <p:ph idx="4" type="pic"/>
          </p:nvPr>
        </p:nvSpPr>
        <p:spPr>
          <a:xfrm>
            <a:off x="3797320" y="3918352"/>
            <a:ext cx="1619250" cy="1841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Details" showMasterSp="0">
  <p:cSld name="Contact Detail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954" y="312763"/>
            <a:ext cx="12037046" cy="62324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29" name="Google Shape;329;p26"/>
          <p:cNvSpPr txBox="1"/>
          <p:nvPr>
            <p:ph idx="1" type="body"/>
          </p:nvPr>
        </p:nvSpPr>
        <p:spPr>
          <a:xfrm>
            <a:off x="863486" y="5509917"/>
            <a:ext cx="4367438" cy="308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0" name="Google Shape;330;p26"/>
          <p:cNvSpPr txBox="1"/>
          <p:nvPr>
            <p:ph idx="2" type="body"/>
          </p:nvPr>
        </p:nvSpPr>
        <p:spPr>
          <a:xfrm>
            <a:off x="863486" y="5832475"/>
            <a:ext cx="4367438" cy="308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1" name="Google Shape;331;p26"/>
          <p:cNvSpPr txBox="1"/>
          <p:nvPr>
            <p:ph idx="3" type="body"/>
          </p:nvPr>
        </p:nvSpPr>
        <p:spPr>
          <a:xfrm>
            <a:off x="863486" y="5192968"/>
            <a:ext cx="4367438" cy="308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b="0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2" name="Google Shape;332;p26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algn="r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333" name="Google Shape;333;p26"/>
          <p:cNvGrpSpPr/>
          <p:nvPr/>
        </p:nvGrpSpPr>
        <p:grpSpPr>
          <a:xfrm>
            <a:off x="953243" y="3065430"/>
            <a:ext cx="3531916" cy="613430"/>
            <a:chOff x="3300412" y="2943225"/>
            <a:chExt cx="5593841" cy="971550"/>
          </a:xfrm>
        </p:grpSpPr>
        <p:sp>
          <p:nvSpPr>
            <p:cNvPr id="334" name="Google Shape;334;p26"/>
            <p:cNvSpPr/>
            <p:nvPr/>
          </p:nvSpPr>
          <p:spPr>
            <a:xfrm>
              <a:off x="4686775" y="3286125"/>
              <a:ext cx="4207478" cy="372427"/>
            </a:xfrm>
            <a:custGeom>
              <a:rect b="b" l="l" r="r" t="t"/>
              <a:pathLst>
                <a:path extrusionOk="0" h="372427" w="4207478">
                  <a:moveTo>
                    <a:pt x="360426" y="367094"/>
                  </a:moveTo>
                  <a:cubicBezTo>
                    <a:pt x="365284" y="367094"/>
                    <a:pt x="369094" y="365760"/>
                    <a:pt x="371856" y="362998"/>
                  </a:cubicBezTo>
                  <a:cubicBezTo>
                    <a:pt x="374713" y="360236"/>
                    <a:pt x="376142" y="356997"/>
                    <a:pt x="376142" y="353282"/>
                  </a:cubicBezTo>
                  <a:cubicBezTo>
                    <a:pt x="376142" y="349758"/>
                    <a:pt x="374809" y="346615"/>
                    <a:pt x="372237" y="344043"/>
                  </a:cubicBezTo>
                  <a:cubicBezTo>
                    <a:pt x="369665" y="341376"/>
                    <a:pt x="365950" y="340138"/>
                    <a:pt x="361093" y="340138"/>
                  </a:cubicBezTo>
                  <a:lnTo>
                    <a:pt x="320992" y="340138"/>
                  </a:lnTo>
                  <a:lnTo>
                    <a:pt x="320992" y="26956"/>
                  </a:lnTo>
                  <a:lnTo>
                    <a:pt x="356425" y="26956"/>
                  </a:lnTo>
                  <a:cubicBezTo>
                    <a:pt x="361188" y="26956"/>
                    <a:pt x="364998" y="25622"/>
                    <a:pt x="367855" y="23050"/>
                  </a:cubicBezTo>
                  <a:cubicBezTo>
                    <a:pt x="370713" y="20479"/>
                    <a:pt x="372142" y="17335"/>
                    <a:pt x="372142" y="13811"/>
                  </a:cubicBezTo>
                  <a:cubicBezTo>
                    <a:pt x="372142" y="10001"/>
                    <a:pt x="370713" y="6763"/>
                    <a:pt x="367855" y="4096"/>
                  </a:cubicBezTo>
                  <a:cubicBezTo>
                    <a:pt x="364998" y="1333"/>
                    <a:pt x="361093" y="0"/>
                    <a:pt x="356044" y="0"/>
                  </a:cubicBezTo>
                  <a:lnTo>
                    <a:pt x="295846" y="0"/>
                  </a:lnTo>
                  <a:cubicBezTo>
                    <a:pt x="292513" y="0"/>
                    <a:pt x="289560" y="857"/>
                    <a:pt x="287084" y="2667"/>
                  </a:cubicBezTo>
                  <a:cubicBezTo>
                    <a:pt x="284607" y="4477"/>
                    <a:pt x="282797" y="6668"/>
                    <a:pt x="281750" y="9430"/>
                  </a:cubicBezTo>
                  <a:lnTo>
                    <a:pt x="190881" y="218789"/>
                  </a:lnTo>
                  <a:lnTo>
                    <a:pt x="96583" y="10954"/>
                  </a:lnTo>
                  <a:cubicBezTo>
                    <a:pt x="93250" y="3620"/>
                    <a:pt x="88392" y="0"/>
                    <a:pt x="82105" y="0"/>
                  </a:cubicBezTo>
                  <a:lnTo>
                    <a:pt x="20098" y="0"/>
                  </a:lnTo>
                  <a:cubicBezTo>
                    <a:pt x="15240" y="0"/>
                    <a:pt x="11430" y="1333"/>
                    <a:pt x="8668" y="4096"/>
                  </a:cubicBezTo>
                  <a:cubicBezTo>
                    <a:pt x="5905" y="6763"/>
                    <a:pt x="4477" y="10001"/>
                    <a:pt x="4477" y="13811"/>
                  </a:cubicBezTo>
                  <a:cubicBezTo>
                    <a:pt x="4477" y="17335"/>
                    <a:pt x="5810" y="20479"/>
                    <a:pt x="8572" y="23050"/>
                  </a:cubicBezTo>
                  <a:cubicBezTo>
                    <a:pt x="11335" y="25622"/>
                    <a:pt x="15050" y="26956"/>
                    <a:pt x="19907" y="26956"/>
                  </a:cubicBezTo>
                  <a:lnTo>
                    <a:pt x="57150" y="26956"/>
                  </a:lnTo>
                  <a:lnTo>
                    <a:pt x="57150" y="340042"/>
                  </a:lnTo>
                  <a:lnTo>
                    <a:pt x="15430" y="340042"/>
                  </a:lnTo>
                  <a:cubicBezTo>
                    <a:pt x="10573" y="340042"/>
                    <a:pt x="6858" y="341376"/>
                    <a:pt x="4096" y="344138"/>
                  </a:cubicBezTo>
                  <a:cubicBezTo>
                    <a:pt x="1429" y="346805"/>
                    <a:pt x="0" y="349948"/>
                    <a:pt x="0" y="353568"/>
                  </a:cubicBezTo>
                  <a:cubicBezTo>
                    <a:pt x="0" y="357378"/>
                    <a:pt x="1333" y="360521"/>
                    <a:pt x="4096" y="363093"/>
                  </a:cubicBezTo>
                  <a:cubicBezTo>
                    <a:pt x="6858" y="365665"/>
                    <a:pt x="10668" y="366998"/>
                    <a:pt x="15716" y="366998"/>
                  </a:cubicBezTo>
                  <a:lnTo>
                    <a:pt x="124492" y="366998"/>
                  </a:lnTo>
                  <a:cubicBezTo>
                    <a:pt x="129540" y="366998"/>
                    <a:pt x="133445" y="365665"/>
                    <a:pt x="136208" y="362903"/>
                  </a:cubicBezTo>
                  <a:cubicBezTo>
                    <a:pt x="139065" y="360140"/>
                    <a:pt x="140494" y="356902"/>
                    <a:pt x="140494" y="353187"/>
                  </a:cubicBezTo>
                  <a:cubicBezTo>
                    <a:pt x="140494" y="349663"/>
                    <a:pt x="139160" y="346519"/>
                    <a:pt x="136398" y="343948"/>
                  </a:cubicBezTo>
                  <a:cubicBezTo>
                    <a:pt x="133731" y="341281"/>
                    <a:pt x="129826" y="340042"/>
                    <a:pt x="124777" y="340042"/>
                  </a:cubicBezTo>
                  <a:lnTo>
                    <a:pt x="87154" y="340042"/>
                  </a:lnTo>
                  <a:lnTo>
                    <a:pt x="87154" y="60484"/>
                  </a:lnTo>
                  <a:lnTo>
                    <a:pt x="170879" y="246317"/>
                  </a:lnTo>
                  <a:cubicBezTo>
                    <a:pt x="172784" y="250889"/>
                    <a:pt x="175355" y="254318"/>
                    <a:pt x="178689" y="256508"/>
                  </a:cubicBezTo>
                  <a:cubicBezTo>
                    <a:pt x="182023" y="258699"/>
                    <a:pt x="185738" y="259747"/>
                    <a:pt x="189643" y="259747"/>
                  </a:cubicBezTo>
                  <a:cubicBezTo>
                    <a:pt x="193834" y="259747"/>
                    <a:pt x="197834" y="258413"/>
                    <a:pt x="201549" y="255842"/>
                  </a:cubicBezTo>
                  <a:cubicBezTo>
                    <a:pt x="205359" y="253175"/>
                    <a:pt x="208217" y="249460"/>
                    <a:pt x="210312" y="244697"/>
                  </a:cubicBezTo>
                  <a:lnTo>
                    <a:pt x="290893" y="59150"/>
                  </a:lnTo>
                  <a:lnTo>
                    <a:pt x="290893" y="339947"/>
                  </a:lnTo>
                  <a:lnTo>
                    <a:pt x="249174" y="339947"/>
                  </a:lnTo>
                  <a:cubicBezTo>
                    <a:pt x="244412" y="339947"/>
                    <a:pt x="240601" y="341281"/>
                    <a:pt x="237934" y="343853"/>
                  </a:cubicBezTo>
                  <a:cubicBezTo>
                    <a:pt x="235267" y="346424"/>
                    <a:pt x="233839" y="349567"/>
                    <a:pt x="233839" y="353092"/>
                  </a:cubicBezTo>
                  <a:cubicBezTo>
                    <a:pt x="233839" y="356807"/>
                    <a:pt x="235267" y="360045"/>
                    <a:pt x="238030" y="362807"/>
                  </a:cubicBezTo>
                  <a:cubicBezTo>
                    <a:pt x="240887" y="365474"/>
                    <a:pt x="244792" y="366903"/>
                    <a:pt x="249841" y="366903"/>
                  </a:cubicBezTo>
                  <a:lnTo>
                    <a:pt x="360521" y="366903"/>
                  </a:lnTo>
                  <a:close/>
                  <a:moveTo>
                    <a:pt x="443865" y="242316"/>
                  </a:moveTo>
                  <a:cubicBezTo>
                    <a:pt x="443865" y="268415"/>
                    <a:pt x="449389" y="291370"/>
                    <a:pt x="460438" y="310991"/>
                  </a:cubicBezTo>
                  <a:cubicBezTo>
                    <a:pt x="471488" y="330613"/>
                    <a:pt x="487109" y="345758"/>
                    <a:pt x="507111" y="356425"/>
                  </a:cubicBezTo>
                  <a:cubicBezTo>
                    <a:pt x="527209" y="367094"/>
                    <a:pt x="550355" y="372428"/>
                    <a:pt x="576643" y="372428"/>
                  </a:cubicBezTo>
                  <a:cubicBezTo>
                    <a:pt x="602933" y="372428"/>
                    <a:pt x="626173" y="367094"/>
                    <a:pt x="646271" y="356425"/>
                  </a:cubicBezTo>
                  <a:cubicBezTo>
                    <a:pt x="666369" y="345758"/>
                    <a:pt x="681895" y="330613"/>
                    <a:pt x="692944" y="310991"/>
                  </a:cubicBezTo>
                  <a:cubicBezTo>
                    <a:pt x="703993" y="291370"/>
                    <a:pt x="709517" y="268415"/>
                    <a:pt x="709517" y="242316"/>
                  </a:cubicBezTo>
                  <a:cubicBezTo>
                    <a:pt x="709517" y="216218"/>
                    <a:pt x="703993" y="192976"/>
                    <a:pt x="692944" y="173355"/>
                  </a:cubicBezTo>
                  <a:cubicBezTo>
                    <a:pt x="681895" y="153734"/>
                    <a:pt x="666274" y="138589"/>
                    <a:pt x="646271" y="128016"/>
                  </a:cubicBezTo>
                  <a:cubicBezTo>
                    <a:pt x="626173" y="117443"/>
                    <a:pt x="603028" y="112204"/>
                    <a:pt x="576643" y="112204"/>
                  </a:cubicBezTo>
                  <a:cubicBezTo>
                    <a:pt x="550259" y="112204"/>
                    <a:pt x="527113" y="117443"/>
                    <a:pt x="507111" y="128016"/>
                  </a:cubicBezTo>
                  <a:cubicBezTo>
                    <a:pt x="487013" y="138589"/>
                    <a:pt x="471488" y="153638"/>
                    <a:pt x="460438" y="173355"/>
                  </a:cubicBezTo>
                  <a:cubicBezTo>
                    <a:pt x="449389" y="192976"/>
                    <a:pt x="443865" y="215932"/>
                    <a:pt x="443865" y="242316"/>
                  </a:cubicBezTo>
                  <a:lnTo>
                    <a:pt x="443865" y="242316"/>
                  </a:lnTo>
                  <a:close/>
                  <a:moveTo>
                    <a:pt x="477679" y="242316"/>
                  </a:moveTo>
                  <a:cubicBezTo>
                    <a:pt x="477679" y="222028"/>
                    <a:pt x="481584" y="204025"/>
                    <a:pt x="489394" y="188309"/>
                  </a:cubicBezTo>
                  <a:cubicBezTo>
                    <a:pt x="497205" y="172498"/>
                    <a:pt x="508635" y="160211"/>
                    <a:pt x="523589" y="151352"/>
                  </a:cubicBezTo>
                  <a:cubicBezTo>
                    <a:pt x="538543" y="142494"/>
                    <a:pt x="556260" y="138017"/>
                    <a:pt x="576739" y="138017"/>
                  </a:cubicBezTo>
                  <a:cubicBezTo>
                    <a:pt x="597218" y="138017"/>
                    <a:pt x="614934" y="142494"/>
                    <a:pt x="629888" y="151352"/>
                  </a:cubicBezTo>
                  <a:cubicBezTo>
                    <a:pt x="644843" y="160211"/>
                    <a:pt x="656177" y="172498"/>
                    <a:pt x="664083" y="188309"/>
                  </a:cubicBezTo>
                  <a:cubicBezTo>
                    <a:pt x="671893" y="204121"/>
                    <a:pt x="675894" y="222123"/>
                    <a:pt x="675894" y="242316"/>
                  </a:cubicBezTo>
                  <a:cubicBezTo>
                    <a:pt x="675894" y="262509"/>
                    <a:pt x="671989" y="280892"/>
                    <a:pt x="664083" y="296704"/>
                  </a:cubicBezTo>
                  <a:cubicBezTo>
                    <a:pt x="656272" y="312515"/>
                    <a:pt x="644843" y="324707"/>
                    <a:pt x="629888" y="333565"/>
                  </a:cubicBezTo>
                  <a:cubicBezTo>
                    <a:pt x="614934" y="342329"/>
                    <a:pt x="597218" y="346710"/>
                    <a:pt x="576739" y="346710"/>
                  </a:cubicBezTo>
                  <a:cubicBezTo>
                    <a:pt x="556260" y="346710"/>
                    <a:pt x="538543" y="342329"/>
                    <a:pt x="523589" y="333565"/>
                  </a:cubicBezTo>
                  <a:cubicBezTo>
                    <a:pt x="508635" y="324803"/>
                    <a:pt x="497300" y="312515"/>
                    <a:pt x="489394" y="296704"/>
                  </a:cubicBezTo>
                  <a:cubicBezTo>
                    <a:pt x="481584" y="280892"/>
                    <a:pt x="477679" y="262795"/>
                    <a:pt x="477679" y="242316"/>
                  </a:cubicBezTo>
                  <a:lnTo>
                    <a:pt x="477679" y="242316"/>
                  </a:lnTo>
                  <a:close/>
                  <a:moveTo>
                    <a:pt x="1059370" y="175546"/>
                  </a:moveTo>
                  <a:cubicBezTo>
                    <a:pt x="1059370" y="180785"/>
                    <a:pt x="1060799" y="184785"/>
                    <a:pt x="1063752" y="187643"/>
                  </a:cubicBezTo>
                  <a:cubicBezTo>
                    <a:pt x="1066705" y="190405"/>
                    <a:pt x="1070134" y="191834"/>
                    <a:pt x="1074134" y="191834"/>
                  </a:cubicBezTo>
                  <a:cubicBezTo>
                    <a:pt x="1078325" y="191834"/>
                    <a:pt x="1081945" y="190310"/>
                    <a:pt x="1084898" y="187262"/>
                  </a:cubicBezTo>
                  <a:cubicBezTo>
                    <a:pt x="1087945" y="184214"/>
                    <a:pt x="1089469" y="179927"/>
                    <a:pt x="1089469" y="174308"/>
                  </a:cubicBezTo>
                  <a:lnTo>
                    <a:pt x="1089469" y="131064"/>
                  </a:lnTo>
                  <a:cubicBezTo>
                    <a:pt x="1089469" y="124777"/>
                    <a:pt x="1087374" y="120110"/>
                    <a:pt x="1083183" y="116967"/>
                  </a:cubicBezTo>
                  <a:cubicBezTo>
                    <a:pt x="1078992" y="113824"/>
                    <a:pt x="1071943" y="112204"/>
                    <a:pt x="1061847" y="112204"/>
                  </a:cubicBezTo>
                  <a:cubicBezTo>
                    <a:pt x="1003744" y="112204"/>
                    <a:pt x="962787" y="130493"/>
                    <a:pt x="938975" y="167069"/>
                  </a:cubicBezTo>
                  <a:lnTo>
                    <a:pt x="937736" y="134493"/>
                  </a:lnTo>
                  <a:cubicBezTo>
                    <a:pt x="937546" y="128588"/>
                    <a:pt x="936593" y="124206"/>
                    <a:pt x="935069" y="121349"/>
                  </a:cubicBezTo>
                  <a:cubicBezTo>
                    <a:pt x="933545" y="118396"/>
                    <a:pt x="930402" y="116967"/>
                    <a:pt x="925830" y="116967"/>
                  </a:cubicBezTo>
                  <a:cubicBezTo>
                    <a:pt x="923734" y="116967"/>
                    <a:pt x="921353" y="117253"/>
                    <a:pt x="918591" y="117920"/>
                  </a:cubicBezTo>
                  <a:lnTo>
                    <a:pt x="864965" y="128588"/>
                  </a:lnTo>
                  <a:cubicBezTo>
                    <a:pt x="862013" y="129254"/>
                    <a:pt x="859726" y="130588"/>
                    <a:pt x="858012" y="132874"/>
                  </a:cubicBezTo>
                  <a:cubicBezTo>
                    <a:pt x="856393" y="135065"/>
                    <a:pt x="855535" y="137636"/>
                    <a:pt x="855535" y="140589"/>
                  </a:cubicBezTo>
                  <a:cubicBezTo>
                    <a:pt x="855535" y="143923"/>
                    <a:pt x="856583" y="146875"/>
                    <a:pt x="858774" y="149352"/>
                  </a:cubicBezTo>
                  <a:cubicBezTo>
                    <a:pt x="860965" y="151828"/>
                    <a:pt x="864108" y="153067"/>
                    <a:pt x="868013" y="153067"/>
                  </a:cubicBezTo>
                  <a:cubicBezTo>
                    <a:pt x="869633" y="153067"/>
                    <a:pt x="870966" y="152972"/>
                    <a:pt x="871728" y="152781"/>
                  </a:cubicBezTo>
                  <a:lnTo>
                    <a:pt x="910018" y="144971"/>
                  </a:lnTo>
                  <a:lnTo>
                    <a:pt x="910018" y="341471"/>
                  </a:lnTo>
                  <a:lnTo>
                    <a:pt x="852678" y="341471"/>
                  </a:lnTo>
                  <a:cubicBezTo>
                    <a:pt x="848487" y="341471"/>
                    <a:pt x="845248" y="342710"/>
                    <a:pt x="842963" y="345186"/>
                  </a:cubicBezTo>
                  <a:cubicBezTo>
                    <a:pt x="840676" y="347663"/>
                    <a:pt x="839534" y="350615"/>
                    <a:pt x="839534" y="353949"/>
                  </a:cubicBezTo>
                  <a:cubicBezTo>
                    <a:pt x="839534" y="357473"/>
                    <a:pt x="840772" y="360617"/>
                    <a:pt x="843248" y="363188"/>
                  </a:cubicBezTo>
                  <a:cubicBezTo>
                    <a:pt x="845725" y="365760"/>
                    <a:pt x="849344" y="367094"/>
                    <a:pt x="853916" y="367094"/>
                  </a:cubicBezTo>
                  <a:lnTo>
                    <a:pt x="1045083" y="367094"/>
                  </a:lnTo>
                  <a:cubicBezTo>
                    <a:pt x="1049084" y="367094"/>
                    <a:pt x="1052227" y="365760"/>
                    <a:pt x="1054513" y="363188"/>
                  </a:cubicBezTo>
                  <a:cubicBezTo>
                    <a:pt x="1056799" y="360617"/>
                    <a:pt x="1057942" y="357569"/>
                    <a:pt x="1057942" y="354235"/>
                  </a:cubicBezTo>
                  <a:cubicBezTo>
                    <a:pt x="1057942" y="350711"/>
                    <a:pt x="1056799" y="347663"/>
                    <a:pt x="1054608" y="345186"/>
                  </a:cubicBezTo>
                  <a:cubicBezTo>
                    <a:pt x="1052417" y="342710"/>
                    <a:pt x="1049369" y="341471"/>
                    <a:pt x="1045369" y="341471"/>
                  </a:cubicBezTo>
                  <a:lnTo>
                    <a:pt x="940022" y="341471"/>
                  </a:lnTo>
                  <a:lnTo>
                    <a:pt x="940022" y="202311"/>
                  </a:lnTo>
                  <a:cubicBezTo>
                    <a:pt x="948404" y="181451"/>
                    <a:pt x="963359" y="165449"/>
                    <a:pt x="984790" y="154496"/>
                  </a:cubicBezTo>
                  <a:cubicBezTo>
                    <a:pt x="1006316" y="143542"/>
                    <a:pt x="1031081" y="138017"/>
                    <a:pt x="1059085" y="138017"/>
                  </a:cubicBezTo>
                  <a:lnTo>
                    <a:pt x="1059085" y="175641"/>
                  </a:lnTo>
                  <a:close/>
                  <a:moveTo>
                    <a:pt x="1249680" y="183356"/>
                  </a:moveTo>
                  <a:cubicBezTo>
                    <a:pt x="1249680" y="200882"/>
                    <a:pt x="1255395" y="214694"/>
                    <a:pt x="1266920" y="224695"/>
                  </a:cubicBezTo>
                  <a:cubicBezTo>
                    <a:pt x="1278445" y="234696"/>
                    <a:pt x="1294638" y="241745"/>
                    <a:pt x="1315498" y="245650"/>
                  </a:cubicBezTo>
                  <a:lnTo>
                    <a:pt x="1398842" y="261938"/>
                  </a:lnTo>
                  <a:cubicBezTo>
                    <a:pt x="1412177" y="264414"/>
                    <a:pt x="1421702" y="268986"/>
                    <a:pt x="1427321" y="275558"/>
                  </a:cubicBezTo>
                  <a:cubicBezTo>
                    <a:pt x="1432941" y="282131"/>
                    <a:pt x="1435799" y="290798"/>
                    <a:pt x="1435799" y="301371"/>
                  </a:cubicBezTo>
                  <a:cubicBezTo>
                    <a:pt x="1435799" y="316611"/>
                    <a:pt x="1429512" y="327946"/>
                    <a:pt x="1416844" y="335375"/>
                  </a:cubicBezTo>
                  <a:cubicBezTo>
                    <a:pt x="1404176" y="342805"/>
                    <a:pt x="1385983" y="346519"/>
                    <a:pt x="1362170" y="346519"/>
                  </a:cubicBezTo>
                  <a:cubicBezTo>
                    <a:pt x="1344454" y="346519"/>
                    <a:pt x="1328261" y="343757"/>
                    <a:pt x="1313593" y="338328"/>
                  </a:cubicBezTo>
                  <a:cubicBezTo>
                    <a:pt x="1298924" y="332899"/>
                    <a:pt x="1287399" y="325374"/>
                    <a:pt x="1278922" y="315754"/>
                  </a:cubicBezTo>
                  <a:cubicBezTo>
                    <a:pt x="1270444" y="306134"/>
                    <a:pt x="1266253" y="295465"/>
                    <a:pt x="1266253" y="283845"/>
                  </a:cubicBezTo>
                  <a:cubicBezTo>
                    <a:pt x="1266253" y="277178"/>
                    <a:pt x="1265301" y="272796"/>
                    <a:pt x="1263301" y="270700"/>
                  </a:cubicBezTo>
                  <a:cubicBezTo>
                    <a:pt x="1261301" y="268605"/>
                    <a:pt x="1258538" y="267557"/>
                    <a:pt x="1255014" y="267557"/>
                  </a:cubicBezTo>
                  <a:cubicBezTo>
                    <a:pt x="1252061" y="267557"/>
                    <a:pt x="1249490" y="268891"/>
                    <a:pt x="1247203" y="271653"/>
                  </a:cubicBezTo>
                  <a:cubicBezTo>
                    <a:pt x="1244918" y="274320"/>
                    <a:pt x="1243775" y="278416"/>
                    <a:pt x="1243775" y="283845"/>
                  </a:cubicBezTo>
                  <a:lnTo>
                    <a:pt x="1243108" y="354711"/>
                  </a:lnTo>
                  <a:cubicBezTo>
                    <a:pt x="1243108" y="358235"/>
                    <a:pt x="1244346" y="361188"/>
                    <a:pt x="1246823" y="363474"/>
                  </a:cubicBezTo>
                  <a:cubicBezTo>
                    <a:pt x="1249299" y="365760"/>
                    <a:pt x="1252252" y="366903"/>
                    <a:pt x="1255585" y="366903"/>
                  </a:cubicBezTo>
                  <a:cubicBezTo>
                    <a:pt x="1258729" y="366903"/>
                    <a:pt x="1261396" y="365855"/>
                    <a:pt x="1263586" y="363665"/>
                  </a:cubicBezTo>
                  <a:cubicBezTo>
                    <a:pt x="1265777" y="361474"/>
                    <a:pt x="1266825" y="358140"/>
                    <a:pt x="1266825" y="353759"/>
                  </a:cubicBezTo>
                  <a:lnTo>
                    <a:pt x="1266825" y="334994"/>
                  </a:lnTo>
                  <a:cubicBezTo>
                    <a:pt x="1278350" y="348139"/>
                    <a:pt x="1292447" y="357664"/>
                    <a:pt x="1309307" y="363569"/>
                  </a:cubicBezTo>
                  <a:cubicBezTo>
                    <a:pt x="1326166" y="369380"/>
                    <a:pt x="1344359" y="372332"/>
                    <a:pt x="1364075" y="372332"/>
                  </a:cubicBezTo>
                  <a:cubicBezTo>
                    <a:pt x="1395222" y="372332"/>
                    <a:pt x="1419987" y="366427"/>
                    <a:pt x="1438466" y="354616"/>
                  </a:cubicBezTo>
                  <a:cubicBezTo>
                    <a:pt x="1456944" y="342805"/>
                    <a:pt x="1466183" y="325184"/>
                    <a:pt x="1466183" y="301752"/>
                  </a:cubicBezTo>
                  <a:cubicBezTo>
                    <a:pt x="1466183" y="280225"/>
                    <a:pt x="1460659" y="264224"/>
                    <a:pt x="1449705" y="253841"/>
                  </a:cubicBezTo>
                  <a:cubicBezTo>
                    <a:pt x="1438751" y="243364"/>
                    <a:pt x="1423130" y="236220"/>
                    <a:pt x="1402842" y="232220"/>
                  </a:cubicBezTo>
                  <a:lnTo>
                    <a:pt x="1321689" y="215932"/>
                  </a:lnTo>
                  <a:cubicBezTo>
                    <a:pt x="1306830" y="212598"/>
                    <a:pt x="1296543" y="207931"/>
                    <a:pt x="1290637" y="202025"/>
                  </a:cubicBezTo>
                  <a:cubicBezTo>
                    <a:pt x="1284827" y="196025"/>
                    <a:pt x="1281875" y="188309"/>
                    <a:pt x="1281875" y="178689"/>
                  </a:cubicBezTo>
                  <a:cubicBezTo>
                    <a:pt x="1281875" y="151543"/>
                    <a:pt x="1304068" y="137922"/>
                    <a:pt x="1348359" y="137922"/>
                  </a:cubicBezTo>
                  <a:cubicBezTo>
                    <a:pt x="1371124" y="137922"/>
                    <a:pt x="1390364" y="141161"/>
                    <a:pt x="1406176" y="147638"/>
                  </a:cubicBezTo>
                  <a:cubicBezTo>
                    <a:pt x="1421987" y="154115"/>
                    <a:pt x="1432655" y="163925"/>
                    <a:pt x="1438275" y="177070"/>
                  </a:cubicBezTo>
                  <a:cubicBezTo>
                    <a:pt x="1438466" y="186880"/>
                    <a:pt x="1439323" y="193739"/>
                    <a:pt x="1440847" y="197739"/>
                  </a:cubicBezTo>
                  <a:cubicBezTo>
                    <a:pt x="1442276" y="201740"/>
                    <a:pt x="1445609" y="203740"/>
                    <a:pt x="1450848" y="203740"/>
                  </a:cubicBezTo>
                  <a:cubicBezTo>
                    <a:pt x="1455039" y="203740"/>
                    <a:pt x="1458087" y="202787"/>
                    <a:pt x="1459897" y="200977"/>
                  </a:cubicBezTo>
                  <a:cubicBezTo>
                    <a:pt x="1461802" y="199073"/>
                    <a:pt x="1462945" y="196120"/>
                    <a:pt x="1463326" y="192215"/>
                  </a:cubicBezTo>
                  <a:lnTo>
                    <a:pt x="1463897" y="129159"/>
                  </a:lnTo>
                  <a:cubicBezTo>
                    <a:pt x="1463897" y="124301"/>
                    <a:pt x="1462659" y="120587"/>
                    <a:pt x="1460183" y="117920"/>
                  </a:cubicBezTo>
                  <a:cubicBezTo>
                    <a:pt x="1457706" y="115157"/>
                    <a:pt x="1454658" y="113824"/>
                    <a:pt x="1451134" y="113824"/>
                  </a:cubicBezTo>
                  <a:cubicBezTo>
                    <a:pt x="1447610" y="113824"/>
                    <a:pt x="1444466" y="115252"/>
                    <a:pt x="1441704" y="118110"/>
                  </a:cubicBezTo>
                  <a:cubicBezTo>
                    <a:pt x="1439037" y="120968"/>
                    <a:pt x="1437703" y="124777"/>
                    <a:pt x="1437989" y="129540"/>
                  </a:cubicBezTo>
                  <a:lnTo>
                    <a:pt x="1437989" y="141161"/>
                  </a:lnTo>
                  <a:cubicBezTo>
                    <a:pt x="1431703" y="132969"/>
                    <a:pt x="1420082" y="126111"/>
                    <a:pt x="1403223" y="120587"/>
                  </a:cubicBezTo>
                  <a:cubicBezTo>
                    <a:pt x="1386268" y="115062"/>
                    <a:pt x="1368743" y="112300"/>
                    <a:pt x="1350550" y="112300"/>
                  </a:cubicBezTo>
                  <a:cubicBezTo>
                    <a:pt x="1321879" y="112300"/>
                    <a:pt x="1297972" y="117729"/>
                    <a:pt x="1278636" y="128588"/>
                  </a:cubicBezTo>
                  <a:cubicBezTo>
                    <a:pt x="1259300" y="139446"/>
                    <a:pt x="1249680" y="157734"/>
                    <a:pt x="1249680" y="183451"/>
                  </a:cubicBezTo>
                  <a:lnTo>
                    <a:pt x="1249680" y="183451"/>
                  </a:lnTo>
                  <a:close/>
                  <a:moveTo>
                    <a:pt x="1614773" y="239459"/>
                  </a:moveTo>
                  <a:cubicBezTo>
                    <a:pt x="1614773" y="266795"/>
                    <a:pt x="1620774" y="290513"/>
                    <a:pt x="1632680" y="310515"/>
                  </a:cubicBezTo>
                  <a:cubicBezTo>
                    <a:pt x="1644586" y="330517"/>
                    <a:pt x="1661255" y="345758"/>
                    <a:pt x="1682686" y="356425"/>
                  </a:cubicBezTo>
                  <a:cubicBezTo>
                    <a:pt x="1704118" y="367094"/>
                    <a:pt x="1728787" y="372428"/>
                    <a:pt x="1756791" y="372428"/>
                  </a:cubicBezTo>
                  <a:cubicBezTo>
                    <a:pt x="1774508" y="372428"/>
                    <a:pt x="1793653" y="368998"/>
                    <a:pt x="1814036" y="362140"/>
                  </a:cubicBezTo>
                  <a:cubicBezTo>
                    <a:pt x="1834420" y="355283"/>
                    <a:pt x="1850041" y="345948"/>
                    <a:pt x="1860899" y="334232"/>
                  </a:cubicBezTo>
                  <a:cubicBezTo>
                    <a:pt x="1864709" y="330041"/>
                    <a:pt x="1866519" y="325660"/>
                    <a:pt x="1866519" y="321088"/>
                  </a:cubicBezTo>
                  <a:cubicBezTo>
                    <a:pt x="1866519" y="317278"/>
                    <a:pt x="1865376" y="314039"/>
                    <a:pt x="1863090" y="311372"/>
                  </a:cubicBezTo>
                  <a:cubicBezTo>
                    <a:pt x="1860804" y="308610"/>
                    <a:pt x="1857756" y="307277"/>
                    <a:pt x="1854041" y="307277"/>
                  </a:cubicBezTo>
                  <a:cubicBezTo>
                    <a:pt x="1849850" y="307277"/>
                    <a:pt x="1845564" y="309086"/>
                    <a:pt x="1841183" y="312611"/>
                  </a:cubicBezTo>
                  <a:cubicBezTo>
                    <a:pt x="1829276" y="323850"/>
                    <a:pt x="1815751" y="332423"/>
                    <a:pt x="1800606" y="338138"/>
                  </a:cubicBezTo>
                  <a:cubicBezTo>
                    <a:pt x="1785461" y="343853"/>
                    <a:pt x="1770031" y="346710"/>
                    <a:pt x="1754410" y="346710"/>
                  </a:cubicBezTo>
                  <a:cubicBezTo>
                    <a:pt x="1722215" y="346710"/>
                    <a:pt x="1696212" y="338138"/>
                    <a:pt x="1676400" y="320992"/>
                  </a:cubicBezTo>
                  <a:cubicBezTo>
                    <a:pt x="1656493" y="303848"/>
                    <a:pt x="1646110" y="278797"/>
                    <a:pt x="1645063" y="245745"/>
                  </a:cubicBezTo>
                  <a:lnTo>
                    <a:pt x="1842230" y="244221"/>
                  </a:lnTo>
                  <a:cubicBezTo>
                    <a:pt x="1849565" y="244221"/>
                    <a:pt x="1855375" y="241649"/>
                    <a:pt x="1859756" y="236506"/>
                  </a:cubicBezTo>
                  <a:cubicBezTo>
                    <a:pt x="1864138" y="231362"/>
                    <a:pt x="1866328" y="224790"/>
                    <a:pt x="1866328" y="216884"/>
                  </a:cubicBezTo>
                  <a:cubicBezTo>
                    <a:pt x="1866328" y="194500"/>
                    <a:pt x="1861471" y="175546"/>
                    <a:pt x="1851755" y="159829"/>
                  </a:cubicBezTo>
                  <a:cubicBezTo>
                    <a:pt x="1842040" y="144113"/>
                    <a:pt x="1828705" y="132302"/>
                    <a:pt x="1811655" y="124206"/>
                  </a:cubicBezTo>
                  <a:cubicBezTo>
                    <a:pt x="1794605" y="116205"/>
                    <a:pt x="1775269" y="112109"/>
                    <a:pt x="1753457" y="112109"/>
                  </a:cubicBezTo>
                  <a:cubicBezTo>
                    <a:pt x="1728026" y="112109"/>
                    <a:pt x="1704785" y="117253"/>
                    <a:pt x="1683734" y="127445"/>
                  </a:cubicBezTo>
                  <a:cubicBezTo>
                    <a:pt x="1662684" y="137636"/>
                    <a:pt x="1646015" y="152400"/>
                    <a:pt x="1633537" y="171641"/>
                  </a:cubicBezTo>
                  <a:cubicBezTo>
                    <a:pt x="1621060" y="190881"/>
                    <a:pt x="1614868" y="213455"/>
                    <a:pt x="1614868" y="239268"/>
                  </a:cubicBezTo>
                  <a:lnTo>
                    <a:pt x="1614868" y="239268"/>
                  </a:lnTo>
                  <a:close/>
                  <a:moveTo>
                    <a:pt x="1753934" y="137922"/>
                  </a:moveTo>
                  <a:cubicBezTo>
                    <a:pt x="1786509" y="137922"/>
                    <a:pt x="1808607" y="146209"/>
                    <a:pt x="1820037" y="162687"/>
                  </a:cubicBezTo>
                  <a:cubicBezTo>
                    <a:pt x="1831562" y="179165"/>
                    <a:pt x="1838039" y="198692"/>
                    <a:pt x="1839468" y="221266"/>
                  </a:cubicBezTo>
                  <a:lnTo>
                    <a:pt x="1645729" y="222504"/>
                  </a:lnTo>
                  <a:cubicBezTo>
                    <a:pt x="1649444" y="195739"/>
                    <a:pt x="1660779" y="174974"/>
                    <a:pt x="1679734" y="160115"/>
                  </a:cubicBezTo>
                  <a:cubicBezTo>
                    <a:pt x="1698689" y="145256"/>
                    <a:pt x="1723358" y="137827"/>
                    <a:pt x="1753838" y="137827"/>
                  </a:cubicBezTo>
                  <a:lnTo>
                    <a:pt x="1753838" y="137827"/>
                  </a:lnTo>
                  <a:close/>
                  <a:moveTo>
                    <a:pt x="2692337" y="366998"/>
                  </a:moveTo>
                  <a:cubicBezTo>
                    <a:pt x="2697194" y="366998"/>
                    <a:pt x="2701004" y="365665"/>
                    <a:pt x="2703767" y="362903"/>
                  </a:cubicBezTo>
                  <a:cubicBezTo>
                    <a:pt x="2706624" y="360140"/>
                    <a:pt x="2708053" y="356902"/>
                    <a:pt x="2708053" y="353187"/>
                  </a:cubicBezTo>
                  <a:cubicBezTo>
                    <a:pt x="2708053" y="349663"/>
                    <a:pt x="2706719" y="346519"/>
                    <a:pt x="2704148" y="343948"/>
                  </a:cubicBezTo>
                  <a:cubicBezTo>
                    <a:pt x="2701576" y="341281"/>
                    <a:pt x="2697861" y="340042"/>
                    <a:pt x="2693003" y="340042"/>
                  </a:cubicBezTo>
                  <a:lnTo>
                    <a:pt x="2652903" y="340042"/>
                  </a:lnTo>
                  <a:lnTo>
                    <a:pt x="2652903" y="26956"/>
                  </a:lnTo>
                  <a:lnTo>
                    <a:pt x="2688336" y="26956"/>
                  </a:lnTo>
                  <a:cubicBezTo>
                    <a:pt x="2693099" y="26956"/>
                    <a:pt x="2696909" y="25622"/>
                    <a:pt x="2699766" y="23050"/>
                  </a:cubicBezTo>
                  <a:cubicBezTo>
                    <a:pt x="2702624" y="20479"/>
                    <a:pt x="2704052" y="17335"/>
                    <a:pt x="2704052" y="13811"/>
                  </a:cubicBezTo>
                  <a:cubicBezTo>
                    <a:pt x="2704052" y="10001"/>
                    <a:pt x="2702624" y="6763"/>
                    <a:pt x="2699766" y="4096"/>
                  </a:cubicBezTo>
                  <a:cubicBezTo>
                    <a:pt x="2696909" y="1333"/>
                    <a:pt x="2693003" y="0"/>
                    <a:pt x="2687955" y="0"/>
                  </a:cubicBezTo>
                  <a:lnTo>
                    <a:pt x="2627757" y="0"/>
                  </a:lnTo>
                  <a:cubicBezTo>
                    <a:pt x="2624423" y="0"/>
                    <a:pt x="2621470" y="857"/>
                    <a:pt x="2618994" y="2667"/>
                  </a:cubicBezTo>
                  <a:cubicBezTo>
                    <a:pt x="2616518" y="4477"/>
                    <a:pt x="2614708" y="6668"/>
                    <a:pt x="2613660" y="9430"/>
                  </a:cubicBezTo>
                  <a:lnTo>
                    <a:pt x="2522792" y="218789"/>
                  </a:lnTo>
                  <a:lnTo>
                    <a:pt x="2428494" y="10954"/>
                  </a:lnTo>
                  <a:cubicBezTo>
                    <a:pt x="2425160" y="3620"/>
                    <a:pt x="2420303" y="0"/>
                    <a:pt x="2414016" y="0"/>
                  </a:cubicBezTo>
                  <a:lnTo>
                    <a:pt x="2352008" y="0"/>
                  </a:lnTo>
                  <a:cubicBezTo>
                    <a:pt x="2347151" y="0"/>
                    <a:pt x="2343341" y="1333"/>
                    <a:pt x="2340578" y="4096"/>
                  </a:cubicBezTo>
                  <a:cubicBezTo>
                    <a:pt x="2337816" y="6763"/>
                    <a:pt x="2336387" y="10001"/>
                    <a:pt x="2336387" y="13811"/>
                  </a:cubicBezTo>
                  <a:cubicBezTo>
                    <a:pt x="2336387" y="17335"/>
                    <a:pt x="2337721" y="20479"/>
                    <a:pt x="2340483" y="23050"/>
                  </a:cubicBezTo>
                  <a:cubicBezTo>
                    <a:pt x="2343245" y="25622"/>
                    <a:pt x="2346960" y="26956"/>
                    <a:pt x="2351818" y="26956"/>
                  </a:cubicBezTo>
                  <a:lnTo>
                    <a:pt x="2389061" y="26956"/>
                  </a:lnTo>
                  <a:lnTo>
                    <a:pt x="2389061" y="340042"/>
                  </a:lnTo>
                  <a:lnTo>
                    <a:pt x="2347341" y="340042"/>
                  </a:lnTo>
                  <a:cubicBezTo>
                    <a:pt x="2342483" y="340042"/>
                    <a:pt x="2338769" y="341376"/>
                    <a:pt x="2336006" y="344138"/>
                  </a:cubicBezTo>
                  <a:cubicBezTo>
                    <a:pt x="2333339" y="346805"/>
                    <a:pt x="2331911" y="349948"/>
                    <a:pt x="2331911" y="353568"/>
                  </a:cubicBezTo>
                  <a:cubicBezTo>
                    <a:pt x="2331911" y="357378"/>
                    <a:pt x="2333244" y="360521"/>
                    <a:pt x="2336006" y="363093"/>
                  </a:cubicBezTo>
                  <a:cubicBezTo>
                    <a:pt x="2338769" y="365665"/>
                    <a:pt x="2342579" y="366998"/>
                    <a:pt x="2347627" y="366998"/>
                  </a:cubicBezTo>
                  <a:lnTo>
                    <a:pt x="2456402" y="366998"/>
                  </a:lnTo>
                  <a:cubicBezTo>
                    <a:pt x="2461451" y="366998"/>
                    <a:pt x="2465356" y="365665"/>
                    <a:pt x="2468118" y="362903"/>
                  </a:cubicBezTo>
                  <a:cubicBezTo>
                    <a:pt x="2470976" y="360140"/>
                    <a:pt x="2472404" y="356902"/>
                    <a:pt x="2472404" y="353187"/>
                  </a:cubicBezTo>
                  <a:cubicBezTo>
                    <a:pt x="2472404" y="349663"/>
                    <a:pt x="2471071" y="346519"/>
                    <a:pt x="2468309" y="343948"/>
                  </a:cubicBezTo>
                  <a:cubicBezTo>
                    <a:pt x="2465642" y="341281"/>
                    <a:pt x="2461736" y="340042"/>
                    <a:pt x="2456688" y="340042"/>
                  </a:cubicBezTo>
                  <a:lnTo>
                    <a:pt x="2419064" y="340042"/>
                  </a:lnTo>
                  <a:lnTo>
                    <a:pt x="2419064" y="60484"/>
                  </a:lnTo>
                  <a:lnTo>
                    <a:pt x="2502789" y="246317"/>
                  </a:lnTo>
                  <a:cubicBezTo>
                    <a:pt x="2504694" y="250889"/>
                    <a:pt x="2507266" y="254318"/>
                    <a:pt x="2510600" y="256508"/>
                  </a:cubicBezTo>
                  <a:cubicBezTo>
                    <a:pt x="2513933" y="258699"/>
                    <a:pt x="2517648" y="259747"/>
                    <a:pt x="2521553" y="259747"/>
                  </a:cubicBezTo>
                  <a:cubicBezTo>
                    <a:pt x="2525744" y="259747"/>
                    <a:pt x="2529745" y="258413"/>
                    <a:pt x="2533460" y="255842"/>
                  </a:cubicBezTo>
                  <a:cubicBezTo>
                    <a:pt x="2537270" y="253175"/>
                    <a:pt x="2540127" y="249460"/>
                    <a:pt x="2542223" y="244697"/>
                  </a:cubicBezTo>
                  <a:lnTo>
                    <a:pt x="2622804" y="59150"/>
                  </a:lnTo>
                  <a:lnTo>
                    <a:pt x="2622804" y="339947"/>
                  </a:lnTo>
                  <a:lnTo>
                    <a:pt x="2581085" y="339947"/>
                  </a:lnTo>
                  <a:cubicBezTo>
                    <a:pt x="2576322" y="339947"/>
                    <a:pt x="2572512" y="341281"/>
                    <a:pt x="2569845" y="343853"/>
                  </a:cubicBezTo>
                  <a:cubicBezTo>
                    <a:pt x="2567178" y="346424"/>
                    <a:pt x="2565749" y="349567"/>
                    <a:pt x="2565749" y="353092"/>
                  </a:cubicBezTo>
                  <a:cubicBezTo>
                    <a:pt x="2565749" y="356807"/>
                    <a:pt x="2567178" y="360045"/>
                    <a:pt x="2569940" y="362807"/>
                  </a:cubicBezTo>
                  <a:cubicBezTo>
                    <a:pt x="2572798" y="365474"/>
                    <a:pt x="2576703" y="366903"/>
                    <a:pt x="2581751" y="366903"/>
                  </a:cubicBezTo>
                  <a:lnTo>
                    <a:pt x="2692432" y="366903"/>
                  </a:lnTo>
                  <a:close/>
                  <a:moveTo>
                    <a:pt x="2905220" y="26003"/>
                  </a:moveTo>
                  <a:cubicBezTo>
                    <a:pt x="2905220" y="33147"/>
                    <a:pt x="2907697" y="39148"/>
                    <a:pt x="2912745" y="44196"/>
                  </a:cubicBezTo>
                  <a:cubicBezTo>
                    <a:pt x="2917793" y="49244"/>
                    <a:pt x="2923889" y="51721"/>
                    <a:pt x="2931224" y="51721"/>
                  </a:cubicBezTo>
                  <a:cubicBezTo>
                    <a:pt x="2938558" y="51721"/>
                    <a:pt x="2944654" y="49244"/>
                    <a:pt x="2949512" y="44196"/>
                  </a:cubicBezTo>
                  <a:cubicBezTo>
                    <a:pt x="2954465" y="39148"/>
                    <a:pt x="2956846" y="33147"/>
                    <a:pt x="2956846" y="26003"/>
                  </a:cubicBezTo>
                  <a:cubicBezTo>
                    <a:pt x="2956846" y="18859"/>
                    <a:pt x="2954369" y="12478"/>
                    <a:pt x="2949321" y="7525"/>
                  </a:cubicBezTo>
                  <a:cubicBezTo>
                    <a:pt x="2944273" y="2476"/>
                    <a:pt x="2938272" y="0"/>
                    <a:pt x="2931128" y="0"/>
                  </a:cubicBezTo>
                  <a:cubicBezTo>
                    <a:pt x="2923985" y="0"/>
                    <a:pt x="2917889" y="2476"/>
                    <a:pt x="2912840" y="7525"/>
                  </a:cubicBezTo>
                  <a:cubicBezTo>
                    <a:pt x="2907697" y="12573"/>
                    <a:pt x="2905125" y="18669"/>
                    <a:pt x="2905125" y="26003"/>
                  </a:cubicBezTo>
                  <a:lnTo>
                    <a:pt x="2905125" y="26003"/>
                  </a:lnTo>
                  <a:close/>
                  <a:moveTo>
                    <a:pt x="3056287" y="366998"/>
                  </a:moveTo>
                  <a:cubicBezTo>
                    <a:pt x="3060287" y="366998"/>
                    <a:pt x="3063431" y="365760"/>
                    <a:pt x="3065717" y="363284"/>
                  </a:cubicBezTo>
                  <a:cubicBezTo>
                    <a:pt x="3068003" y="360807"/>
                    <a:pt x="3069145" y="357759"/>
                    <a:pt x="3069145" y="354235"/>
                  </a:cubicBezTo>
                  <a:cubicBezTo>
                    <a:pt x="3069145" y="350901"/>
                    <a:pt x="3068098" y="347948"/>
                    <a:pt x="3065907" y="345281"/>
                  </a:cubicBezTo>
                  <a:cubicBezTo>
                    <a:pt x="3063716" y="342710"/>
                    <a:pt x="3060668" y="341376"/>
                    <a:pt x="3056668" y="341376"/>
                  </a:cubicBezTo>
                  <a:lnTo>
                    <a:pt x="2952274" y="341376"/>
                  </a:lnTo>
                  <a:lnTo>
                    <a:pt x="2952274" y="122873"/>
                  </a:lnTo>
                  <a:cubicBezTo>
                    <a:pt x="2952274" y="119729"/>
                    <a:pt x="2951226" y="117253"/>
                    <a:pt x="2949131" y="115538"/>
                  </a:cubicBezTo>
                  <a:cubicBezTo>
                    <a:pt x="2947035" y="113728"/>
                    <a:pt x="2944368" y="112871"/>
                    <a:pt x="2940939" y="112871"/>
                  </a:cubicBezTo>
                  <a:cubicBezTo>
                    <a:pt x="2939320" y="112871"/>
                    <a:pt x="2938177" y="112967"/>
                    <a:pt x="2937510" y="113157"/>
                  </a:cubicBezTo>
                  <a:lnTo>
                    <a:pt x="2812733" y="130397"/>
                  </a:lnTo>
                  <a:cubicBezTo>
                    <a:pt x="2809399" y="130778"/>
                    <a:pt x="2806827" y="132207"/>
                    <a:pt x="2805208" y="134588"/>
                  </a:cubicBezTo>
                  <a:cubicBezTo>
                    <a:pt x="2803589" y="136970"/>
                    <a:pt x="2802731" y="139732"/>
                    <a:pt x="2802731" y="142875"/>
                  </a:cubicBezTo>
                  <a:cubicBezTo>
                    <a:pt x="2802731" y="146399"/>
                    <a:pt x="2803874" y="149543"/>
                    <a:pt x="2806160" y="152114"/>
                  </a:cubicBezTo>
                  <a:cubicBezTo>
                    <a:pt x="2808446" y="154686"/>
                    <a:pt x="2811590" y="156020"/>
                    <a:pt x="2815590" y="156020"/>
                  </a:cubicBezTo>
                  <a:lnTo>
                    <a:pt x="2817781" y="155734"/>
                  </a:lnTo>
                  <a:lnTo>
                    <a:pt x="2922175" y="141637"/>
                  </a:lnTo>
                  <a:lnTo>
                    <a:pt x="2922175" y="341281"/>
                  </a:lnTo>
                  <a:lnTo>
                    <a:pt x="2805589" y="341281"/>
                  </a:lnTo>
                  <a:cubicBezTo>
                    <a:pt x="2801398" y="341281"/>
                    <a:pt x="2798159" y="342519"/>
                    <a:pt x="2795873" y="344900"/>
                  </a:cubicBezTo>
                  <a:cubicBezTo>
                    <a:pt x="2793587" y="347282"/>
                    <a:pt x="2792444" y="350139"/>
                    <a:pt x="2792444" y="353473"/>
                  </a:cubicBezTo>
                  <a:cubicBezTo>
                    <a:pt x="2792444" y="356997"/>
                    <a:pt x="2793683" y="360140"/>
                    <a:pt x="2796159" y="362903"/>
                  </a:cubicBezTo>
                  <a:cubicBezTo>
                    <a:pt x="2798636" y="365569"/>
                    <a:pt x="2802255" y="366998"/>
                    <a:pt x="2806827" y="366998"/>
                  </a:cubicBezTo>
                  <a:lnTo>
                    <a:pt x="3056287" y="366998"/>
                  </a:lnTo>
                  <a:close/>
                  <a:moveTo>
                    <a:pt x="3160395" y="239459"/>
                  </a:moveTo>
                  <a:cubicBezTo>
                    <a:pt x="3160395" y="266795"/>
                    <a:pt x="3166205" y="290513"/>
                    <a:pt x="3177921" y="310515"/>
                  </a:cubicBezTo>
                  <a:cubicBezTo>
                    <a:pt x="3189637" y="330517"/>
                    <a:pt x="3206115" y="345758"/>
                    <a:pt x="3227451" y="356425"/>
                  </a:cubicBezTo>
                  <a:cubicBezTo>
                    <a:pt x="3248787" y="367094"/>
                    <a:pt x="3273362" y="372428"/>
                    <a:pt x="3301079" y="372428"/>
                  </a:cubicBezTo>
                  <a:cubicBezTo>
                    <a:pt x="3318891" y="372428"/>
                    <a:pt x="3337751" y="368998"/>
                    <a:pt x="3357658" y="362236"/>
                  </a:cubicBezTo>
                  <a:cubicBezTo>
                    <a:pt x="3377660" y="355473"/>
                    <a:pt x="3392995" y="346043"/>
                    <a:pt x="3403949" y="334137"/>
                  </a:cubicBezTo>
                  <a:cubicBezTo>
                    <a:pt x="3407664" y="329946"/>
                    <a:pt x="3409569" y="325565"/>
                    <a:pt x="3409569" y="320992"/>
                  </a:cubicBezTo>
                  <a:cubicBezTo>
                    <a:pt x="3409569" y="316421"/>
                    <a:pt x="3408521" y="313373"/>
                    <a:pt x="3406426" y="311277"/>
                  </a:cubicBezTo>
                  <a:cubicBezTo>
                    <a:pt x="3404330" y="309182"/>
                    <a:pt x="3401759" y="308134"/>
                    <a:pt x="3398615" y="308134"/>
                  </a:cubicBezTo>
                  <a:cubicBezTo>
                    <a:pt x="3393567" y="308134"/>
                    <a:pt x="3389281" y="309753"/>
                    <a:pt x="3385757" y="313087"/>
                  </a:cubicBezTo>
                  <a:cubicBezTo>
                    <a:pt x="3372803" y="324993"/>
                    <a:pt x="3359849" y="333565"/>
                    <a:pt x="3346895" y="338804"/>
                  </a:cubicBezTo>
                  <a:cubicBezTo>
                    <a:pt x="3333941" y="344043"/>
                    <a:pt x="3317843" y="346615"/>
                    <a:pt x="3298603" y="346615"/>
                  </a:cubicBezTo>
                  <a:cubicBezTo>
                    <a:pt x="3265551" y="346615"/>
                    <a:pt x="3239262" y="337566"/>
                    <a:pt x="3219736" y="319469"/>
                  </a:cubicBezTo>
                  <a:cubicBezTo>
                    <a:pt x="3200210" y="301371"/>
                    <a:pt x="3190399" y="274701"/>
                    <a:pt x="3190399" y="239363"/>
                  </a:cubicBezTo>
                  <a:cubicBezTo>
                    <a:pt x="3190399" y="218218"/>
                    <a:pt x="3194971" y="200120"/>
                    <a:pt x="3204210" y="184975"/>
                  </a:cubicBezTo>
                  <a:cubicBezTo>
                    <a:pt x="3213449" y="169831"/>
                    <a:pt x="3226784" y="158210"/>
                    <a:pt x="3244215" y="150019"/>
                  </a:cubicBezTo>
                  <a:cubicBezTo>
                    <a:pt x="3261646" y="141827"/>
                    <a:pt x="3282506" y="137827"/>
                    <a:pt x="3306794" y="137827"/>
                  </a:cubicBezTo>
                  <a:cubicBezTo>
                    <a:pt x="3318034" y="137827"/>
                    <a:pt x="3328892" y="138875"/>
                    <a:pt x="3339179" y="140970"/>
                  </a:cubicBezTo>
                  <a:cubicBezTo>
                    <a:pt x="3349562" y="143066"/>
                    <a:pt x="3359944" y="146685"/>
                    <a:pt x="3370421" y="151924"/>
                  </a:cubicBezTo>
                  <a:lnTo>
                    <a:pt x="3371945" y="164783"/>
                  </a:lnTo>
                  <a:cubicBezTo>
                    <a:pt x="3374041" y="183166"/>
                    <a:pt x="3376232" y="196215"/>
                    <a:pt x="3378518" y="203835"/>
                  </a:cubicBezTo>
                  <a:cubicBezTo>
                    <a:pt x="3380804" y="211455"/>
                    <a:pt x="3384995" y="215265"/>
                    <a:pt x="3391091" y="215265"/>
                  </a:cubicBezTo>
                  <a:cubicBezTo>
                    <a:pt x="3397187" y="215265"/>
                    <a:pt x="3401759" y="212979"/>
                    <a:pt x="3404997" y="208407"/>
                  </a:cubicBezTo>
                  <a:cubicBezTo>
                    <a:pt x="3408236" y="203835"/>
                    <a:pt x="3409855" y="197739"/>
                    <a:pt x="3409855" y="190214"/>
                  </a:cubicBezTo>
                  <a:cubicBezTo>
                    <a:pt x="3409855" y="163259"/>
                    <a:pt x="3400139" y="143542"/>
                    <a:pt x="3380708" y="130969"/>
                  </a:cubicBezTo>
                  <a:cubicBezTo>
                    <a:pt x="3361277" y="118396"/>
                    <a:pt x="3335084" y="112204"/>
                    <a:pt x="3302032" y="112204"/>
                  </a:cubicBezTo>
                  <a:cubicBezTo>
                    <a:pt x="3275933" y="112204"/>
                    <a:pt x="3252121" y="117348"/>
                    <a:pt x="3230594" y="127540"/>
                  </a:cubicBezTo>
                  <a:cubicBezTo>
                    <a:pt x="3209068" y="137731"/>
                    <a:pt x="3192018" y="152495"/>
                    <a:pt x="3179350" y="171736"/>
                  </a:cubicBezTo>
                  <a:cubicBezTo>
                    <a:pt x="3166682" y="190976"/>
                    <a:pt x="3160395" y="213550"/>
                    <a:pt x="3160395" y="239363"/>
                  </a:cubicBezTo>
                  <a:lnTo>
                    <a:pt x="3160395" y="239363"/>
                  </a:lnTo>
                  <a:close/>
                  <a:moveTo>
                    <a:pt x="3780091" y="175546"/>
                  </a:moveTo>
                  <a:cubicBezTo>
                    <a:pt x="3780091" y="180785"/>
                    <a:pt x="3781520" y="184785"/>
                    <a:pt x="3784473" y="187643"/>
                  </a:cubicBezTo>
                  <a:cubicBezTo>
                    <a:pt x="3787426" y="190405"/>
                    <a:pt x="3790855" y="191834"/>
                    <a:pt x="3794856" y="191834"/>
                  </a:cubicBezTo>
                  <a:cubicBezTo>
                    <a:pt x="3799047" y="191834"/>
                    <a:pt x="3802666" y="190310"/>
                    <a:pt x="3805619" y="187262"/>
                  </a:cubicBezTo>
                  <a:cubicBezTo>
                    <a:pt x="3808666" y="184214"/>
                    <a:pt x="3810191" y="179927"/>
                    <a:pt x="3810191" y="174308"/>
                  </a:cubicBezTo>
                  <a:lnTo>
                    <a:pt x="3810191" y="131064"/>
                  </a:lnTo>
                  <a:cubicBezTo>
                    <a:pt x="3810191" y="124777"/>
                    <a:pt x="3808095" y="120110"/>
                    <a:pt x="3803904" y="116967"/>
                  </a:cubicBezTo>
                  <a:cubicBezTo>
                    <a:pt x="3799713" y="113824"/>
                    <a:pt x="3792664" y="112204"/>
                    <a:pt x="3782568" y="112204"/>
                  </a:cubicBezTo>
                  <a:cubicBezTo>
                    <a:pt x="3724466" y="112204"/>
                    <a:pt x="3683508" y="130493"/>
                    <a:pt x="3659696" y="167069"/>
                  </a:cubicBezTo>
                  <a:lnTo>
                    <a:pt x="3658457" y="134493"/>
                  </a:lnTo>
                  <a:cubicBezTo>
                    <a:pt x="3658267" y="128588"/>
                    <a:pt x="3657315" y="124206"/>
                    <a:pt x="3655790" y="121349"/>
                  </a:cubicBezTo>
                  <a:cubicBezTo>
                    <a:pt x="3654266" y="118396"/>
                    <a:pt x="3651123" y="116967"/>
                    <a:pt x="3646551" y="116967"/>
                  </a:cubicBezTo>
                  <a:cubicBezTo>
                    <a:pt x="3644455" y="116967"/>
                    <a:pt x="3642074" y="117253"/>
                    <a:pt x="3639312" y="117920"/>
                  </a:cubicBezTo>
                  <a:lnTo>
                    <a:pt x="3585686" y="128588"/>
                  </a:lnTo>
                  <a:cubicBezTo>
                    <a:pt x="3582734" y="129254"/>
                    <a:pt x="3580448" y="130588"/>
                    <a:pt x="3578733" y="132874"/>
                  </a:cubicBezTo>
                  <a:cubicBezTo>
                    <a:pt x="3577114" y="135065"/>
                    <a:pt x="3576257" y="137636"/>
                    <a:pt x="3576257" y="140589"/>
                  </a:cubicBezTo>
                  <a:cubicBezTo>
                    <a:pt x="3576257" y="143923"/>
                    <a:pt x="3577304" y="146875"/>
                    <a:pt x="3579495" y="149352"/>
                  </a:cubicBezTo>
                  <a:cubicBezTo>
                    <a:pt x="3581686" y="151828"/>
                    <a:pt x="3584829" y="153067"/>
                    <a:pt x="3588734" y="153067"/>
                  </a:cubicBezTo>
                  <a:cubicBezTo>
                    <a:pt x="3590354" y="153067"/>
                    <a:pt x="3591687" y="152972"/>
                    <a:pt x="3592449" y="152781"/>
                  </a:cubicBezTo>
                  <a:lnTo>
                    <a:pt x="3630739" y="144971"/>
                  </a:lnTo>
                  <a:lnTo>
                    <a:pt x="3630739" y="341471"/>
                  </a:lnTo>
                  <a:lnTo>
                    <a:pt x="3573399" y="341471"/>
                  </a:lnTo>
                  <a:cubicBezTo>
                    <a:pt x="3569208" y="341471"/>
                    <a:pt x="3565970" y="342710"/>
                    <a:pt x="3563684" y="345186"/>
                  </a:cubicBezTo>
                  <a:cubicBezTo>
                    <a:pt x="3561398" y="347663"/>
                    <a:pt x="3560255" y="350615"/>
                    <a:pt x="3560255" y="353949"/>
                  </a:cubicBezTo>
                  <a:cubicBezTo>
                    <a:pt x="3560255" y="357473"/>
                    <a:pt x="3561493" y="360617"/>
                    <a:pt x="3563969" y="363188"/>
                  </a:cubicBezTo>
                  <a:cubicBezTo>
                    <a:pt x="3566446" y="365760"/>
                    <a:pt x="3570065" y="367094"/>
                    <a:pt x="3574638" y="367094"/>
                  </a:cubicBezTo>
                  <a:lnTo>
                    <a:pt x="3765804" y="367094"/>
                  </a:lnTo>
                  <a:cubicBezTo>
                    <a:pt x="3769805" y="367094"/>
                    <a:pt x="3772948" y="365760"/>
                    <a:pt x="3775234" y="363188"/>
                  </a:cubicBezTo>
                  <a:cubicBezTo>
                    <a:pt x="3777520" y="360617"/>
                    <a:pt x="3778663" y="357569"/>
                    <a:pt x="3778663" y="354235"/>
                  </a:cubicBezTo>
                  <a:cubicBezTo>
                    <a:pt x="3778663" y="350711"/>
                    <a:pt x="3777520" y="347663"/>
                    <a:pt x="3775329" y="345186"/>
                  </a:cubicBezTo>
                  <a:cubicBezTo>
                    <a:pt x="3773138" y="342710"/>
                    <a:pt x="3770090" y="341471"/>
                    <a:pt x="3766090" y="341471"/>
                  </a:cubicBezTo>
                  <a:lnTo>
                    <a:pt x="3660743" y="341471"/>
                  </a:lnTo>
                  <a:lnTo>
                    <a:pt x="3660743" y="202311"/>
                  </a:lnTo>
                  <a:cubicBezTo>
                    <a:pt x="3669125" y="181451"/>
                    <a:pt x="3684080" y="165449"/>
                    <a:pt x="3705511" y="154496"/>
                  </a:cubicBezTo>
                  <a:cubicBezTo>
                    <a:pt x="3727038" y="143542"/>
                    <a:pt x="3751802" y="138017"/>
                    <a:pt x="3779806" y="138017"/>
                  </a:cubicBezTo>
                  <a:lnTo>
                    <a:pt x="3779806" y="175641"/>
                  </a:lnTo>
                  <a:close/>
                  <a:moveTo>
                    <a:pt x="3941826" y="242316"/>
                  </a:moveTo>
                  <a:cubicBezTo>
                    <a:pt x="3941826" y="268415"/>
                    <a:pt x="3947350" y="291370"/>
                    <a:pt x="3958400" y="310991"/>
                  </a:cubicBezTo>
                  <a:cubicBezTo>
                    <a:pt x="3969448" y="330613"/>
                    <a:pt x="3985070" y="345758"/>
                    <a:pt x="4005072" y="356425"/>
                  </a:cubicBezTo>
                  <a:cubicBezTo>
                    <a:pt x="4025170" y="367094"/>
                    <a:pt x="4048316" y="372428"/>
                    <a:pt x="4074605" y="372428"/>
                  </a:cubicBezTo>
                  <a:cubicBezTo>
                    <a:pt x="4100894" y="372428"/>
                    <a:pt x="4124135" y="367094"/>
                    <a:pt x="4144232" y="356425"/>
                  </a:cubicBezTo>
                  <a:cubicBezTo>
                    <a:pt x="4164330" y="345758"/>
                    <a:pt x="4179856" y="330613"/>
                    <a:pt x="4190905" y="310991"/>
                  </a:cubicBezTo>
                  <a:cubicBezTo>
                    <a:pt x="4201954" y="291370"/>
                    <a:pt x="4207479" y="268415"/>
                    <a:pt x="4207479" y="242316"/>
                  </a:cubicBezTo>
                  <a:cubicBezTo>
                    <a:pt x="4207479" y="216218"/>
                    <a:pt x="4201954" y="192976"/>
                    <a:pt x="4190905" y="173355"/>
                  </a:cubicBezTo>
                  <a:cubicBezTo>
                    <a:pt x="4179856" y="153734"/>
                    <a:pt x="4164235" y="138589"/>
                    <a:pt x="4144232" y="128016"/>
                  </a:cubicBezTo>
                  <a:cubicBezTo>
                    <a:pt x="4124135" y="117443"/>
                    <a:pt x="4100989" y="112204"/>
                    <a:pt x="4074605" y="112204"/>
                  </a:cubicBezTo>
                  <a:cubicBezTo>
                    <a:pt x="4048220" y="112204"/>
                    <a:pt x="4025075" y="117443"/>
                    <a:pt x="4005072" y="128016"/>
                  </a:cubicBezTo>
                  <a:cubicBezTo>
                    <a:pt x="3984974" y="138589"/>
                    <a:pt x="3969448" y="153638"/>
                    <a:pt x="3958400" y="173355"/>
                  </a:cubicBezTo>
                  <a:cubicBezTo>
                    <a:pt x="3947350" y="192976"/>
                    <a:pt x="3941826" y="215932"/>
                    <a:pt x="3941826" y="242316"/>
                  </a:cubicBezTo>
                  <a:lnTo>
                    <a:pt x="3941826" y="242316"/>
                  </a:lnTo>
                  <a:close/>
                  <a:moveTo>
                    <a:pt x="3975640" y="242316"/>
                  </a:moveTo>
                  <a:cubicBezTo>
                    <a:pt x="3975640" y="222028"/>
                    <a:pt x="3979545" y="204025"/>
                    <a:pt x="3987355" y="188309"/>
                  </a:cubicBezTo>
                  <a:cubicBezTo>
                    <a:pt x="3995166" y="172498"/>
                    <a:pt x="4006596" y="160211"/>
                    <a:pt x="4021550" y="151352"/>
                  </a:cubicBezTo>
                  <a:cubicBezTo>
                    <a:pt x="4036505" y="142494"/>
                    <a:pt x="4054221" y="138017"/>
                    <a:pt x="4074700" y="138017"/>
                  </a:cubicBezTo>
                  <a:cubicBezTo>
                    <a:pt x="4095179" y="138017"/>
                    <a:pt x="4112895" y="142494"/>
                    <a:pt x="4127849" y="151352"/>
                  </a:cubicBezTo>
                  <a:cubicBezTo>
                    <a:pt x="4142804" y="160211"/>
                    <a:pt x="4154138" y="172498"/>
                    <a:pt x="4162044" y="188309"/>
                  </a:cubicBezTo>
                  <a:cubicBezTo>
                    <a:pt x="4169855" y="204121"/>
                    <a:pt x="4173855" y="222123"/>
                    <a:pt x="4173855" y="242316"/>
                  </a:cubicBezTo>
                  <a:cubicBezTo>
                    <a:pt x="4173855" y="262509"/>
                    <a:pt x="4169950" y="280892"/>
                    <a:pt x="4162044" y="296704"/>
                  </a:cubicBezTo>
                  <a:cubicBezTo>
                    <a:pt x="4154234" y="312515"/>
                    <a:pt x="4142804" y="324707"/>
                    <a:pt x="4127849" y="333565"/>
                  </a:cubicBezTo>
                  <a:cubicBezTo>
                    <a:pt x="4112895" y="342329"/>
                    <a:pt x="4095179" y="346710"/>
                    <a:pt x="4074700" y="346710"/>
                  </a:cubicBezTo>
                  <a:cubicBezTo>
                    <a:pt x="4054221" y="346710"/>
                    <a:pt x="4036505" y="342329"/>
                    <a:pt x="4021550" y="333565"/>
                  </a:cubicBezTo>
                  <a:cubicBezTo>
                    <a:pt x="4006596" y="324803"/>
                    <a:pt x="3995261" y="312515"/>
                    <a:pt x="3987355" y="296704"/>
                  </a:cubicBezTo>
                  <a:cubicBezTo>
                    <a:pt x="3979545" y="280892"/>
                    <a:pt x="3975640" y="262795"/>
                    <a:pt x="3975640" y="242316"/>
                  </a:cubicBezTo>
                  <a:lnTo>
                    <a:pt x="3975640" y="2423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3300412" y="2943225"/>
              <a:ext cx="993362" cy="971550"/>
            </a:xfrm>
            <a:custGeom>
              <a:rect b="b" l="l" r="r" t="t"/>
              <a:pathLst>
                <a:path extrusionOk="0" h="971550" w="993362">
                  <a:moveTo>
                    <a:pt x="492157" y="0"/>
                  </a:moveTo>
                  <a:cubicBezTo>
                    <a:pt x="220313" y="0"/>
                    <a:pt x="0" y="219647"/>
                    <a:pt x="0" y="490538"/>
                  </a:cubicBezTo>
                  <a:cubicBezTo>
                    <a:pt x="0" y="761429"/>
                    <a:pt x="220313" y="971550"/>
                    <a:pt x="492157" y="971550"/>
                  </a:cubicBezTo>
                  <a:cubicBezTo>
                    <a:pt x="764000" y="971550"/>
                    <a:pt x="993362" y="763715"/>
                    <a:pt x="993362" y="492824"/>
                  </a:cubicBezTo>
                  <a:cubicBezTo>
                    <a:pt x="993362" y="221933"/>
                    <a:pt x="764000" y="0"/>
                    <a:pt x="492157" y="0"/>
                  </a:cubicBezTo>
                  <a:close/>
                  <a:moveTo>
                    <a:pt x="703612" y="704469"/>
                  </a:moveTo>
                  <a:cubicBezTo>
                    <a:pt x="699897" y="708946"/>
                    <a:pt x="694563" y="711518"/>
                    <a:pt x="687419" y="712280"/>
                  </a:cubicBezTo>
                  <a:lnTo>
                    <a:pt x="524923" y="729996"/>
                  </a:lnTo>
                  <a:cubicBezTo>
                    <a:pt x="517589" y="730758"/>
                    <a:pt x="511588" y="729425"/>
                    <a:pt x="507016" y="725900"/>
                  </a:cubicBezTo>
                  <a:cubicBezTo>
                    <a:pt x="502444" y="722376"/>
                    <a:pt x="499872" y="717804"/>
                    <a:pt x="499205" y="712280"/>
                  </a:cubicBezTo>
                  <a:cubicBezTo>
                    <a:pt x="498634" y="707041"/>
                    <a:pt x="500158" y="702278"/>
                    <a:pt x="503682" y="698087"/>
                  </a:cubicBezTo>
                  <a:cubicBezTo>
                    <a:pt x="507301" y="693801"/>
                    <a:pt x="512540" y="691325"/>
                    <a:pt x="519589" y="690563"/>
                  </a:cubicBezTo>
                  <a:lnTo>
                    <a:pt x="580835" y="683895"/>
                  </a:lnTo>
                  <a:lnTo>
                    <a:pt x="535781" y="271367"/>
                  </a:lnTo>
                  <a:lnTo>
                    <a:pt x="447199" y="556832"/>
                  </a:lnTo>
                  <a:cubicBezTo>
                    <a:pt x="444913" y="564261"/>
                    <a:pt x="441198" y="570167"/>
                    <a:pt x="436055" y="574548"/>
                  </a:cubicBezTo>
                  <a:cubicBezTo>
                    <a:pt x="430911" y="579025"/>
                    <a:pt x="425291" y="581501"/>
                    <a:pt x="419195" y="582168"/>
                  </a:cubicBezTo>
                  <a:cubicBezTo>
                    <a:pt x="413385" y="582835"/>
                    <a:pt x="407861" y="581787"/>
                    <a:pt x="402526" y="579120"/>
                  </a:cubicBezTo>
                  <a:cubicBezTo>
                    <a:pt x="397288" y="576453"/>
                    <a:pt x="392906" y="571881"/>
                    <a:pt x="389382" y="565404"/>
                  </a:cubicBezTo>
                  <a:lnTo>
                    <a:pt x="236601" y="305753"/>
                  </a:lnTo>
                  <a:lnTo>
                    <a:pt x="281464" y="716471"/>
                  </a:lnTo>
                  <a:lnTo>
                    <a:pt x="336709" y="710470"/>
                  </a:lnTo>
                  <a:cubicBezTo>
                    <a:pt x="344043" y="709708"/>
                    <a:pt x="349949" y="710946"/>
                    <a:pt x="354330" y="714375"/>
                  </a:cubicBezTo>
                  <a:cubicBezTo>
                    <a:pt x="358712" y="717804"/>
                    <a:pt x="361188" y="722090"/>
                    <a:pt x="361760" y="727329"/>
                  </a:cubicBezTo>
                  <a:cubicBezTo>
                    <a:pt x="362331" y="732854"/>
                    <a:pt x="360807" y="737807"/>
                    <a:pt x="357092" y="742283"/>
                  </a:cubicBezTo>
                  <a:cubicBezTo>
                    <a:pt x="353378" y="746760"/>
                    <a:pt x="347853" y="749332"/>
                    <a:pt x="340519" y="750189"/>
                  </a:cubicBezTo>
                  <a:lnTo>
                    <a:pt x="180785" y="767620"/>
                  </a:lnTo>
                  <a:cubicBezTo>
                    <a:pt x="173450" y="768382"/>
                    <a:pt x="167545" y="767144"/>
                    <a:pt x="163163" y="763715"/>
                  </a:cubicBezTo>
                  <a:cubicBezTo>
                    <a:pt x="158782" y="760286"/>
                    <a:pt x="156210" y="755809"/>
                    <a:pt x="155639" y="750284"/>
                  </a:cubicBezTo>
                  <a:cubicBezTo>
                    <a:pt x="155067" y="745046"/>
                    <a:pt x="156591" y="740283"/>
                    <a:pt x="160115" y="735806"/>
                  </a:cubicBezTo>
                  <a:cubicBezTo>
                    <a:pt x="163640" y="731425"/>
                    <a:pt x="168974" y="728758"/>
                    <a:pt x="176022" y="727996"/>
                  </a:cubicBezTo>
                  <a:lnTo>
                    <a:pt x="237268" y="721328"/>
                  </a:lnTo>
                  <a:lnTo>
                    <a:pt x="186976" y="261366"/>
                  </a:lnTo>
                  <a:lnTo>
                    <a:pt x="132207" y="267367"/>
                  </a:lnTo>
                  <a:cubicBezTo>
                    <a:pt x="125159" y="268129"/>
                    <a:pt x="119444" y="266795"/>
                    <a:pt x="114967" y="263462"/>
                  </a:cubicBezTo>
                  <a:cubicBezTo>
                    <a:pt x="110585" y="260033"/>
                    <a:pt x="108109" y="255746"/>
                    <a:pt x="107537" y="250508"/>
                  </a:cubicBezTo>
                  <a:cubicBezTo>
                    <a:pt x="106966" y="244983"/>
                    <a:pt x="108490" y="240030"/>
                    <a:pt x="112205" y="235553"/>
                  </a:cubicBezTo>
                  <a:cubicBezTo>
                    <a:pt x="115919" y="231077"/>
                    <a:pt x="121253" y="228505"/>
                    <a:pt x="128397" y="227743"/>
                  </a:cubicBezTo>
                  <a:lnTo>
                    <a:pt x="219551" y="217742"/>
                  </a:lnTo>
                  <a:cubicBezTo>
                    <a:pt x="228791" y="216694"/>
                    <a:pt x="236411" y="221361"/>
                    <a:pt x="242506" y="231553"/>
                  </a:cubicBezTo>
                  <a:lnTo>
                    <a:pt x="414433" y="521684"/>
                  </a:lnTo>
                  <a:lnTo>
                    <a:pt x="514350" y="199549"/>
                  </a:lnTo>
                  <a:cubicBezTo>
                    <a:pt x="515493" y="195358"/>
                    <a:pt x="517684" y="191834"/>
                    <a:pt x="521113" y="188786"/>
                  </a:cubicBezTo>
                  <a:cubicBezTo>
                    <a:pt x="524542" y="185738"/>
                    <a:pt x="528638" y="184023"/>
                    <a:pt x="533591" y="183452"/>
                  </a:cubicBezTo>
                  <a:lnTo>
                    <a:pt x="621983" y="173831"/>
                  </a:lnTo>
                  <a:cubicBezTo>
                    <a:pt x="629317" y="173069"/>
                    <a:pt x="635318" y="174403"/>
                    <a:pt x="639890" y="177927"/>
                  </a:cubicBezTo>
                  <a:cubicBezTo>
                    <a:pt x="644462" y="181451"/>
                    <a:pt x="647033" y="186023"/>
                    <a:pt x="647700" y="191548"/>
                  </a:cubicBezTo>
                  <a:cubicBezTo>
                    <a:pt x="648272" y="196787"/>
                    <a:pt x="646652" y="201549"/>
                    <a:pt x="642938" y="205835"/>
                  </a:cubicBezTo>
                  <a:cubicBezTo>
                    <a:pt x="639223" y="210122"/>
                    <a:pt x="633794" y="212693"/>
                    <a:pt x="626745" y="213455"/>
                  </a:cubicBezTo>
                  <a:lnTo>
                    <a:pt x="574739" y="219170"/>
                  </a:lnTo>
                  <a:lnTo>
                    <a:pt x="625031" y="679133"/>
                  </a:lnTo>
                  <a:lnTo>
                    <a:pt x="683990" y="672656"/>
                  </a:lnTo>
                  <a:cubicBezTo>
                    <a:pt x="691039" y="671894"/>
                    <a:pt x="696754" y="673227"/>
                    <a:pt x="700945" y="676656"/>
                  </a:cubicBezTo>
                  <a:cubicBezTo>
                    <a:pt x="705231" y="680085"/>
                    <a:pt x="707612" y="684371"/>
                    <a:pt x="708184" y="689610"/>
                  </a:cubicBezTo>
                  <a:cubicBezTo>
                    <a:pt x="708755" y="695135"/>
                    <a:pt x="707231" y="700088"/>
                    <a:pt x="703517" y="704564"/>
                  </a:cubicBezTo>
                  <a:close/>
                  <a:moveTo>
                    <a:pt x="911447" y="684848"/>
                  </a:moveTo>
                  <a:lnTo>
                    <a:pt x="879824" y="691801"/>
                  </a:lnTo>
                  <a:lnTo>
                    <a:pt x="878586" y="691801"/>
                  </a:lnTo>
                  <a:cubicBezTo>
                    <a:pt x="876300" y="692182"/>
                    <a:pt x="874300" y="691706"/>
                    <a:pt x="872681" y="690372"/>
                  </a:cubicBezTo>
                  <a:cubicBezTo>
                    <a:pt x="871061" y="689134"/>
                    <a:pt x="870013" y="687038"/>
                    <a:pt x="869537" y="684181"/>
                  </a:cubicBezTo>
                  <a:lnTo>
                    <a:pt x="867061" y="669322"/>
                  </a:lnTo>
                  <a:cubicBezTo>
                    <a:pt x="862870" y="677323"/>
                    <a:pt x="856012" y="684276"/>
                    <a:pt x="846582" y="690372"/>
                  </a:cubicBezTo>
                  <a:cubicBezTo>
                    <a:pt x="837152" y="696373"/>
                    <a:pt x="827056" y="699992"/>
                    <a:pt x="816293" y="701135"/>
                  </a:cubicBezTo>
                  <a:cubicBezTo>
                    <a:pt x="808006" y="701993"/>
                    <a:pt x="800481" y="701516"/>
                    <a:pt x="793718" y="699707"/>
                  </a:cubicBezTo>
                  <a:cubicBezTo>
                    <a:pt x="786860" y="697802"/>
                    <a:pt x="781050" y="694658"/>
                    <a:pt x="776192" y="690277"/>
                  </a:cubicBezTo>
                  <a:cubicBezTo>
                    <a:pt x="783812" y="720376"/>
                    <a:pt x="788575" y="738854"/>
                    <a:pt x="790575" y="745712"/>
                  </a:cubicBezTo>
                  <a:cubicBezTo>
                    <a:pt x="791051" y="747522"/>
                    <a:pt x="791242" y="748665"/>
                    <a:pt x="791337" y="749237"/>
                  </a:cubicBezTo>
                  <a:cubicBezTo>
                    <a:pt x="791718" y="753047"/>
                    <a:pt x="791051" y="755904"/>
                    <a:pt x="789146" y="758000"/>
                  </a:cubicBezTo>
                  <a:cubicBezTo>
                    <a:pt x="787241" y="760095"/>
                    <a:pt x="784955" y="761238"/>
                    <a:pt x="782193" y="761524"/>
                  </a:cubicBezTo>
                  <a:cubicBezTo>
                    <a:pt x="779145" y="761905"/>
                    <a:pt x="776573" y="760762"/>
                    <a:pt x="774573" y="758381"/>
                  </a:cubicBezTo>
                  <a:cubicBezTo>
                    <a:pt x="772573" y="755904"/>
                    <a:pt x="771335" y="752380"/>
                    <a:pt x="770763" y="747713"/>
                  </a:cubicBezTo>
                  <a:lnTo>
                    <a:pt x="752665" y="582454"/>
                  </a:lnTo>
                  <a:lnTo>
                    <a:pt x="736187" y="587693"/>
                  </a:lnTo>
                  <a:cubicBezTo>
                    <a:pt x="735521" y="587978"/>
                    <a:pt x="734568" y="588264"/>
                    <a:pt x="733330" y="588359"/>
                  </a:cubicBezTo>
                  <a:cubicBezTo>
                    <a:pt x="731044" y="588645"/>
                    <a:pt x="729044" y="588074"/>
                    <a:pt x="727424" y="586740"/>
                  </a:cubicBezTo>
                  <a:cubicBezTo>
                    <a:pt x="725805" y="585407"/>
                    <a:pt x="724853" y="583787"/>
                    <a:pt x="724662" y="581787"/>
                  </a:cubicBezTo>
                  <a:cubicBezTo>
                    <a:pt x="724472" y="580168"/>
                    <a:pt x="724853" y="578739"/>
                    <a:pt x="725805" y="577501"/>
                  </a:cubicBezTo>
                  <a:cubicBezTo>
                    <a:pt x="726758" y="576263"/>
                    <a:pt x="728186" y="575310"/>
                    <a:pt x="730187" y="574548"/>
                  </a:cubicBezTo>
                  <a:lnTo>
                    <a:pt x="759619" y="565214"/>
                  </a:lnTo>
                  <a:cubicBezTo>
                    <a:pt x="760476" y="564928"/>
                    <a:pt x="761143" y="564737"/>
                    <a:pt x="761619" y="564642"/>
                  </a:cubicBezTo>
                  <a:cubicBezTo>
                    <a:pt x="763334" y="564452"/>
                    <a:pt x="764762" y="564833"/>
                    <a:pt x="766001" y="565880"/>
                  </a:cubicBezTo>
                  <a:cubicBezTo>
                    <a:pt x="767239" y="566928"/>
                    <a:pt x="767906" y="568262"/>
                    <a:pt x="768096" y="569786"/>
                  </a:cubicBezTo>
                  <a:lnTo>
                    <a:pt x="777621" y="657225"/>
                  </a:lnTo>
                  <a:cubicBezTo>
                    <a:pt x="778669" y="667226"/>
                    <a:pt x="782384" y="674942"/>
                    <a:pt x="788765" y="680466"/>
                  </a:cubicBezTo>
                  <a:cubicBezTo>
                    <a:pt x="795147" y="685990"/>
                    <a:pt x="803815" y="688086"/>
                    <a:pt x="814959" y="686943"/>
                  </a:cubicBezTo>
                  <a:cubicBezTo>
                    <a:pt x="821722" y="686181"/>
                    <a:pt x="828485" y="684181"/>
                    <a:pt x="835343" y="680847"/>
                  </a:cubicBezTo>
                  <a:cubicBezTo>
                    <a:pt x="842201" y="677513"/>
                    <a:pt x="848201" y="673418"/>
                    <a:pt x="853345" y="668465"/>
                  </a:cubicBezTo>
                  <a:cubicBezTo>
                    <a:pt x="858584" y="663512"/>
                    <a:pt x="862108" y="658273"/>
                    <a:pt x="864013" y="652653"/>
                  </a:cubicBezTo>
                  <a:lnTo>
                    <a:pt x="855059" y="571024"/>
                  </a:lnTo>
                  <a:lnTo>
                    <a:pt x="838772" y="576263"/>
                  </a:lnTo>
                  <a:cubicBezTo>
                    <a:pt x="837819" y="576739"/>
                    <a:pt x="836771" y="577025"/>
                    <a:pt x="835724" y="577120"/>
                  </a:cubicBezTo>
                  <a:cubicBezTo>
                    <a:pt x="833342" y="577406"/>
                    <a:pt x="831247" y="576834"/>
                    <a:pt x="829628" y="575501"/>
                  </a:cubicBezTo>
                  <a:cubicBezTo>
                    <a:pt x="828008" y="574167"/>
                    <a:pt x="827056" y="572548"/>
                    <a:pt x="826865" y="570548"/>
                  </a:cubicBezTo>
                  <a:cubicBezTo>
                    <a:pt x="826675" y="568928"/>
                    <a:pt x="827056" y="567500"/>
                    <a:pt x="828008" y="566166"/>
                  </a:cubicBezTo>
                  <a:cubicBezTo>
                    <a:pt x="828961" y="564833"/>
                    <a:pt x="830485" y="563880"/>
                    <a:pt x="832676" y="563118"/>
                  </a:cubicBezTo>
                  <a:lnTo>
                    <a:pt x="861917" y="553879"/>
                  </a:lnTo>
                  <a:cubicBezTo>
                    <a:pt x="862775" y="553593"/>
                    <a:pt x="863441" y="553403"/>
                    <a:pt x="863918" y="553307"/>
                  </a:cubicBezTo>
                  <a:cubicBezTo>
                    <a:pt x="865632" y="553117"/>
                    <a:pt x="867061" y="553498"/>
                    <a:pt x="868299" y="554546"/>
                  </a:cubicBezTo>
                  <a:cubicBezTo>
                    <a:pt x="869537" y="555593"/>
                    <a:pt x="870204" y="556927"/>
                    <a:pt x="870395" y="558451"/>
                  </a:cubicBezTo>
                  <a:lnTo>
                    <a:pt x="883253" y="675799"/>
                  </a:lnTo>
                  <a:lnTo>
                    <a:pt x="908495" y="671132"/>
                  </a:lnTo>
                  <a:lnTo>
                    <a:pt x="909542" y="671132"/>
                  </a:lnTo>
                  <a:cubicBezTo>
                    <a:pt x="911828" y="670751"/>
                    <a:pt x="913638" y="671132"/>
                    <a:pt x="914876" y="672179"/>
                  </a:cubicBezTo>
                  <a:cubicBezTo>
                    <a:pt x="916115" y="673227"/>
                    <a:pt x="916877" y="674561"/>
                    <a:pt x="917067" y="676275"/>
                  </a:cubicBezTo>
                  <a:cubicBezTo>
                    <a:pt x="917258" y="677990"/>
                    <a:pt x="916877" y="679609"/>
                    <a:pt x="915829" y="681228"/>
                  </a:cubicBezTo>
                  <a:cubicBezTo>
                    <a:pt x="914876" y="682752"/>
                    <a:pt x="913352" y="683895"/>
                    <a:pt x="911352" y="684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36" name="Google Shape;336;p26"/>
          <p:cNvSpPr txBox="1"/>
          <p:nvPr/>
        </p:nvSpPr>
        <p:spPr>
          <a:xfrm>
            <a:off x="9772299" y="5912746"/>
            <a:ext cx="17908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rPr>
              <a:t>morsemicro.com</a:t>
            </a:r>
            <a:endParaRPr sz="1400">
              <a:solidFill>
                <a:schemeClr val="l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Only">
  <p:cSld name="Title and Subtitle Onl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39" name="Google Shape;339;p27"/>
          <p:cNvSpPr txBox="1"/>
          <p:nvPr>
            <p:ph idx="1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0" name="Google Shape;340;p27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27"/>
          <p:cNvSpPr txBox="1"/>
          <p:nvPr>
            <p:ph idx="2" type="body"/>
          </p:nvPr>
        </p:nvSpPr>
        <p:spPr>
          <a:xfrm>
            <a:off x="838200" y="1780893"/>
            <a:ext cx="10529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342" name="Google Shape;342;p27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343" name="Google Shape;343;p27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49" name="Google Shape;349;p27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353" name="Google Shape;353;p28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4" name="Google Shape;354;p28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5" name="Google Shape;355;p28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7" name="Google Shape;357;p28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8" name="Google Shape;358;p28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59" name="Google Shape;359;p28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title">
  <p:cSld name="Blank_1_2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/>
          <p:nvPr>
            <p:ph idx="12" type="sldNum"/>
          </p:nvPr>
        </p:nvSpPr>
        <p:spPr>
          <a:xfrm>
            <a:off x="296541" y="337359"/>
            <a:ext cx="951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62" name="Google Shape;362;p29"/>
          <p:cNvSpPr txBox="1"/>
          <p:nvPr>
            <p:ph type="title"/>
          </p:nvPr>
        </p:nvSpPr>
        <p:spPr>
          <a:xfrm>
            <a:off x="0" y="261151"/>
            <a:ext cx="12192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63" name="Google Shape;363;p29"/>
          <p:cNvSpPr txBox="1"/>
          <p:nvPr>
            <p:ph idx="2" type="sldNum"/>
          </p:nvPr>
        </p:nvSpPr>
        <p:spPr>
          <a:xfrm>
            <a:off x="8647600" y="6487296"/>
            <a:ext cx="24111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     </a:t>
            </a:r>
            <a:fld id="{00000000-1234-1234-1234-123412341234}" type="slidenum">
              <a:rPr lang="en-AU" sz="1200"/>
              <a:t>‹#›</a:t>
            </a:fld>
            <a:endParaRPr sz="1200"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Blank_1_2_3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"/>
          <p:cNvSpPr txBox="1"/>
          <p:nvPr>
            <p:ph idx="12" type="sldNum"/>
          </p:nvPr>
        </p:nvSpPr>
        <p:spPr>
          <a:xfrm>
            <a:off x="296541" y="337359"/>
            <a:ext cx="951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66" name="Google Shape;366;p30"/>
          <p:cNvSpPr txBox="1"/>
          <p:nvPr>
            <p:ph type="title"/>
          </p:nvPr>
        </p:nvSpPr>
        <p:spPr>
          <a:xfrm>
            <a:off x="0" y="261151"/>
            <a:ext cx="12192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67" name="Google Shape;367;p30"/>
          <p:cNvSpPr txBox="1"/>
          <p:nvPr>
            <p:ph idx="2" type="sldNum"/>
          </p:nvPr>
        </p:nvSpPr>
        <p:spPr>
          <a:xfrm>
            <a:off x="11373638" y="6490063"/>
            <a:ext cx="645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     </a:t>
            </a:r>
            <a:fld id="{00000000-1234-1234-1234-123412341234}" type="slidenum">
              <a:rPr lang="en-AU" sz="1200"/>
              <a:t>‹#›</a:t>
            </a:fld>
            <a:endParaRPr sz="1200"/>
          </a:p>
        </p:txBody>
      </p:sp>
      <p:sp>
        <p:nvSpPr>
          <p:cNvPr id="368" name="Google Shape;368;p30"/>
          <p:cNvSpPr txBox="1"/>
          <p:nvPr>
            <p:ph idx="1" type="body"/>
          </p:nvPr>
        </p:nvSpPr>
        <p:spPr>
          <a:xfrm>
            <a:off x="838200" y="1419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○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■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 1">
  <p:cSld name="2_Title Slide With Image_1">
    <p:bg>
      <p:bgPr>
        <a:gradFill>
          <a:gsLst>
            <a:gs pos="0">
              <a:srgbClr val="776E82"/>
            </a:gs>
            <a:gs pos="100000">
              <a:srgbClr val="373638"/>
            </a:gs>
          </a:gsLst>
          <a:lin ang="5400012" scaled="0"/>
        </a:gra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/>
          <p:nvPr>
            <p:ph type="ctrTitle"/>
          </p:nvPr>
        </p:nvSpPr>
        <p:spPr>
          <a:xfrm>
            <a:off x="7376630" y="2635702"/>
            <a:ext cx="38688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7376630" y="4820457"/>
            <a:ext cx="386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4"/>
          <p:cNvSpPr/>
          <p:nvPr/>
        </p:nvSpPr>
        <p:spPr>
          <a:xfrm>
            <a:off x="0" y="-6055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4" name="Google Shape;44;p4"/>
          <p:cNvSpPr/>
          <p:nvPr/>
        </p:nvSpPr>
        <p:spPr>
          <a:xfrm rot="2700000">
            <a:off x="-229043" y="4263899"/>
            <a:ext cx="4327323" cy="1189526"/>
          </a:xfrm>
          <a:custGeom>
            <a:rect b="b" l="l" r="r" t="t"/>
            <a:pathLst>
              <a:path extrusionOk="0" h="1808865" w="6580386">
                <a:moveTo>
                  <a:pt x="3324180" y="0"/>
                </a:moveTo>
                <a:cubicBezTo>
                  <a:pt x="3410000" y="3334"/>
                  <a:pt x="3516585" y="5620"/>
                  <a:pt x="3622884" y="12001"/>
                </a:cubicBezTo>
                <a:cubicBezTo>
                  <a:pt x="3750424" y="19621"/>
                  <a:pt x="3877582" y="33052"/>
                  <a:pt x="4004264" y="50863"/>
                </a:cubicBezTo>
                <a:cubicBezTo>
                  <a:pt x="4890756" y="175260"/>
                  <a:pt x="5690666" y="508825"/>
                  <a:pt x="6407327" y="1044035"/>
                </a:cubicBezTo>
                <a:cubicBezTo>
                  <a:pt x="6500291" y="1113473"/>
                  <a:pt x="6557631" y="1204531"/>
                  <a:pt x="6575253" y="1319117"/>
                </a:cubicBezTo>
                <a:cubicBezTo>
                  <a:pt x="6591350" y="1424083"/>
                  <a:pt x="6569443" y="1521905"/>
                  <a:pt x="6511626" y="1611249"/>
                </a:cubicBezTo>
                <a:cubicBezTo>
                  <a:pt x="6443141" y="1716976"/>
                  <a:pt x="6345986" y="1780127"/>
                  <a:pt x="6221970" y="1798796"/>
                </a:cubicBezTo>
                <a:cubicBezTo>
                  <a:pt x="6107670" y="1816037"/>
                  <a:pt x="6003562" y="1787938"/>
                  <a:pt x="5909360" y="1720024"/>
                </a:cubicBezTo>
                <a:cubicBezTo>
                  <a:pt x="5821064" y="1656398"/>
                  <a:pt x="5733147" y="1592104"/>
                  <a:pt x="5641803" y="1533049"/>
                </a:cubicBezTo>
                <a:cubicBezTo>
                  <a:pt x="5210225" y="1253871"/>
                  <a:pt x="4743119" y="1058513"/>
                  <a:pt x="4241628" y="945547"/>
                </a:cubicBezTo>
                <a:cubicBezTo>
                  <a:pt x="4095324" y="912590"/>
                  <a:pt x="3947687" y="887444"/>
                  <a:pt x="3798810" y="869632"/>
                </a:cubicBezTo>
                <a:cubicBezTo>
                  <a:pt x="3584498" y="844010"/>
                  <a:pt x="3369328" y="834676"/>
                  <a:pt x="3153682" y="842201"/>
                </a:cubicBezTo>
                <a:cubicBezTo>
                  <a:pt x="2531414" y="864013"/>
                  <a:pt x="1939721" y="1009459"/>
                  <a:pt x="1380318" y="1283875"/>
                </a:cubicBezTo>
                <a:cubicBezTo>
                  <a:pt x="1130858" y="1406271"/>
                  <a:pt x="896162" y="1552575"/>
                  <a:pt x="674896" y="1720691"/>
                </a:cubicBezTo>
                <a:cubicBezTo>
                  <a:pt x="427341" y="1908715"/>
                  <a:pt x="75678" y="1781365"/>
                  <a:pt x="10908" y="1477613"/>
                </a:cubicBezTo>
                <a:cubicBezTo>
                  <a:pt x="-25191" y="1308545"/>
                  <a:pt x="28815" y="1165574"/>
                  <a:pt x="165404" y="1058513"/>
                </a:cubicBezTo>
                <a:cubicBezTo>
                  <a:pt x="327329" y="931640"/>
                  <a:pt x="498969" y="818483"/>
                  <a:pt x="676515" y="714565"/>
                </a:cubicBezTo>
                <a:cubicBezTo>
                  <a:pt x="1114665" y="458057"/>
                  <a:pt x="1580248" y="269176"/>
                  <a:pt x="2073738" y="149542"/>
                </a:cubicBezTo>
                <a:cubicBezTo>
                  <a:pt x="2224518" y="112967"/>
                  <a:pt x="2376442" y="81724"/>
                  <a:pt x="2530271" y="60674"/>
                </a:cubicBezTo>
                <a:cubicBezTo>
                  <a:pt x="2639523" y="45720"/>
                  <a:pt x="2748965" y="32004"/>
                  <a:pt x="2858693" y="21431"/>
                </a:cubicBezTo>
                <a:cubicBezTo>
                  <a:pt x="2944227" y="13240"/>
                  <a:pt x="3030333" y="10192"/>
                  <a:pt x="3116249" y="6096"/>
                </a:cubicBezTo>
                <a:cubicBezTo>
                  <a:pt x="3178542" y="3143"/>
                  <a:pt x="3241026" y="2381"/>
                  <a:pt x="3324275" y="0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5" name="Google Shape;45;p4"/>
          <p:cNvSpPr/>
          <p:nvPr/>
        </p:nvSpPr>
        <p:spPr>
          <a:xfrm rot="2700000">
            <a:off x="-25062" y="5561849"/>
            <a:ext cx="1803628" cy="705663"/>
          </a:xfrm>
          <a:custGeom>
            <a:rect b="b" l="l" r="r" t="t"/>
            <a:pathLst>
              <a:path extrusionOk="0" h="1073074" w="2742704">
                <a:moveTo>
                  <a:pt x="2332176" y="1069832"/>
                </a:moveTo>
                <a:cubicBezTo>
                  <a:pt x="2257310" y="1069546"/>
                  <a:pt x="2192445" y="1055259"/>
                  <a:pt x="2131961" y="1023445"/>
                </a:cubicBezTo>
                <a:cubicBezTo>
                  <a:pt x="1997754" y="952960"/>
                  <a:pt x="1855736" y="904097"/>
                  <a:pt x="1707527" y="873141"/>
                </a:cubicBezTo>
                <a:cubicBezTo>
                  <a:pt x="1560652" y="842470"/>
                  <a:pt x="1412347" y="832183"/>
                  <a:pt x="1262519" y="842375"/>
                </a:cubicBezTo>
                <a:cubicBezTo>
                  <a:pt x="1033062" y="857901"/>
                  <a:pt x="817035" y="919813"/>
                  <a:pt x="612723" y="1025064"/>
                </a:cubicBezTo>
                <a:cubicBezTo>
                  <a:pt x="359454" y="1155557"/>
                  <a:pt x="58845" y="1008015"/>
                  <a:pt x="7029" y="727789"/>
                </a:cubicBezTo>
                <a:cubicBezTo>
                  <a:pt x="-25928" y="549767"/>
                  <a:pt x="59130" y="371745"/>
                  <a:pt x="217722" y="286496"/>
                </a:cubicBezTo>
                <a:cubicBezTo>
                  <a:pt x="341261" y="220107"/>
                  <a:pt x="470229" y="166100"/>
                  <a:pt x="603579" y="122571"/>
                </a:cubicBezTo>
                <a:cubicBezTo>
                  <a:pt x="750741" y="74565"/>
                  <a:pt x="901045" y="40656"/>
                  <a:pt x="1054588" y="20748"/>
                </a:cubicBezTo>
                <a:cubicBezTo>
                  <a:pt x="1209084" y="746"/>
                  <a:pt x="1364055" y="-4969"/>
                  <a:pt x="1519408" y="4365"/>
                </a:cubicBezTo>
                <a:cubicBezTo>
                  <a:pt x="1872214" y="25797"/>
                  <a:pt x="2205970" y="118761"/>
                  <a:pt x="2519247" y="280876"/>
                </a:cubicBezTo>
                <a:cubicBezTo>
                  <a:pt x="2669457" y="358600"/>
                  <a:pt x="2742800" y="489759"/>
                  <a:pt x="2742704" y="658923"/>
                </a:cubicBezTo>
                <a:cubicBezTo>
                  <a:pt x="2742704" y="867521"/>
                  <a:pt x="2576969" y="1037542"/>
                  <a:pt x="2379897" y="1066308"/>
                </a:cubicBezTo>
                <a:cubicBezTo>
                  <a:pt x="2361894" y="1068975"/>
                  <a:pt x="2343511" y="1068975"/>
                  <a:pt x="2332082" y="1069832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6" name="Google Shape;46;p4"/>
          <p:cNvSpPr/>
          <p:nvPr/>
        </p:nvSpPr>
        <p:spPr>
          <a:xfrm rot="2700000">
            <a:off x="157358" y="2444231"/>
            <a:ext cx="1350828" cy="1049759"/>
          </a:xfrm>
          <a:custGeom>
            <a:rect b="b" l="l" r="r" t="t"/>
            <a:pathLst>
              <a:path extrusionOk="0" h="1596326" w="2054150">
                <a:moveTo>
                  <a:pt x="2053956" y="449241"/>
                </a:moveTo>
                <a:cubicBezTo>
                  <a:pt x="2044241" y="589259"/>
                  <a:pt x="1970041" y="719656"/>
                  <a:pt x="1813640" y="794141"/>
                </a:cubicBezTo>
                <a:cubicBezTo>
                  <a:pt x="1414828" y="984165"/>
                  <a:pt x="1041544" y="1214766"/>
                  <a:pt x="696453" y="1490610"/>
                </a:cubicBezTo>
                <a:cubicBezTo>
                  <a:pt x="640256" y="1535568"/>
                  <a:pt x="579581" y="1569477"/>
                  <a:pt x="509096" y="1585860"/>
                </a:cubicBezTo>
                <a:cubicBezTo>
                  <a:pt x="283449" y="1638438"/>
                  <a:pt x="49705" y="1487276"/>
                  <a:pt x="8367" y="1259247"/>
                </a:cubicBezTo>
                <a:cubicBezTo>
                  <a:pt x="-21542" y="1094370"/>
                  <a:pt x="28750" y="955590"/>
                  <a:pt x="158957" y="850815"/>
                </a:cubicBezTo>
                <a:cubicBezTo>
                  <a:pt x="507572" y="570304"/>
                  <a:pt x="882381" y="329798"/>
                  <a:pt x="1281288" y="126915"/>
                </a:cubicBezTo>
                <a:cubicBezTo>
                  <a:pt x="1340248" y="96911"/>
                  <a:pt x="1399874" y="68146"/>
                  <a:pt x="1459501" y="39571"/>
                </a:cubicBezTo>
                <a:cubicBezTo>
                  <a:pt x="1515222" y="12806"/>
                  <a:pt x="1574372" y="-1577"/>
                  <a:pt x="1636094" y="138"/>
                </a:cubicBezTo>
                <a:cubicBezTo>
                  <a:pt x="1798400" y="4519"/>
                  <a:pt x="1921368" y="77004"/>
                  <a:pt x="2001949" y="218260"/>
                </a:cubicBezTo>
                <a:cubicBezTo>
                  <a:pt x="2039478" y="284078"/>
                  <a:pt x="2054432" y="347609"/>
                  <a:pt x="2054147" y="449146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7" name="Google Shape;47;p4"/>
          <p:cNvSpPr/>
          <p:nvPr/>
        </p:nvSpPr>
        <p:spPr>
          <a:xfrm rot="2700000">
            <a:off x="3145057" y="5428844"/>
            <a:ext cx="1350864" cy="1046560"/>
          </a:xfrm>
          <a:custGeom>
            <a:rect b="b" l="l" r="r" t="t"/>
            <a:pathLst>
              <a:path extrusionOk="0" h="1591462" w="2054205">
                <a:moveTo>
                  <a:pt x="2054000" y="1174440"/>
                </a:moveTo>
                <a:cubicBezTo>
                  <a:pt x="2060096" y="1354844"/>
                  <a:pt x="1930175" y="1541058"/>
                  <a:pt x="1724530" y="1582206"/>
                </a:cubicBezTo>
                <a:cubicBezTo>
                  <a:pt x="1595467" y="1608113"/>
                  <a:pt x="1478119" y="1579538"/>
                  <a:pt x="1374677" y="1497719"/>
                </a:cubicBezTo>
                <a:cubicBezTo>
                  <a:pt x="1259996" y="1407041"/>
                  <a:pt x="1142648" y="1319982"/>
                  <a:pt x="1021585" y="1237782"/>
                </a:cubicBezTo>
                <a:cubicBezTo>
                  <a:pt x="778031" y="1072523"/>
                  <a:pt x="523619" y="926314"/>
                  <a:pt x="256633" y="802394"/>
                </a:cubicBezTo>
                <a:cubicBezTo>
                  <a:pt x="204150" y="778010"/>
                  <a:pt x="155668" y="748578"/>
                  <a:pt x="116710" y="705810"/>
                </a:cubicBezTo>
                <a:cubicBezTo>
                  <a:pt x="8506" y="587033"/>
                  <a:pt x="-26545" y="448635"/>
                  <a:pt x="20317" y="295187"/>
                </a:cubicBezTo>
                <a:cubicBezTo>
                  <a:pt x="67276" y="141740"/>
                  <a:pt x="173289" y="45823"/>
                  <a:pt x="330451" y="10104"/>
                </a:cubicBezTo>
                <a:cubicBezTo>
                  <a:pt x="425797" y="-11613"/>
                  <a:pt x="517808" y="2579"/>
                  <a:pt x="606010" y="44013"/>
                </a:cubicBezTo>
                <a:cubicBezTo>
                  <a:pt x="974246" y="216987"/>
                  <a:pt x="1323052" y="422918"/>
                  <a:pt x="1652236" y="661805"/>
                </a:cubicBezTo>
                <a:cubicBezTo>
                  <a:pt x="1732912" y="720383"/>
                  <a:pt x="1811875" y="781439"/>
                  <a:pt x="1890742" y="842399"/>
                </a:cubicBezTo>
                <a:cubicBezTo>
                  <a:pt x="1978943" y="910598"/>
                  <a:pt x="2032283" y="1000228"/>
                  <a:pt x="2049523" y="1110623"/>
                </a:cubicBezTo>
                <a:cubicBezTo>
                  <a:pt x="2052762" y="1131578"/>
                  <a:pt x="2052571" y="1153009"/>
                  <a:pt x="2053905" y="1174250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" name="Google Shape;48;p4"/>
          <p:cNvSpPr/>
          <p:nvPr/>
        </p:nvSpPr>
        <p:spPr>
          <a:xfrm rot="2700000">
            <a:off x="1524980" y="3267491"/>
            <a:ext cx="1479222" cy="700130"/>
          </a:xfrm>
          <a:custGeom>
            <a:rect b="b" l="l" r="r" t="t"/>
            <a:pathLst>
              <a:path extrusionOk="0" h="1064660" w="2249393">
                <a:moveTo>
                  <a:pt x="1819276" y="277"/>
                </a:moveTo>
                <a:cubicBezTo>
                  <a:pt x="2005109" y="-6581"/>
                  <a:pt x="2167415" y="114482"/>
                  <a:pt x="2225231" y="277169"/>
                </a:cubicBezTo>
                <a:cubicBezTo>
                  <a:pt x="2309337" y="514056"/>
                  <a:pt x="2165796" y="772469"/>
                  <a:pt x="1919955" y="825142"/>
                </a:cubicBezTo>
                <a:cubicBezTo>
                  <a:pt x="1891856" y="831143"/>
                  <a:pt x="1862710" y="832762"/>
                  <a:pt x="1833849" y="834763"/>
                </a:cubicBezTo>
                <a:cubicBezTo>
                  <a:pt x="1754125" y="840382"/>
                  <a:pt x="1674210" y="843621"/>
                  <a:pt x="1594676" y="850669"/>
                </a:cubicBezTo>
                <a:cubicBezTo>
                  <a:pt x="1517429" y="857432"/>
                  <a:pt x="1440181" y="865814"/>
                  <a:pt x="1363409" y="876768"/>
                </a:cubicBezTo>
                <a:cubicBezTo>
                  <a:pt x="1253586" y="892484"/>
                  <a:pt x="1143763" y="909058"/>
                  <a:pt x="1034606" y="929060"/>
                </a:cubicBezTo>
                <a:cubicBezTo>
                  <a:pt x="866299" y="959921"/>
                  <a:pt x="700279" y="1001069"/>
                  <a:pt x="535687" y="1047932"/>
                </a:cubicBezTo>
                <a:cubicBezTo>
                  <a:pt x="347759" y="1101558"/>
                  <a:pt x="150591" y="1023167"/>
                  <a:pt x="55817" y="856956"/>
                </a:cubicBezTo>
                <a:cubicBezTo>
                  <a:pt x="-78390" y="621688"/>
                  <a:pt x="39815" y="322413"/>
                  <a:pt x="299181" y="247261"/>
                </a:cubicBezTo>
                <a:cubicBezTo>
                  <a:pt x="464916" y="199255"/>
                  <a:pt x="632270" y="157821"/>
                  <a:pt x="801720" y="125055"/>
                </a:cubicBezTo>
                <a:cubicBezTo>
                  <a:pt x="910591" y="104005"/>
                  <a:pt x="1019843" y="84669"/>
                  <a:pt x="1129380" y="67048"/>
                </a:cubicBezTo>
                <a:cubicBezTo>
                  <a:pt x="1204342" y="54951"/>
                  <a:pt x="1279970" y="46283"/>
                  <a:pt x="1355504" y="37901"/>
                </a:cubicBezTo>
                <a:cubicBezTo>
                  <a:pt x="1443896" y="28090"/>
                  <a:pt x="1532478" y="19327"/>
                  <a:pt x="1621156" y="11993"/>
                </a:cubicBezTo>
                <a:cubicBezTo>
                  <a:pt x="1687069" y="6564"/>
                  <a:pt x="1753268" y="4087"/>
                  <a:pt x="1819371" y="277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9" name="Google Shape;49;p4"/>
          <p:cNvSpPr/>
          <p:nvPr/>
        </p:nvSpPr>
        <p:spPr>
          <a:xfrm rot="2700000">
            <a:off x="677639" y="4720883"/>
            <a:ext cx="1199815" cy="656574"/>
          </a:xfrm>
          <a:custGeom>
            <a:rect b="b" l="l" r="r" t="t"/>
            <a:pathLst>
              <a:path extrusionOk="0" h="998425" w="1824510">
                <a:moveTo>
                  <a:pt x="1824415" y="429576"/>
                </a:moveTo>
                <a:cubicBezTo>
                  <a:pt x="1826606" y="639603"/>
                  <a:pt x="1669538" y="824864"/>
                  <a:pt x="1458941" y="855439"/>
                </a:cubicBezTo>
                <a:cubicBezTo>
                  <a:pt x="1420745" y="860964"/>
                  <a:pt x="1381598" y="860964"/>
                  <a:pt x="1342831" y="861726"/>
                </a:cubicBezTo>
                <a:cubicBezTo>
                  <a:pt x="1072797" y="867155"/>
                  <a:pt x="808193" y="908112"/>
                  <a:pt x="548446" y="981645"/>
                </a:cubicBezTo>
                <a:cubicBezTo>
                  <a:pt x="322037" y="1045653"/>
                  <a:pt x="89150" y="921257"/>
                  <a:pt x="19713" y="698467"/>
                </a:cubicBezTo>
                <a:cubicBezTo>
                  <a:pt x="-50105" y="474820"/>
                  <a:pt x="70577" y="228694"/>
                  <a:pt x="301939" y="157161"/>
                </a:cubicBezTo>
                <a:cubicBezTo>
                  <a:pt x="443766" y="113346"/>
                  <a:pt x="588356" y="79914"/>
                  <a:pt x="734945" y="56673"/>
                </a:cubicBezTo>
                <a:cubicBezTo>
                  <a:pt x="833339" y="41052"/>
                  <a:pt x="932113" y="27621"/>
                  <a:pt x="1031173" y="17049"/>
                </a:cubicBezTo>
                <a:cubicBezTo>
                  <a:pt x="1155379" y="3809"/>
                  <a:pt x="1280252" y="-2097"/>
                  <a:pt x="1405124" y="666"/>
                </a:cubicBezTo>
                <a:cubicBezTo>
                  <a:pt x="1618865" y="5238"/>
                  <a:pt x="1796793" y="167734"/>
                  <a:pt x="1821843" y="379380"/>
                </a:cubicBezTo>
                <a:cubicBezTo>
                  <a:pt x="1823844" y="395953"/>
                  <a:pt x="1823653" y="412812"/>
                  <a:pt x="1824510" y="429481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0" name="Google Shape;50;p4"/>
          <p:cNvSpPr/>
          <p:nvPr/>
        </p:nvSpPr>
        <p:spPr>
          <a:xfrm rot="2700000">
            <a:off x="1647829" y="5489094"/>
            <a:ext cx="566182" cy="567200"/>
          </a:xfrm>
          <a:custGeom>
            <a:rect b="b" l="l" r="r" t="t"/>
            <a:pathLst>
              <a:path extrusionOk="0" h="862518" w="860970">
                <a:moveTo>
                  <a:pt x="4" y="433963"/>
                </a:moveTo>
                <a:cubicBezTo>
                  <a:pt x="-949" y="196696"/>
                  <a:pt x="191837" y="1052"/>
                  <a:pt x="427390" y="4"/>
                </a:cubicBezTo>
                <a:cubicBezTo>
                  <a:pt x="666754" y="-1043"/>
                  <a:pt x="860206" y="190409"/>
                  <a:pt x="860968" y="429201"/>
                </a:cubicBezTo>
                <a:cubicBezTo>
                  <a:pt x="861730" y="666278"/>
                  <a:pt x="670278" y="859921"/>
                  <a:pt x="435868" y="862493"/>
                </a:cubicBezTo>
                <a:cubicBezTo>
                  <a:pt x="202124" y="864970"/>
                  <a:pt x="2289" y="682566"/>
                  <a:pt x="4" y="434059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1" name="Google Shape;51;p4"/>
          <p:cNvSpPr/>
          <p:nvPr/>
        </p:nvSpPr>
        <p:spPr>
          <a:xfrm rot="2700000">
            <a:off x="1876880" y="6114799"/>
            <a:ext cx="565625" cy="565498"/>
          </a:xfrm>
          <a:custGeom>
            <a:rect b="b" l="l" r="r" t="t"/>
            <a:pathLst>
              <a:path extrusionOk="0" h="859930" w="860123">
                <a:moveTo>
                  <a:pt x="430056" y="859930"/>
                </a:moveTo>
                <a:cubicBezTo>
                  <a:pt x="190598" y="859644"/>
                  <a:pt x="859" y="668097"/>
                  <a:pt x="2" y="428257"/>
                </a:cubicBezTo>
                <a:cubicBezTo>
                  <a:pt x="-760" y="204039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" name="Google Shape;52;p4"/>
          <p:cNvSpPr/>
          <p:nvPr/>
        </p:nvSpPr>
        <p:spPr>
          <a:xfrm rot="2700000">
            <a:off x="114638" y="4340728"/>
            <a:ext cx="565384" cy="565753"/>
          </a:xfrm>
          <a:custGeom>
            <a:rect b="b" l="l" r="r" t="t"/>
            <a:pathLst>
              <a:path extrusionOk="0" h="860318" w="859757">
                <a:moveTo>
                  <a:pt x="428545" y="860311"/>
                </a:moveTo>
                <a:cubicBezTo>
                  <a:pt x="188896" y="858882"/>
                  <a:pt x="-1985" y="665906"/>
                  <a:pt x="16" y="427304"/>
                </a:cubicBezTo>
                <a:cubicBezTo>
                  <a:pt x="2016" y="187941"/>
                  <a:pt x="194992" y="-1797"/>
                  <a:pt x="434356" y="13"/>
                </a:cubicBezTo>
                <a:cubicBezTo>
                  <a:pt x="670861" y="1823"/>
                  <a:pt x="861742" y="196609"/>
                  <a:pt x="859742" y="434258"/>
                </a:cubicBezTo>
                <a:cubicBezTo>
                  <a:pt x="857742" y="670954"/>
                  <a:pt x="664670" y="861740"/>
                  <a:pt x="428545" y="860311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3" name="Google Shape;53;p4"/>
          <p:cNvSpPr/>
          <p:nvPr/>
        </p:nvSpPr>
        <p:spPr>
          <a:xfrm rot="2700000">
            <a:off x="3171556" y="4628900"/>
            <a:ext cx="549045" cy="549212"/>
          </a:xfrm>
          <a:custGeom>
            <a:rect b="b" l="l" r="r" t="t"/>
            <a:pathLst>
              <a:path extrusionOk="0" h="835165" w="834911">
                <a:moveTo>
                  <a:pt x="44" y="414918"/>
                </a:moveTo>
                <a:cubicBezTo>
                  <a:pt x="235" y="183842"/>
                  <a:pt x="192544" y="-1515"/>
                  <a:pt x="421240" y="9"/>
                </a:cubicBezTo>
                <a:cubicBezTo>
                  <a:pt x="628694" y="1438"/>
                  <a:pt x="835482" y="167840"/>
                  <a:pt x="834910" y="417966"/>
                </a:cubicBezTo>
                <a:cubicBezTo>
                  <a:pt x="834339" y="651424"/>
                  <a:pt x="648983" y="836209"/>
                  <a:pt x="415715" y="835161"/>
                </a:cubicBezTo>
                <a:cubicBezTo>
                  <a:pt x="171304" y="834018"/>
                  <a:pt x="-3194" y="633803"/>
                  <a:pt x="44" y="414918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" name="Google Shape;54;p4"/>
          <p:cNvSpPr/>
          <p:nvPr/>
        </p:nvSpPr>
        <p:spPr>
          <a:xfrm rot="2700000">
            <a:off x="2812647" y="4092044"/>
            <a:ext cx="549158" cy="548894"/>
          </a:xfrm>
          <a:custGeom>
            <a:rect b="b" l="l" r="r" t="t"/>
            <a:pathLst>
              <a:path extrusionOk="0" h="834681" w="835083">
                <a:moveTo>
                  <a:pt x="418649" y="5"/>
                </a:moveTo>
                <a:cubicBezTo>
                  <a:pt x="649820" y="1339"/>
                  <a:pt x="835748" y="188029"/>
                  <a:pt x="835082" y="417105"/>
                </a:cubicBezTo>
                <a:cubicBezTo>
                  <a:pt x="834415" y="637609"/>
                  <a:pt x="660679" y="835062"/>
                  <a:pt x="416458" y="834681"/>
                </a:cubicBezTo>
                <a:cubicBezTo>
                  <a:pt x="179857" y="834300"/>
                  <a:pt x="-2452" y="643229"/>
                  <a:pt x="25" y="412819"/>
                </a:cubicBezTo>
                <a:cubicBezTo>
                  <a:pt x="2597" y="178980"/>
                  <a:pt x="193002" y="-1138"/>
                  <a:pt x="418553" y="5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" name="Google Shape;55;p4"/>
          <p:cNvSpPr/>
          <p:nvPr/>
        </p:nvSpPr>
        <p:spPr>
          <a:xfrm rot="2700000">
            <a:off x="91410" y="6126242"/>
            <a:ext cx="565625" cy="565497"/>
          </a:xfrm>
          <a:custGeom>
            <a:rect b="b" l="l" r="r" t="t"/>
            <a:pathLst>
              <a:path extrusionOk="0" h="859929" w="860123">
                <a:moveTo>
                  <a:pt x="430056" y="859930"/>
                </a:moveTo>
                <a:cubicBezTo>
                  <a:pt x="190598" y="859644"/>
                  <a:pt x="860" y="668097"/>
                  <a:pt x="2" y="428257"/>
                </a:cubicBezTo>
                <a:cubicBezTo>
                  <a:pt x="-760" y="204038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9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ed List">
  <p:cSld name="Blank_1_2_3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 txBox="1"/>
          <p:nvPr>
            <p:ph idx="12" type="sldNum"/>
          </p:nvPr>
        </p:nvSpPr>
        <p:spPr>
          <a:xfrm>
            <a:off x="296541" y="337359"/>
            <a:ext cx="951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71" name="Google Shape;371;p31"/>
          <p:cNvSpPr txBox="1"/>
          <p:nvPr>
            <p:ph type="title"/>
          </p:nvPr>
        </p:nvSpPr>
        <p:spPr>
          <a:xfrm>
            <a:off x="0" y="261151"/>
            <a:ext cx="12192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72" name="Google Shape;372;p31"/>
          <p:cNvSpPr txBox="1"/>
          <p:nvPr>
            <p:ph idx="2" type="sldNum"/>
          </p:nvPr>
        </p:nvSpPr>
        <p:spPr>
          <a:xfrm>
            <a:off x="11373638" y="6490063"/>
            <a:ext cx="6459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     </a:t>
            </a:r>
            <a:fld id="{00000000-1234-1234-1234-123412341234}" type="slidenum">
              <a:rPr lang="en-AU" sz="1200"/>
              <a:t>‹#›</a:t>
            </a:fld>
            <a:endParaRPr sz="1200"/>
          </a:p>
        </p:txBody>
      </p:sp>
      <p:sp>
        <p:nvSpPr>
          <p:cNvPr id="373" name="Google Shape;373;p31"/>
          <p:cNvSpPr txBox="1"/>
          <p:nvPr>
            <p:ph idx="1" type="body"/>
          </p:nvPr>
        </p:nvSpPr>
        <p:spPr>
          <a:xfrm>
            <a:off x="838200" y="1419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AutoNum type="arabicPeriod"/>
              <a:defRPr b="0" i="0" sz="19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ato"/>
              <a:buAutoNum type="arabicPeriod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ntent">
  <p:cSld name="Title and One Content">
    <p:bg>
      <p:bgPr>
        <a:solidFill>
          <a:schemeClr val="lt2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82" name="Google Shape;382;p3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83" name="Google Shape;383;p33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4" name="Google Shape;384;p33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grpSp>
        <p:nvGrpSpPr>
          <p:cNvPr id="385" name="Google Shape;385;p33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386" name="Google Shape;386;p33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7" name="Google Shape;387;p33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8" name="Google Shape;388;p33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9" name="Google Shape;389;p33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0" name="Google Shape;390;p33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1" name="Google Shape;391;p33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92" name="Google Shape;392;p33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>
  <p:cSld name="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/>
          <p:nvPr/>
        </p:nvSpPr>
        <p:spPr>
          <a:xfrm>
            <a:off x="350379" y="1632247"/>
            <a:ext cx="4324500" cy="4880100"/>
          </a:xfrm>
          <a:prstGeom prst="rect">
            <a:avLst/>
          </a:prstGeom>
          <a:gradFill>
            <a:gsLst>
              <a:gs pos="0">
                <a:srgbClr val="06020A"/>
              </a:gs>
              <a:gs pos="88000">
                <a:srgbClr val="7518A7"/>
              </a:gs>
              <a:gs pos="100000">
                <a:srgbClr val="7518A7"/>
              </a:gs>
            </a:gsLst>
            <a:lin ang="18599929" scaled="0"/>
          </a:gradFill>
          <a:ln cap="flat" cmpd="sng" w="12700">
            <a:solidFill>
              <a:srgbClr val="56127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5" name="Google Shape;395;p34"/>
          <p:cNvSpPr/>
          <p:nvPr>
            <p:ph idx="2" type="pic"/>
          </p:nvPr>
        </p:nvSpPr>
        <p:spPr>
          <a:xfrm>
            <a:off x="350379" y="358777"/>
            <a:ext cx="6563100" cy="61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396" name="Google Shape;396;p34"/>
          <p:cNvSpPr txBox="1"/>
          <p:nvPr>
            <p:ph type="ctrTitle"/>
          </p:nvPr>
        </p:nvSpPr>
        <p:spPr>
          <a:xfrm>
            <a:off x="7376631" y="2635703"/>
            <a:ext cx="3868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7" name="Google Shape;397;p34"/>
          <p:cNvSpPr txBox="1"/>
          <p:nvPr>
            <p:ph idx="1" type="subTitle"/>
          </p:nvPr>
        </p:nvSpPr>
        <p:spPr>
          <a:xfrm>
            <a:off x="7376631" y="4820457"/>
            <a:ext cx="3868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6631" y="1350596"/>
            <a:ext cx="3175843" cy="74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">
  <p:cSld name="2_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>
            <p:ph type="ctrTitle"/>
          </p:nvPr>
        </p:nvSpPr>
        <p:spPr>
          <a:xfrm>
            <a:off x="7376631" y="2635703"/>
            <a:ext cx="3868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2" name="Google Shape;402;p35"/>
          <p:cNvSpPr txBox="1"/>
          <p:nvPr>
            <p:ph idx="1" type="subTitle"/>
          </p:nvPr>
        </p:nvSpPr>
        <p:spPr>
          <a:xfrm>
            <a:off x="7376631" y="4820457"/>
            <a:ext cx="3868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76631" y="1350596"/>
            <a:ext cx="3175843" cy="74859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5" name="Google Shape;405;p35"/>
          <p:cNvSpPr/>
          <p:nvPr/>
        </p:nvSpPr>
        <p:spPr>
          <a:xfrm rot="2700000">
            <a:off x="-233201" y="4272693"/>
            <a:ext cx="4350588" cy="1195922"/>
          </a:xfrm>
          <a:custGeom>
            <a:rect b="b" l="l" r="r" t="t"/>
            <a:pathLst>
              <a:path extrusionOk="0" h="1808865" w="6580386">
                <a:moveTo>
                  <a:pt x="3324180" y="0"/>
                </a:moveTo>
                <a:cubicBezTo>
                  <a:pt x="3410000" y="3334"/>
                  <a:pt x="3516585" y="5620"/>
                  <a:pt x="3622884" y="12001"/>
                </a:cubicBezTo>
                <a:cubicBezTo>
                  <a:pt x="3750424" y="19621"/>
                  <a:pt x="3877582" y="33052"/>
                  <a:pt x="4004264" y="50863"/>
                </a:cubicBezTo>
                <a:cubicBezTo>
                  <a:pt x="4890756" y="175260"/>
                  <a:pt x="5690666" y="508825"/>
                  <a:pt x="6407327" y="1044035"/>
                </a:cubicBezTo>
                <a:cubicBezTo>
                  <a:pt x="6500291" y="1113473"/>
                  <a:pt x="6557631" y="1204531"/>
                  <a:pt x="6575253" y="1319117"/>
                </a:cubicBezTo>
                <a:cubicBezTo>
                  <a:pt x="6591350" y="1424083"/>
                  <a:pt x="6569443" y="1521905"/>
                  <a:pt x="6511626" y="1611249"/>
                </a:cubicBezTo>
                <a:cubicBezTo>
                  <a:pt x="6443141" y="1716976"/>
                  <a:pt x="6345986" y="1780127"/>
                  <a:pt x="6221970" y="1798796"/>
                </a:cubicBezTo>
                <a:cubicBezTo>
                  <a:pt x="6107670" y="1816037"/>
                  <a:pt x="6003562" y="1787938"/>
                  <a:pt x="5909360" y="1720024"/>
                </a:cubicBezTo>
                <a:cubicBezTo>
                  <a:pt x="5821064" y="1656398"/>
                  <a:pt x="5733147" y="1592104"/>
                  <a:pt x="5641803" y="1533049"/>
                </a:cubicBezTo>
                <a:cubicBezTo>
                  <a:pt x="5210225" y="1253871"/>
                  <a:pt x="4743119" y="1058513"/>
                  <a:pt x="4241628" y="945547"/>
                </a:cubicBezTo>
                <a:cubicBezTo>
                  <a:pt x="4095324" y="912590"/>
                  <a:pt x="3947687" y="887444"/>
                  <a:pt x="3798810" y="869632"/>
                </a:cubicBezTo>
                <a:cubicBezTo>
                  <a:pt x="3584498" y="844010"/>
                  <a:pt x="3369328" y="834676"/>
                  <a:pt x="3153682" y="842201"/>
                </a:cubicBezTo>
                <a:cubicBezTo>
                  <a:pt x="2531414" y="864013"/>
                  <a:pt x="1939721" y="1009459"/>
                  <a:pt x="1380318" y="1283875"/>
                </a:cubicBezTo>
                <a:cubicBezTo>
                  <a:pt x="1130858" y="1406271"/>
                  <a:pt x="896162" y="1552575"/>
                  <a:pt x="674896" y="1720691"/>
                </a:cubicBezTo>
                <a:cubicBezTo>
                  <a:pt x="427341" y="1908715"/>
                  <a:pt x="75678" y="1781365"/>
                  <a:pt x="10908" y="1477613"/>
                </a:cubicBezTo>
                <a:cubicBezTo>
                  <a:pt x="-25191" y="1308545"/>
                  <a:pt x="28815" y="1165574"/>
                  <a:pt x="165404" y="1058513"/>
                </a:cubicBezTo>
                <a:cubicBezTo>
                  <a:pt x="327329" y="931640"/>
                  <a:pt x="498969" y="818483"/>
                  <a:pt x="676515" y="714565"/>
                </a:cubicBezTo>
                <a:cubicBezTo>
                  <a:pt x="1114665" y="458057"/>
                  <a:pt x="1580248" y="269176"/>
                  <a:pt x="2073738" y="149542"/>
                </a:cubicBezTo>
                <a:cubicBezTo>
                  <a:pt x="2224518" y="112967"/>
                  <a:pt x="2376442" y="81724"/>
                  <a:pt x="2530271" y="60674"/>
                </a:cubicBezTo>
                <a:cubicBezTo>
                  <a:pt x="2639523" y="45720"/>
                  <a:pt x="2748965" y="32004"/>
                  <a:pt x="2858693" y="21431"/>
                </a:cubicBezTo>
                <a:cubicBezTo>
                  <a:pt x="2944227" y="13240"/>
                  <a:pt x="3030333" y="10192"/>
                  <a:pt x="3116249" y="6096"/>
                </a:cubicBezTo>
                <a:cubicBezTo>
                  <a:pt x="3178542" y="3143"/>
                  <a:pt x="3241026" y="2381"/>
                  <a:pt x="3324275" y="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6" name="Google Shape;406;p35"/>
          <p:cNvSpPr/>
          <p:nvPr/>
        </p:nvSpPr>
        <p:spPr>
          <a:xfrm rot="2700000">
            <a:off x="-26928" y="5565615"/>
            <a:ext cx="1813325" cy="709457"/>
          </a:xfrm>
          <a:custGeom>
            <a:rect b="b" l="l" r="r" t="t"/>
            <a:pathLst>
              <a:path extrusionOk="0" h="1073074" w="2742704">
                <a:moveTo>
                  <a:pt x="2332176" y="1069832"/>
                </a:moveTo>
                <a:cubicBezTo>
                  <a:pt x="2257310" y="1069546"/>
                  <a:pt x="2192445" y="1055259"/>
                  <a:pt x="2131961" y="1023445"/>
                </a:cubicBezTo>
                <a:cubicBezTo>
                  <a:pt x="1997754" y="952960"/>
                  <a:pt x="1855736" y="904097"/>
                  <a:pt x="1707527" y="873141"/>
                </a:cubicBezTo>
                <a:cubicBezTo>
                  <a:pt x="1560652" y="842470"/>
                  <a:pt x="1412347" y="832183"/>
                  <a:pt x="1262519" y="842375"/>
                </a:cubicBezTo>
                <a:cubicBezTo>
                  <a:pt x="1033062" y="857901"/>
                  <a:pt x="817035" y="919813"/>
                  <a:pt x="612723" y="1025064"/>
                </a:cubicBezTo>
                <a:cubicBezTo>
                  <a:pt x="359454" y="1155557"/>
                  <a:pt x="58845" y="1008015"/>
                  <a:pt x="7029" y="727789"/>
                </a:cubicBezTo>
                <a:cubicBezTo>
                  <a:pt x="-25928" y="549767"/>
                  <a:pt x="59130" y="371745"/>
                  <a:pt x="217722" y="286496"/>
                </a:cubicBezTo>
                <a:cubicBezTo>
                  <a:pt x="341261" y="220107"/>
                  <a:pt x="470229" y="166100"/>
                  <a:pt x="603579" y="122571"/>
                </a:cubicBezTo>
                <a:cubicBezTo>
                  <a:pt x="750741" y="74565"/>
                  <a:pt x="901045" y="40656"/>
                  <a:pt x="1054588" y="20748"/>
                </a:cubicBezTo>
                <a:cubicBezTo>
                  <a:pt x="1209084" y="746"/>
                  <a:pt x="1364055" y="-4969"/>
                  <a:pt x="1519408" y="4365"/>
                </a:cubicBezTo>
                <a:cubicBezTo>
                  <a:pt x="1872214" y="25797"/>
                  <a:pt x="2205970" y="118761"/>
                  <a:pt x="2519247" y="280876"/>
                </a:cubicBezTo>
                <a:cubicBezTo>
                  <a:pt x="2669457" y="358600"/>
                  <a:pt x="2742800" y="489759"/>
                  <a:pt x="2742704" y="658923"/>
                </a:cubicBezTo>
                <a:cubicBezTo>
                  <a:pt x="2742704" y="867521"/>
                  <a:pt x="2576969" y="1037542"/>
                  <a:pt x="2379897" y="1066308"/>
                </a:cubicBezTo>
                <a:cubicBezTo>
                  <a:pt x="2361894" y="1068975"/>
                  <a:pt x="2343511" y="1068975"/>
                  <a:pt x="2332082" y="1069832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7" name="Google Shape;407;p35"/>
          <p:cNvSpPr/>
          <p:nvPr/>
        </p:nvSpPr>
        <p:spPr>
          <a:xfrm rot="2700000">
            <a:off x="155631" y="2447300"/>
            <a:ext cx="1358091" cy="1055403"/>
          </a:xfrm>
          <a:custGeom>
            <a:rect b="b" l="l" r="r" t="t"/>
            <a:pathLst>
              <a:path extrusionOk="0" h="1596326" w="2054150">
                <a:moveTo>
                  <a:pt x="2053956" y="449241"/>
                </a:moveTo>
                <a:cubicBezTo>
                  <a:pt x="2044241" y="589259"/>
                  <a:pt x="1970041" y="719656"/>
                  <a:pt x="1813640" y="794141"/>
                </a:cubicBezTo>
                <a:cubicBezTo>
                  <a:pt x="1414828" y="984165"/>
                  <a:pt x="1041544" y="1214766"/>
                  <a:pt x="696453" y="1490610"/>
                </a:cubicBezTo>
                <a:cubicBezTo>
                  <a:pt x="640256" y="1535568"/>
                  <a:pt x="579581" y="1569477"/>
                  <a:pt x="509096" y="1585860"/>
                </a:cubicBezTo>
                <a:cubicBezTo>
                  <a:pt x="283449" y="1638438"/>
                  <a:pt x="49705" y="1487276"/>
                  <a:pt x="8367" y="1259247"/>
                </a:cubicBezTo>
                <a:cubicBezTo>
                  <a:pt x="-21542" y="1094370"/>
                  <a:pt x="28750" y="955590"/>
                  <a:pt x="158957" y="850815"/>
                </a:cubicBezTo>
                <a:cubicBezTo>
                  <a:pt x="507572" y="570304"/>
                  <a:pt x="882381" y="329798"/>
                  <a:pt x="1281288" y="126915"/>
                </a:cubicBezTo>
                <a:cubicBezTo>
                  <a:pt x="1340248" y="96911"/>
                  <a:pt x="1399874" y="68146"/>
                  <a:pt x="1459501" y="39571"/>
                </a:cubicBezTo>
                <a:cubicBezTo>
                  <a:pt x="1515222" y="12806"/>
                  <a:pt x="1574372" y="-1577"/>
                  <a:pt x="1636094" y="138"/>
                </a:cubicBezTo>
                <a:cubicBezTo>
                  <a:pt x="1798400" y="4519"/>
                  <a:pt x="1921368" y="77004"/>
                  <a:pt x="2001949" y="218260"/>
                </a:cubicBezTo>
                <a:cubicBezTo>
                  <a:pt x="2039478" y="284078"/>
                  <a:pt x="2054432" y="347609"/>
                  <a:pt x="2054147" y="449146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8" name="Google Shape;408;p35"/>
          <p:cNvSpPr/>
          <p:nvPr/>
        </p:nvSpPr>
        <p:spPr>
          <a:xfrm rot="2700000">
            <a:off x="3143332" y="5431911"/>
            <a:ext cx="1358127" cy="1052187"/>
          </a:xfrm>
          <a:custGeom>
            <a:rect b="b" l="l" r="r" t="t"/>
            <a:pathLst>
              <a:path extrusionOk="0" h="1591462" w="2054205">
                <a:moveTo>
                  <a:pt x="2054000" y="1174440"/>
                </a:moveTo>
                <a:cubicBezTo>
                  <a:pt x="2060096" y="1354844"/>
                  <a:pt x="1930175" y="1541058"/>
                  <a:pt x="1724530" y="1582206"/>
                </a:cubicBezTo>
                <a:cubicBezTo>
                  <a:pt x="1595467" y="1608113"/>
                  <a:pt x="1478119" y="1579538"/>
                  <a:pt x="1374677" y="1497719"/>
                </a:cubicBezTo>
                <a:cubicBezTo>
                  <a:pt x="1259996" y="1407041"/>
                  <a:pt x="1142648" y="1319982"/>
                  <a:pt x="1021585" y="1237782"/>
                </a:cubicBezTo>
                <a:cubicBezTo>
                  <a:pt x="778031" y="1072523"/>
                  <a:pt x="523619" y="926314"/>
                  <a:pt x="256633" y="802394"/>
                </a:cubicBezTo>
                <a:cubicBezTo>
                  <a:pt x="204150" y="778010"/>
                  <a:pt x="155668" y="748578"/>
                  <a:pt x="116710" y="705810"/>
                </a:cubicBezTo>
                <a:cubicBezTo>
                  <a:pt x="8506" y="587033"/>
                  <a:pt x="-26545" y="448635"/>
                  <a:pt x="20317" y="295187"/>
                </a:cubicBezTo>
                <a:cubicBezTo>
                  <a:pt x="67276" y="141740"/>
                  <a:pt x="173289" y="45823"/>
                  <a:pt x="330451" y="10104"/>
                </a:cubicBezTo>
                <a:cubicBezTo>
                  <a:pt x="425797" y="-11613"/>
                  <a:pt x="517808" y="2579"/>
                  <a:pt x="606010" y="44013"/>
                </a:cubicBezTo>
                <a:cubicBezTo>
                  <a:pt x="974246" y="216987"/>
                  <a:pt x="1323052" y="422918"/>
                  <a:pt x="1652236" y="661805"/>
                </a:cubicBezTo>
                <a:cubicBezTo>
                  <a:pt x="1732912" y="720383"/>
                  <a:pt x="1811875" y="781439"/>
                  <a:pt x="1890742" y="842399"/>
                </a:cubicBezTo>
                <a:cubicBezTo>
                  <a:pt x="1978943" y="910598"/>
                  <a:pt x="2032283" y="1000228"/>
                  <a:pt x="2049523" y="1110623"/>
                </a:cubicBezTo>
                <a:cubicBezTo>
                  <a:pt x="2052762" y="1131578"/>
                  <a:pt x="2052571" y="1153009"/>
                  <a:pt x="2053905" y="117425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9" name="Google Shape;409;p35"/>
          <p:cNvSpPr/>
          <p:nvPr/>
        </p:nvSpPr>
        <p:spPr>
          <a:xfrm rot="2700000">
            <a:off x="1523373" y="3270636"/>
            <a:ext cx="1487175" cy="703894"/>
          </a:xfrm>
          <a:custGeom>
            <a:rect b="b" l="l" r="r" t="t"/>
            <a:pathLst>
              <a:path extrusionOk="0" h="1064660" w="2249393">
                <a:moveTo>
                  <a:pt x="1819276" y="277"/>
                </a:moveTo>
                <a:cubicBezTo>
                  <a:pt x="2005109" y="-6581"/>
                  <a:pt x="2167415" y="114482"/>
                  <a:pt x="2225231" y="277169"/>
                </a:cubicBezTo>
                <a:cubicBezTo>
                  <a:pt x="2309337" y="514056"/>
                  <a:pt x="2165796" y="772469"/>
                  <a:pt x="1919955" y="825142"/>
                </a:cubicBezTo>
                <a:cubicBezTo>
                  <a:pt x="1891856" y="831143"/>
                  <a:pt x="1862710" y="832762"/>
                  <a:pt x="1833849" y="834763"/>
                </a:cubicBezTo>
                <a:cubicBezTo>
                  <a:pt x="1754125" y="840382"/>
                  <a:pt x="1674210" y="843621"/>
                  <a:pt x="1594676" y="850669"/>
                </a:cubicBezTo>
                <a:cubicBezTo>
                  <a:pt x="1517429" y="857432"/>
                  <a:pt x="1440181" y="865814"/>
                  <a:pt x="1363409" y="876768"/>
                </a:cubicBezTo>
                <a:cubicBezTo>
                  <a:pt x="1253586" y="892484"/>
                  <a:pt x="1143763" y="909058"/>
                  <a:pt x="1034606" y="929060"/>
                </a:cubicBezTo>
                <a:cubicBezTo>
                  <a:pt x="866299" y="959921"/>
                  <a:pt x="700279" y="1001069"/>
                  <a:pt x="535687" y="1047932"/>
                </a:cubicBezTo>
                <a:cubicBezTo>
                  <a:pt x="347759" y="1101558"/>
                  <a:pt x="150591" y="1023167"/>
                  <a:pt x="55817" y="856956"/>
                </a:cubicBezTo>
                <a:cubicBezTo>
                  <a:pt x="-78390" y="621688"/>
                  <a:pt x="39815" y="322413"/>
                  <a:pt x="299181" y="247261"/>
                </a:cubicBezTo>
                <a:cubicBezTo>
                  <a:pt x="464916" y="199255"/>
                  <a:pt x="632270" y="157821"/>
                  <a:pt x="801720" y="125055"/>
                </a:cubicBezTo>
                <a:cubicBezTo>
                  <a:pt x="910591" y="104005"/>
                  <a:pt x="1019843" y="84669"/>
                  <a:pt x="1129380" y="67048"/>
                </a:cubicBezTo>
                <a:cubicBezTo>
                  <a:pt x="1204342" y="54951"/>
                  <a:pt x="1279970" y="46283"/>
                  <a:pt x="1355504" y="37901"/>
                </a:cubicBezTo>
                <a:cubicBezTo>
                  <a:pt x="1443896" y="28090"/>
                  <a:pt x="1532478" y="19327"/>
                  <a:pt x="1621156" y="11993"/>
                </a:cubicBezTo>
                <a:cubicBezTo>
                  <a:pt x="1687069" y="6564"/>
                  <a:pt x="1753268" y="4087"/>
                  <a:pt x="1819371" y="277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0" name="Google Shape;410;p35"/>
          <p:cNvSpPr/>
          <p:nvPr/>
        </p:nvSpPr>
        <p:spPr>
          <a:xfrm rot="2700000">
            <a:off x="676280" y="4723477"/>
            <a:ext cx="1206265" cy="660104"/>
          </a:xfrm>
          <a:custGeom>
            <a:rect b="b" l="l" r="r" t="t"/>
            <a:pathLst>
              <a:path extrusionOk="0" h="998425" w="1824510">
                <a:moveTo>
                  <a:pt x="1824415" y="429576"/>
                </a:moveTo>
                <a:cubicBezTo>
                  <a:pt x="1826606" y="639603"/>
                  <a:pt x="1669538" y="824864"/>
                  <a:pt x="1458941" y="855439"/>
                </a:cubicBezTo>
                <a:cubicBezTo>
                  <a:pt x="1420745" y="860964"/>
                  <a:pt x="1381598" y="860964"/>
                  <a:pt x="1342831" y="861726"/>
                </a:cubicBezTo>
                <a:cubicBezTo>
                  <a:pt x="1072797" y="867155"/>
                  <a:pt x="808193" y="908112"/>
                  <a:pt x="548446" y="981645"/>
                </a:cubicBezTo>
                <a:cubicBezTo>
                  <a:pt x="322037" y="1045653"/>
                  <a:pt x="89150" y="921257"/>
                  <a:pt x="19713" y="698467"/>
                </a:cubicBezTo>
                <a:cubicBezTo>
                  <a:pt x="-50105" y="474820"/>
                  <a:pt x="70577" y="228694"/>
                  <a:pt x="301939" y="157161"/>
                </a:cubicBezTo>
                <a:cubicBezTo>
                  <a:pt x="443766" y="113346"/>
                  <a:pt x="588356" y="79914"/>
                  <a:pt x="734945" y="56673"/>
                </a:cubicBezTo>
                <a:cubicBezTo>
                  <a:pt x="833339" y="41052"/>
                  <a:pt x="932113" y="27621"/>
                  <a:pt x="1031173" y="17049"/>
                </a:cubicBezTo>
                <a:cubicBezTo>
                  <a:pt x="1155379" y="3809"/>
                  <a:pt x="1280252" y="-2097"/>
                  <a:pt x="1405124" y="666"/>
                </a:cubicBezTo>
                <a:cubicBezTo>
                  <a:pt x="1618865" y="5238"/>
                  <a:pt x="1796793" y="167734"/>
                  <a:pt x="1821843" y="379380"/>
                </a:cubicBezTo>
                <a:cubicBezTo>
                  <a:pt x="1823844" y="395953"/>
                  <a:pt x="1823653" y="412812"/>
                  <a:pt x="1824510" y="42948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1" name="Google Shape;411;p35"/>
          <p:cNvSpPr/>
          <p:nvPr/>
        </p:nvSpPr>
        <p:spPr>
          <a:xfrm rot="2700000">
            <a:off x="1647025" y="5490442"/>
            <a:ext cx="569226" cy="570249"/>
          </a:xfrm>
          <a:custGeom>
            <a:rect b="b" l="l" r="r" t="t"/>
            <a:pathLst>
              <a:path extrusionOk="0" h="862518" w="860970">
                <a:moveTo>
                  <a:pt x="4" y="433963"/>
                </a:moveTo>
                <a:cubicBezTo>
                  <a:pt x="-949" y="196696"/>
                  <a:pt x="191837" y="1052"/>
                  <a:pt x="427390" y="4"/>
                </a:cubicBezTo>
                <a:cubicBezTo>
                  <a:pt x="666754" y="-1043"/>
                  <a:pt x="860206" y="190409"/>
                  <a:pt x="860968" y="429201"/>
                </a:cubicBezTo>
                <a:cubicBezTo>
                  <a:pt x="861730" y="666278"/>
                  <a:pt x="670278" y="859921"/>
                  <a:pt x="435868" y="862493"/>
                </a:cubicBezTo>
                <a:cubicBezTo>
                  <a:pt x="202124" y="864970"/>
                  <a:pt x="2289" y="682566"/>
                  <a:pt x="4" y="434059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2" name="Google Shape;412;p35"/>
          <p:cNvSpPr/>
          <p:nvPr/>
        </p:nvSpPr>
        <p:spPr>
          <a:xfrm rot="2700000">
            <a:off x="1876076" y="6116144"/>
            <a:ext cx="568666" cy="568538"/>
          </a:xfrm>
          <a:custGeom>
            <a:rect b="b" l="l" r="r" t="t"/>
            <a:pathLst>
              <a:path extrusionOk="0" h="859930" w="860123">
                <a:moveTo>
                  <a:pt x="430056" y="859930"/>
                </a:moveTo>
                <a:cubicBezTo>
                  <a:pt x="190598" y="859644"/>
                  <a:pt x="859" y="668097"/>
                  <a:pt x="2" y="428257"/>
                </a:cubicBezTo>
                <a:cubicBezTo>
                  <a:pt x="-760" y="204039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3" name="Google Shape;413;p35"/>
          <p:cNvSpPr/>
          <p:nvPr/>
        </p:nvSpPr>
        <p:spPr>
          <a:xfrm rot="2700000">
            <a:off x="113835" y="4342073"/>
            <a:ext cx="568424" cy="568795"/>
          </a:xfrm>
          <a:custGeom>
            <a:rect b="b" l="l" r="r" t="t"/>
            <a:pathLst>
              <a:path extrusionOk="0" h="860318" w="859757">
                <a:moveTo>
                  <a:pt x="428545" y="860311"/>
                </a:moveTo>
                <a:cubicBezTo>
                  <a:pt x="188896" y="858882"/>
                  <a:pt x="-1985" y="665906"/>
                  <a:pt x="16" y="427304"/>
                </a:cubicBezTo>
                <a:cubicBezTo>
                  <a:pt x="2016" y="187941"/>
                  <a:pt x="194992" y="-1797"/>
                  <a:pt x="434356" y="13"/>
                </a:cubicBezTo>
                <a:cubicBezTo>
                  <a:pt x="670861" y="1823"/>
                  <a:pt x="861742" y="196609"/>
                  <a:pt x="859742" y="434258"/>
                </a:cubicBezTo>
                <a:cubicBezTo>
                  <a:pt x="857742" y="670954"/>
                  <a:pt x="664670" y="861740"/>
                  <a:pt x="428545" y="86031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4" name="Google Shape;414;p35"/>
          <p:cNvSpPr/>
          <p:nvPr/>
        </p:nvSpPr>
        <p:spPr>
          <a:xfrm rot="2700000">
            <a:off x="3170777" y="4630207"/>
            <a:ext cx="551997" cy="552165"/>
          </a:xfrm>
          <a:custGeom>
            <a:rect b="b" l="l" r="r" t="t"/>
            <a:pathLst>
              <a:path extrusionOk="0" h="835165" w="834911">
                <a:moveTo>
                  <a:pt x="44" y="414918"/>
                </a:moveTo>
                <a:cubicBezTo>
                  <a:pt x="235" y="183842"/>
                  <a:pt x="192544" y="-1515"/>
                  <a:pt x="421240" y="9"/>
                </a:cubicBezTo>
                <a:cubicBezTo>
                  <a:pt x="628694" y="1438"/>
                  <a:pt x="835482" y="167840"/>
                  <a:pt x="834910" y="417966"/>
                </a:cubicBezTo>
                <a:cubicBezTo>
                  <a:pt x="834339" y="651424"/>
                  <a:pt x="648983" y="836209"/>
                  <a:pt x="415715" y="835161"/>
                </a:cubicBezTo>
                <a:cubicBezTo>
                  <a:pt x="171304" y="834018"/>
                  <a:pt x="-3194" y="633803"/>
                  <a:pt x="44" y="414918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5" name="Google Shape;415;p35"/>
          <p:cNvSpPr/>
          <p:nvPr/>
        </p:nvSpPr>
        <p:spPr>
          <a:xfrm rot="2700000">
            <a:off x="2811868" y="4093351"/>
            <a:ext cx="552111" cy="551845"/>
          </a:xfrm>
          <a:custGeom>
            <a:rect b="b" l="l" r="r" t="t"/>
            <a:pathLst>
              <a:path extrusionOk="0" h="834681" w="835083">
                <a:moveTo>
                  <a:pt x="418649" y="5"/>
                </a:moveTo>
                <a:cubicBezTo>
                  <a:pt x="649820" y="1339"/>
                  <a:pt x="835748" y="188029"/>
                  <a:pt x="835082" y="417105"/>
                </a:cubicBezTo>
                <a:cubicBezTo>
                  <a:pt x="834415" y="637609"/>
                  <a:pt x="660679" y="835062"/>
                  <a:pt x="416458" y="834681"/>
                </a:cubicBezTo>
                <a:cubicBezTo>
                  <a:pt x="179857" y="834300"/>
                  <a:pt x="-2452" y="643229"/>
                  <a:pt x="25" y="412819"/>
                </a:cubicBezTo>
                <a:cubicBezTo>
                  <a:pt x="2597" y="178980"/>
                  <a:pt x="193002" y="-1138"/>
                  <a:pt x="418553" y="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16" name="Google Shape;416;p35"/>
          <p:cNvSpPr/>
          <p:nvPr/>
        </p:nvSpPr>
        <p:spPr>
          <a:xfrm rot="2700000">
            <a:off x="90609" y="6127587"/>
            <a:ext cx="568666" cy="568538"/>
          </a:xfrm>
          <a:custGeom>
            <a:rect b="b" l="l" r="r" t="t"/>
            <a:pathLst>
              <a:path extrusionOk="0" h="859929" w="860123">
                <a:moveTo>
                  <a:pt x="430056" y="859930"/>
                </a:moveTo>
                <a:cubicBezTo>
                  <a:pt x="190598" y="859644"/>
                  <a:pt x="860" y="668097"/>
                  <a:pt x="2" y="428257"/>
                </a:cubicBezTo>
                <a:cubicBezTo>
                  <a:pt x="-760" y="204038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 1">
  <p:cSld name="2_Title Slide With Image_1">
    <p:bg>
      <p:bgPr>
        <a:gradFill>
          <a:gsLst>
            <a:gs pos="0">
              <a:srgbClr val="776E82"/>
            </a:gs>
            <a:gs pos="100000">
              <a:srgbClr val="373638"/>
            </a:gs>
          </a:gsLst>
          <a:lin ang="5400012" scaled="0"/>
        </a:gra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6"/>
          <p:cNvSpPr txBox="1"/>
          <p:nvPr>
            <p:ph type="ctrTitle"/>
          </p:nvPr>
        </p:nvSpPr>
        <p:spPr>
          <a:xfrm>
            <a:off x="7376631" y="2635703"/>
            <a:ext cx="3868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19" name="Google Shape;419;p36"/>
          <p:cNvSpPr txBox="1"/>
          <p:nvPr>
            <p:ph idx="1" type="subTitle"/>
          </p:nvPr>
        </p:nvSpPr>
        <p:spPr>
          <a:xfrm>
            <a:off x="7376631" y="4820457"/>
            <a:ext cx="3868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20" name="Google Shape;420;p36"/>
          <p:cNvSpPr/>
          <p:nvPr/>
        </p:nvSpPr>
        <p:spPr>
          <a:xfrm>
            <a:off x="0" y="-60549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1" name="Google Shape;421;p36"/>
          <p:cNvSpPr/>
          <p:nvPr/>
        </p:nvSpPr>
        <p:spPr>
          <a:xfrm rot="2700000">
            <a:off x="-233201" y="4272693"/>
            <a:ext cx="4350588" cy="1195922"/>
          </a:xfrm>
          <a:custGeom>
            <a:rect b="b" l="l" r="r" t="t"/>
            <a:pathLst>
              <a:path extrusionOk="0" h="1808865" w="6580386">
                <a:moveTo>
                  <a:pt x="3324180" y="0"/>
                </a:moveTo>
                <a:cubicBezTo>
                  <a:pt x="3410000" y="3334"/>
                  <a:pt x="3516585" y="5620"/>
                  <a:pt x="3622884" y="12001"/>
                </a:cubicBezTo>
                <a:cubicBezTo>
                  <a:pt x="3750424" y="19621"/>
                  <a:pt x="3877582" y="33052"/>
                  <a:pt x="4004264" y="50863"/>
                </a:cubicBezTo>
                <a:cubicBezTo>
                  <a:pt x="4890756" y="175260"/>
                  <a:pt x="5690666" y="508825"/>
                  <a:pt x="6407327" y="1044035"/>
                </a:cubicBezTo>
                <a:cubicBezTo>
                  <a:pt x="6500291" y="1113473"/>
                  <a:pt x="6557631" y="1204531"/>
                  <a:pt x="6575253" y="1319117"/>
                </a:cubicBezTo>
                <a:cubicBezTo>
                  <a:pt x="6591350" y="1424083"/>
                  <a:pt x="6569443" y="1521905"/>
                  <a:pt x="6511626" y="1611249"/>
                </a:cubicBezTo>
                <a:cubicBezTo>
                  <a:pt x="6443141" y="1716976"/>
                  <a:pt x="6345986" y="1780127"/>
                  <a:pt x="6221970" y="1798796"/>
                </a:cubicBezTo>
                <a:cubicBezTo>
                  <a:pt x="6107670" y="1816037"/>
                  <a:pt x="6003562" y="1787938"/>
                  <a:pt x="5909360" y="1720024"/>
                </a:cubicBezTo>
                <a:cubicBezTo>
                  <a:pt x="5821064" y="1656398"/>
                  <a:pt x="5733147" y="1592104"/>
                  <a:pt x="5641803" y="1533049"/>
                </a:cubicBezTo>
                <a:cubicBezTo>
                  <a:pt x="5210225" y="1253871"/>
                  <a:pt x="4743119" y="1058513"/>
                  <a:pt x="4241628" y="945547"/>
                </a:cubicBezTo>
                <a:cubicBezTo>
                  <a:pt x="4095324" y="912590"/>
                  <a:pt x="3947687" y="887444"/>
                  <a:pt x="3798810" y="869632"/>
                </a:cubicBezTo>
                <a:cubicBezTo>
                  <a:pt x="3584498" y="844010"/>
                  <a:pt x="3369328" y="834676"/>
                  <a:pt x="3153682" y="842201"/>
                </a:cubicBezTo>
                <a:cubicBezTo>
                  <a:pt x="2531414" y="864013"/>
                  <a:pt x="1939721" y="1009459"/>
                  <a:pt x="1380318" y="1283875"/>
                </a:cubicBezTo>
                <a:cubicBezTo>
                  <a:pt x="1130858" y="1406271"/>
                  <a:pt x="896162" y="1552575"/>
                  <a:pt x="674896" y="1720691"/>
                </a:cubicBezTo>
                <a:cubicBezTo>
                  <a:pt x="427341" y="1908715"/>
                  <a:pt x="75678" y="1781365"/>
                  <a:pt x="10908" y="1477613"/>
                </a:cubicBezTo>
                <a:cubicBezTo>
                  <a:pt x="-25191" y="1308545"/>
                  <a:pt x="28815" y="1165574"/>
                  <a:pt x="165404" y="1058513"/>
                </a:cubicBezTo>
                <a:cubicBezTo>
                  <a:pt x="327329" y="931640"/>
                  <a:pt x="498969" y="818483"/>
                  <a:pt x="676515" y="714565"/>
                </a:cubicBezTo>
                <a:cubicBezTo>
                  <a:pt x="1114665" y="458057"/>
                  <a:pt x="1580248" y="269176"/>
                  <a:pt x="2073738" y="149542"/>
                </a:cubicBezTo>
                <a:cubicBezTo>
                  <a:pt x="2224518" y="112967"/>
                  <a:pt x="2376442" y="81724"/>
                  <a:pt x="2530271" y="60674"/>
                </a:cubicBezTo>
                <a:cubicBezTo>
                  <a:pt x="2639523" y="45720"/>
                  <a:pt x="2748965" y="32004"/>
                  <a:pt x="2858693" y="21431"/>
                </a:cubicBezTo>
                <a:cubicBezTo>
                  <a:pt x="2944227" y="13240"/>
                  <a:pt x="3030333" y="10192"/>
                  <a:pt x="3116249" y="6096"/>
                </a:cubicBezTo>
                <a:cubicBezTo>
                  <a:pt x="3178542" y="3143"/>
                  <a:pt x="3241026" y="2381"/>
                  <a:pt x="3324275" y="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2" name="Google Shape;422;p36"/>
          <p:cNvSpPr/>
          <p:nvPr/>
        </p:nvSpPr>
        <p:spPr>
          <a:xfrm rot="2700000">
            <a:off x="-26928" y="5565615"/>
            <a:ext cx="1813325" cy="709457"/>
          </a:xfrm>
          <a:custGeom>
            <a:rect b="b" l="l" r="r" t="t"/>
            <a:pathLst>
              <a:path extrusionOk="0" h="1073074" w="2742704">
                <a:moveTo>
                  <a:pt x="2332176" y="1069832"/>
                </a:moveTo>
                <a:cubicBezTo>
                  <a:pt x="2257310" y="1069546"/>
                  <a:pt x="2192445" y="1055259"/>
                  <a:pt x="2131961" y="1023445"/>
                </a:cubicBezTo>
                <a:cubicBezTo>
                  <a:pt x="1997754" y="952960"/>
                  <a:pt x="1855736" y="904097"/>
                  <a:pt x="1707527" y="873141"/>
                </a:cubicBezTo>
                <a:cubicBezTo>
                  <a:pt x="1560652" y="842470"/>
                  <a:pt x="1412347" y="832183"/>
                  <a:pt x="1262519" y="842375"/>
                </a:cubicBezTo>
                <a:cubicBezTo>
                  <a:pt x="1033062" y="857901"/>
                  <a:pt x="817035" y="919813"/>
                  <a:pt x="612723" y="1025064"/>
                </a:cubicBezTo>
                <a:cubicBezTo>
                  <a:pt x="359454" y="1155557"/>
                  <a:pt x="58845" y="1008015"/>
                  <a:pt x="7029" y="727789"/>
                </a:cubicBezTo>
                <a:cubicBezTo>
                  <a:pt x="-25928" y="549767"/>
                  <a:pt x="59130" y="371745"/>
                  <a:pt x="217722" y="286496"/>
                </a:cubicBezTo>
                <a:cubicBezTo>
                  <a:pt x="341261" y="220107"/>
                  <a:pt x="470229" y="166100"/>
                  <a:pt x="603579" y="122571"/>
                </a:cubicBezTo>
                <a:cubicBezTo>
                  <a:pt x="750741" y="74565"/>
                  <a:pt x="901045" y="40656"/>
                  <a:pt x="1054588" y="20748"/>
                </a:cubicBezTo>
                <a:cubicBezTo>
                  <a:pt x="1209084" y="746"/>
                  <a:pt x="1364055" y="-4969"/>
                  <a:pt x="1519408" y="4365"/>
                </a:cubicBezTo>
                <a:cubicBezTo>
                  <a:pt x="1872214" y="25797"/>
                  <a:pt x="2205970" y="118761"/>
                  <a:pt x="2519247" y="280876"/>
                </a:cubicBezTo>
                <a:cubicBezTo>
                  <a:pt x="2669457" y="358600"/>
                  <a:pt x="2742800" y="489759"/>
                  <a:pt x="2742704" y="658923"/>
                </a:cubicBezTo>
                <a:cubicBezTo>
                  <a:pt x="2742704" y="867521"/>
                  <a:pt x="2576969" y="1037542"/>
                  <a:pt x="2379897" y="1066308"/>
                </a:cubicBezTo>
                <a:cubicBezTo>
                  <a:pt x="2361894" y="1068975"/>
                  <a:pt x="2343511" y="1068975"/>
                  <a:pt x="2332082" y="1069832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3" name="Google Shape;423;p36"/>
          <p:cNvSpPr/>
          <p:nvPr/>
        </p:nvSpPr>
        <p:spPr>
          <a:xfrm rot="2700000">
            <a:off x="155631" y="2447300"/>
            <a:ext cx="1358091" cy="1055403"/>
          </a:xfrm>
          <a:custGeom>
            <a:rect b="b" l="l" r="r" t="t"/>
            <a:pathLst>
              <a:path extrusionOk="0" h="1596326" w="2054150">
                <a:moveTo>
                  <a:pt x="2053956" y="449241"/>
                </a:moveTo>
                <a:cubicBezTo>
                  <a:pt x="2044241" y="589259"/>
                  <a:pt x="1970041" y="719656"/>
                  <a:pt x="1813640" y="794141"/>
                </a:cubicBezTo>
                <a:cubicBezTo>
                  <a:pt x="1414828" y="984165"/>
                  <a:pt x="1041544" y="1214766"/>
                  <a:pt x="696453" y="1490610"/>
                </a:cubicBezTo>
                <a:cubicBezTo>
                  <a:pt x="640256" y="1535568"/>
                  <a:pt x="579581" y="1569477"/>
                  <a:pt x="509096" y="1585860"/>
                </a:cubicBezTo>
                <a:cubicBezTo>
                  <a:pt x="283449" y="1638438"/>
                  <a:pt x="49705" y="1487276"/>
                  <a:pt x="8367" y="1259247"/>
                </a:cubicBezTo>
                <a:cubicBezTo>
                  <a:pt x="-21542" y="1094370"/>
                  <a:pt x="28750" y="955590"/>
                  <a:pt x="158957" y="850815"/>
                </a:cubicBezTo>
                <a:cubicBezTo>
                  <a:pt x="507572" y="570304"/>
                  <a:pt x="882381" y="329798"/>
                  <a:pt x="1281288" y="126915"/>
                </a:cubicBezTo>
                <a:cubicBezTo>
                  <a:pt x="1340248" y="96911"/>
                  <a:pt x="1399874" y="68146"/>
                  <a:pt x="1459501" y="39571"/>
                </a:cubicBezTo>
                <a:cubicBezTo>
                  <a:pt x="1515222" y="12806"/>
                  <a:pt x="1574372" y="-1577"/>
                  <a:pt x="1636094" y="138"/>
                </a:cubicBezTo>
                <a:cubicBezTo>
                  <a:pt x="1798400" y="4519"/>
                  <a:pt x="1921368" y="77004"/>
                  <a:pt x="2001949" y="218260"/>
                </a:cubicBezTo>
                <a:cubicBezTo>
                  <a:pt x="2039478" y="284078"/>
                  <a:pt x="2054432" y="347609"/>
                  <a:pt x="2054147" y="449146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4" name="Google Shape;424;p36"/>
          <p:cNvSpPr/>
          <p:nvPr/>
        </p:nvSpPr>
        <p:spPr>
          <a:xfrm rot="2700000">
            <a:off x="3143332" y="5431911"/>
            <a:ext cx="1358127" cy="1052187"/>
          </a:xfrm>
          <a:custGeom>
            <a:rect b="b" l="l" r="r" t="t"/>
            <a:pathLst>
              <a:path extrusionOk="0" h="1591462" w="2054205">
                <a:moveTo>
                  <a:pt x="2054000" y="1174440"/>
                </a:moveTo>
                <a:cubicBezTo>
                  <a:pt x="2060096" y="1354844"/>
                  <a:pt x="1930175" y="1541058"/>
                  <a:pt x="1724530" y="1582206"/>
                </a:cubicBezTo>
                <a:cubicBezTo>
                  <a:pt x="1595467" y="1608113"/>
                  <a:pt x="1478119" y="1579538"/>
                  <a:pt x="1374677" y="1497719"/>
                </a:cubicBezTo>
                <a:cubicBezTo>
                  <a:pt x="1259996" y="1407041"/>
                  <a:pt x="1142648" y="1319982"/>
                  <a:pt x="1021585" y="1237782"/>
                </a:cubicBezTo>
                <a:cubicBezTo>
                  <a:pt x="778031" y="1072523"/>
                  <a:pt x="523619" y="926314"/>
                  <a:pt x="256633" y="802394"/>
                </a:cubicBezTo>
                <a:cubicBezTo>
                  <a:pt x="204150" y="778010"/>
                  <a:pt x="155668" y="748578"/>
                  <a:pt x="116710" y="705810"/>
                </a:cubicBezTo>
                <a:cubicBezTo>
                  <a:pt x="8506" y="587033"/>
                  <a:pt x="-26545" y="448635"/>
                  <a:pt x="20317" y="295187"/>
                </a:cubicBezTo>
                <a:cubicBezTo>
                  <a:pt x="67276" y="141740"/>
                  <a:pt x="173289" y="45823"/>
                  <a:pt x="330451" y="10104"/>
                </a:cubicBezTo>
                <a:cubicBezTo>
                  <a:pt x="425797" y="-11613"/>
                  <a:pt x="517808" y="2579"/>
                  <a:pt x="606010" y="44013"/>
                </a:cubicBezTo>
                <a:cubicBezTo>
                  <a:pt x="974246" y="216987"/>
                  <a:pt x="1323052" y="422918"/>
                  <a:pt x="1652236" y="661805"/>
                </a:cubicBezTo>
                <a:cubicBezTo>
                  <a:pt x="1732912" y="720383"/>
                  <a:pt x="1811875" y="781439"/>
                  <a:pt x="1890742" y="842399"/>
                </a:cubicBezTo>
                <a:cubicBezTo>
                  <a:pt x="1978943" y="910598"/>
                  <a:pt x="2032283" y="1000228"/>
                  <a:pt x="2049523" y="1110623"/>
                </a:cubicBezTo>
                <a:cubicBezTo>
                  <a:pt x="2052762" y="1131578"/>
                  <a:pt x="2052571" y="1153009"/>
                  <a:pt x="2053905" y="117425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5" name="Google Shape;425;p36"/>
          <p:cNvSpPr/>
          <p:nvPr/>
        </p:nvSpPr>
        <p:spPr>
          <a:xfrm rot="2700000">
            <a:off x="1523373" y="3270636"/>
            <a:ext cx="1487175" cy="703894"/>
          </a:xfrm>
          <a:custGeom>
            <a:rect b="b" l="l" r="r" t="t"/>
            <a:pathLst>
              <a:path extrusionOk="0" h="1064660" w="2249393">
                <a:moveTo>
                  <a:pt x="1819276" y="277"/>
                </a:moveTo>
                <a:cubicBezTo>
                  <a:pt x="2005109" y="-6581"/>
                  <a:pt x="2167415" y="114482"/>
                  <a:pt x="2225231" y="277169"/>
                </a:cubicBezTo>
                <a:cubicBezTo>
                  <a:pt x="2309337" y="514056"/>
                  <a:pt x="2165796" y="772469"/>
                  <a:pt x="1919955" y="825142"/>
                </a:cubicBezTo>
                <a:cubicBezTo>
                  <a:pt x="1891856" y="831143"/>
                  <a:pt x="1862710" y="832762"/>
                  <a:pt x="1833849" y="834763"/>
                </a:cubicBezTo>
                <a:cubicBezTo>
                  <a:pt x="1754125" y="840382"/>
                  <a:pt x="1674210" y="843621"/>
                  <a:pt x="1594676" y="850669"/>
                </a:cubicBezTo>
                <a:cubicBezTo>
                  <a:pt x="1517429" y="857432"/>
                  <a:pt x="1440181" y="865814"/>
                  <a:pt x="1363409" y="876768"/>
                </a:cubicBezTo>
                <a:cubicBezTo>
                  <a:pt x="1253586" y="892484"/>
                  <a:pt x="1143763" y="909058"/>
                  <a:pt x="1034606" y="929060"/>
                </a:cubicBezTo>
                <a:cubicBezTo>
                  <a:pt x="866299" y="959921"/>
                  <a:pt x="700279" y="1001069"/>
                  <a:pt x="535687" y="1047932"/>
                </a:cubicBezTo>
                <a:cubicBezTo>
                  <a:pt x="347759" y="1101558"/>
                  <a:pt x="150591" y="1023167"/>
                  <a:pt x="55817" y="856956"/>
                </a:cubicBezTo>
                <a:cubicBezTo>
                  <a:pt x="-78390" y="621688"/>
                  <a:pt x="39815" y="322413"/>
                  <a:pt x="299181" y="247261"/>
                </a:cubicBezTo>
                <a:cubicBezTo>
                  <a:pt x="464916" y="199255"/>
                  <a:pt x="632270" y="157821"/>
                  <a:pt x="801720" y="125055"/>
                </a:cubicBezTo>
                <a:cubicBezTo>
                  <a:pt x="910591" y="104005"/>
                  <a:pt x="1019843" y="84669"/>
                  <a:pt x="1129380" y="67048"/>
                </a:cubicBezTo>
                <a:cubicBezTo>
                  <a:pt x="1204342" y="54951"/>
                  <a:pt x="1279970" y="46283"/>
                  <a:pt x="1355504" y="37901"/>
                </a:cubicBezTo>
                <a:cubicBezTo>
                  <a:pt x="1443896" y="28090"/>
                  <a:pt x="1532478" y="19327"/>
                  <a:pt x="1621156" y="11993"/>
                </a:cubicBezTo>
                <a:cubicBezTo>
                  <a:pt x="1687069" y="6564"/>
                  <a:pt x="1753268" y="4087"/>
                  <a:pt x="1819371" y="277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6" name="Google Shape;426;p36"/>
          <p:cNvSpPr/>
          <p:nvPr/>
        </p:nvSpPr>
        <p:spPr>
          <a:xfrm rot="2700000">
            <a:off x="676280" y="4723477"/>
            <a:ext cx="1206265" cy="660104"/>
          </a:xfrm>
          <a:custGeom>
            <a:rect b="b" l="l" r="r" t="t"/>
            <a:pathLst>
              <a:path extrusionOk="0" h="998425" w="1824510">
                <a:moveTo>
                  <a:pt x="1824415" y="429576"/>
                </a:moveTo>
                <a:cubicBezTo>
                  <a:pt x="1826606" y="639603"/>
                  <a:pt x="1669538" y="824864"/>
                  <a:pt x="1458941" y="855439"/>
                </a:cubicBezTo>
                <a:cubicBezTo>
                  <a:pt x="1420745" y="860964"/>
                  <a:pt x="1381598" y="860964"/>
                  <a:pt x="1342831" y="861726"/>
                </a:cubicBezTo>
                <a:cubicBezTo>
                  <a:pt x="1072797" y="867155"/>
                  <a:pt x="808193" y="908112"/>
                  <a:pt x="548446" y="981645"/>
                </a:cubicBezTo>
                <a:cubicBezTo>
                  <a:pt x="322037" y="1045653"/>
                  <a:pt x="89150" y="921257"/>
                  <a:pt x="19713" y="698467"/>
                </a:cubicBezTo>
                <a:cubicBezTo>
                  <a:pt x="-50105" y="474820"/>
                  <a:pt x="70577" y="228694"/>
                  <a:pt x="301939" y="157161"/>
                </a:cubicBezTo>
                <a:cubicBezTo>
                  <a:pt x="443766" y="113346"/>
                  <a:pt x="588356" y="79914"/>
                  <a:pt x="734945" y="56673"/>
                </a:cubicBezTo>
                <a:cubicBezTo>
                  <a:pt x="833339" y="41052"/>
                  <a:pt x="932113" y="27621"/>
                  <a:pt x="1031173" y="17049"/>
                </a:cubicBezTo>
                <a:cubicBezTo>
                  <a:pt x="1155379" y="3809"/>
                  <a:pt x="1280252" y="-2097"/>
                  <a:pt x="1405124" y="666"/>
                </a:cubicBezTo>
                <a:cubicBezTo>
                  <a:pt x="1618865" y="5238"/>
                  <a:pt x="1796793" y="167734"/>
                  <a:pt x="1821843" y="379380"/>
                </a:cubicBezTo>
                <a:cubicBezTo>
                  <a:pt x="1823844" y="395953"/>
                  <a:pt x="1823653" y="412812"/>
                  <a:pt x="1824510" y="42948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7" name="Google Shape;427;p36"/>
          <p:cNvSpPr/>
          <p:nvPr/>
        </p:nvSpPr>
        <p:spPr>
          <a:xfrm rot="2700000">
            <a:off x="1647025" y="5490442"/>
            <a:ext cx="569226" cy="570249"/>
          </a:xfrm>
          <a:custGeom>
            <a:rect b="b" l="l" r="r" t="t"/>
            <a:pathLst>
              <a:path extrusionOk="0" h="862518" w="860970">
                <a:moveTo>
                  <a:pt x="4" y="433963"/>
                </a:moveTo>
                <a:cubicBezTo>
                  <a:pt x="-949" y="196696"/>
                  <a:pt x="191837" y="1052"/>
                  <a:pt x="427390" y="4"/>
                </a:cubicBezTo>
                <a:cubicBezTo>
                  <a:pt x="666754" y="-1043"/>
                  <a:pt x="860206" y="190409"/>
                  <a:pt x="860968" y="429201"/>
                </a:cubicBezTo>
                <a:cubicBezTo>
                  <a:pt x="861730" y="666278"/>
                  <a:pt x="670278" y="859921"/>
                  <a:pt x="435868" y="862493"/>
                </a:cubicBezTo>
                <a:cubicBezTo>
                  <a:pt x="202124" y="864970"/>
                  <a:pt x="2289" y="682566"/>
                  <a:pt x="4" y="434059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8" name="Google Shape;428;p36"/>
          <p:cNvSpPr/>
          <p:nvPr/>
        </p:nvSpPr>
        <p:spPr>
          <a:xfrm rot="2700000">
            <a:off x="1876076" y="6116144"/>
            <a:ext cx="568666" cy="568538"/>
          </a:xfrm>
          <a:custGeom>
            <a:rect b="b" l="l" r="r" t="t"/>
            <a:pathLst>
              <a:path extrusionOk="0" h="859930" w="860123">
                <a:moveTo>
                  <a:pt x="430056" y="859930"/>
                </a:moveTo>
                <a:cubicBezTo>
                  <a:pt x="190598" y="859644"/>
                  <a:pt x="859" y="668097"/>
                  <a:pt x="2" y="428257"/>
                </a:cubicBezTo>
                <a:cubicBezTo>
                  <a:pt x="-760" y="204039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29" name="Google Shape;429;p36"/>
          <p:cNvSpPr/>
          <p:nvPr/>
        </p:nvSpPr>
        <p:spPr>
          <a:xfrm rot="2700000">
            <a:off x="113835" y="4342073"/>
            <a:ext cx="568424" cy="568795"/>
          </a:xfrm>
          <a:custGeom>
            <a:rect b="b" l="l" r="r" t="t"/>
            <a:pathLst>
              <a:path extrusionOk="0" h="860318" w="859757">
                <a:moveTo>
                  <a:pt x="428545" y="860311"/>
                </a:moveTo>
                <a:cubicBezTo>
                  <a:pt x="188896" y="858882"/>
                  <a:pt x="-1985" y="665906"/>
                  <a:pt x="16" y="427304"/>
                </a:cubicBezTo>
                <a:cubicBezTo>
                  <a:pt x="2016" y="187941"/>
                  <a:pt x="194992" y="-1797"/>
                  <a:pt x="434356" y="13"/>
                </a:cubicBezTo>
                <a:cubicBezTo>
                  <a:pt x="670861" y="1823"/>
                  <a:pt x="861742" y="196609"/>
                  <a:pt x="859742" y="434258"/>
                </a:cubicBezTo>
                <a:cubicBezTo>
                  <a:pt x="857742" y="670954"/>
                  <a:pt x="664670" y="861740"/>
                  <a:pt x="428545" y="86031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0" name="Google Shape;430;p36"/>
          <p:cNvSpPr/>
          <p:nvPr/>
        </p:nvSpPr>
        <p:spPr>
          <a:xfrm rot="2700000">
            <a:off x="3170777" y="4630207"/>
            <a:ext cx="551997" cy="552165"/>
          </a:xfrm>
          <a:custGeom>
            <a:rect b="b" l="l" r="r" t="t"/>
            <a:pathLst>
              <a:path extrusionOk="0" h="835165" w="834911">
                <a:moveTo>
                  <a:pt x="44" y="414918"/>
                </a:moveTo>
                <a:cubicBezTo>
                  <a:pt x="235" y="183842"/>
                  <a:pt x="192544" y="-1515"/>
                  <a:pt x="421240" y="9"/>
                </a:cubicBezTo>
                <a:cubicBezTo>
                  <a:pt x="628694" y="1438"/>
                  <a:pt x="835482" y="167840"/>
                  <a:pt x="834910" y="417966"/>
                </a:cubicBezTo>
                <a:cubicBezTo>
                  <a:pt x="834339" y="651424"/>
                  <a:pt x="648983" y="836209"/>
                  <a:pt x="415715" y="835161"/>
                </a:cubicBezTo>
                <a:cubicBezTo>
                  <a:pt x="171304" y="834018"/>
                  <a:pt x="-3194" y="633803"/>
                  <a:pt x="44" y="414918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1" name="Google Shape;431;p36"/>
          <p:cNvSpPr/>
          <p:nvPr/>
        </p:nvSpPr>
        <p:spPr>
          <a:xfrm rot="2700000">
            <a:off x="2811868" y="4093351"/>
            <a:ext cx="552111" cy="551845"/>
          </a:xfrm>
          <a:custGeom>
            <a:rect b="b" l="l" r="r" t="t"/>
            <a:pathLst>
              <a:path extrusionOk="0" h="834681" w="835083">
                <a:moveTo>
                  <a:pt x="418649" y="5"/>
                </a:moveTo>
                <a:cubicBezTo>
                  <a:pt x="649820" y="1339"/>
                  <a:pt x="835748" y="188029"/>
                  <a:pt x="835082" y="417105"/>
                </a:cubicBezTo>
                <a:cubicBezTo>
                  <a:pt x="834415" y="637609"/>
                  <a:pt x="660679" y="835062"/>
                  <a:pt x="416458" y="834681"/>
                </a:cubicBezTo>
                <a:cubicBezTo>
                  <a:pt x="179857" y="834300"/>
                  <a:pt x="-2452" y="643229"/>
                  <a:pt x="25" y="412819"/>
                </a:cubicBezTo>
                <a:cubicBezTo>
                  <a:pt x="2597" y="178980"/>
                  <a:pt x="193002" y="-1138"/>
                  <a:pt x="418553" y="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2" name="Google Shape;432;p36"/>
          <p:cNvSpPr/>
          <p:nvPr/>
        </p:nvSpPr>
        <p:spPr>
          <a:xfrm rot="2700000">
            <a:off x="90609" y="6127587"/>
            <a:ext cx="568666" cy="568538"/>
          </a:xfrm>
          <a:custGeom>
            <a:rect b="b" l="l" r="r" t="t"/>
            <a:pathLst>
              <a:path extrusionOk="0" h="859929" w="860123">
                <a:moveTo>
                  <a:pt x="430056" y="859930"/>
                </a:moveTo>
                <a:cubicBezTo>
                  <a:pt x="190598" y="859644"/>
                  <a:pt x="860" y="668097"/>
                  <a:pt x="2" y="428257"/>
                </a:cubicBezTo>
                <a:cubicBezTo>
                  <a:pt x="-760" y="204038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chemeClr val="lt2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7"/>
          <p:cNvSpPr txBox="1"/>
          <p:nvPr>
            <p:ph type="title"/>
          </p:nvPr>
        </p:nvSpPr>
        <p:spPr>
          <a:xfrm>
            <a:off x="840335" y="3008885"/>
            <a:ext cx="26553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Lato Black"/>
              <a:buNone/>
              <a:defRPr sz="5500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35" name="Google Shape;435;p37"/>
          <p:cNvSpPr txBox="1"/>
          <p:nvPr>
            <p:ph idx="1" type="body"/>
          </p:nvPr>
        </p:nvSpPr>
        <p:spPr>
          <a:xfrm>
            <a:off x="4647137" y="1306379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6" name="Google Shape;436;p37"/>
          <p:cNvSpPr txBox="1"/>
          <p:nvPr>
            <p:ph idx="2" type="body"/>
          </p:nvPr>
        </p:nvSpPr>
        <p:spPr>
          <a:xfrm>
            <a:off x="5271979" y="1306379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7" name="Google Shape;437;p37"/>
          <p:cNvSpPr txBox="1"/>
          <p:nvPr>
            <p:ph idx="3" type="body"/>
          </p:nvPr>
        </p:nvSpPr>
        <p:spPr>
          <a:xfrm>
            <a:off x="4647137" y="2474351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8" name="Google Shape;438;p37"/>
          <p:cNvSpPr txBox="1"/>
          <p:nvPr>
            <p:ph idx="4" type="body"/>
          </p:nvPr>
        </p:nvSpPr>
        <p:spPr>
          <a:xfrm>
            <a:off x="5271979" y="2474351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9" name="Google Shape;439;p37"/>
          <p:cNvSpPr txBox="1"/>
          <p:nvPr>
            <p:ph idx="5" type="body"/>
          </p:nvPr>
        </p:nvSpPr>
        <p:spPr>
          <a:xfrm>
            <a:off x="4647137" y="3642323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0" name="Google Shape;440;p37"/>
          <p:cNvSpPr txBox="1"/>
          <p:nvPr>
            <p:ph idx="6" type="body"/>
          </p:nvPr>
        </p:nvSpPr>
        <p:spPr>
          <a:xfrm>
            <a:off x="5271979" y="3642323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1" name="Google Shape;441;p37"/>
          <p:cNvSpPr txBox="1"/>
          <p:nvPr>
            <p:ph idx="7" type="body"/>
          </p:nvPr>
        </p:nvSpPr>
        <p:spPr>
          <a:xfrm>
            <a:off x="4647137" y="4810296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2" name="Google Shape;442;p37"/>
          <p:cNvSpPr txBox="1"/>
          <p:nvPr>
            <p:ph idx="8" type="body"/>
          </p:nvPr>
        </p:nvSpPr>
        <p:spPr>
          <a:xfrm>
            <a:off x="5271979" y="4810295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3" name="Google Shape;443;p37"/>
          <p:cNvSpPr txBox="1"/>
          <p:nvPr>
            <p:ph idx="9" type="body"/>
          </p:nvPr>
        </p:nvSpPr>
        <p:spPr>
          <a:xfrm>
            <a:off x="8130047" y="1306379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4" name="Google Shape;444;p37"/>
          <p:cNvSpPr txBox="1"/>
          <p:nvPr>
            <p:ph idx="13" type="body"/>
          </p:nvPr>
        </p:nvSpPr>
        <p:spPr>
          <a:xfrm>
            <a:off x="8754888" y="1306379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5" name="Google Shape;445;p37"/>
          <p:cNvSpPr txBox="1"/>
          <p:nvPr>
            <p:ph idx="14" type="body"/>
          </p:nvPr>
        </p:nvSpPr>
        <p:spPr>
          <a:xfrm>
            <a:off x="8130047" y="2474351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6" name="Google Shape;446;p37"/>
          <p:cNvSpPr txBox="1"/>
          <p:nvPr>
            <p:ph idx="15" type="body"/>
          </p:nvPr>
        </p:nvSpPr>
        <p:spPr>
          <a:xfrm>
            <a:off x="8754888" y="2474351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7" name="Google Shape;447;p37"/>
          <p:cNvSpPr txBox="1"/>
          <p:nvPr>
            <p:ph idx="16" type="body"/>
          </p:nvPr>
        </p:nvSpPr>
        <p:spPr>
          <a:xfrm>
            <a:off x="8130047" y="3642323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8" name="Google Shape;448;p37"/>
          <p:cNvSpPr txBox="1"/>
          <p:nvPr>
            <p:ph idx="17" type="body"/>
          </p:nvPr>
        </p:nvSpPr>
        <p:spPr>
          <a:xfrm>
            <a:off x="8754888" y="3642323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9" name="Google Shape;449;p37"/>
          <p:cNvSpPr txBox="1"/>
          <p:nvPr>
            <p:ph idx="18" type="body"/>
          </p:nvPr>
        </p:nvSpPr>
        <p:spPr>
          <a:xfrm>
            <a:off x="8130047" y="4810296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0" name="Google Shape;450;p37"/>
          <p:cNvSpPr txBox="1"/>
          <p:nvPr>
            <p:ph idx="19" type="body"/>
          </p:nvPr>
        </p:nvSpPr>
        <p:spPr>
          <a:xfrm>
            <a:off x="8754888" y="4810295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451" name="Google Shape;451;p37"/>
          <p:cNvGrpSpPr/>
          <p:nvPr/>
        </p:nvGrpSpPr>
        <p:grpSpPr>
          <a:xfrm>
            <a:off x="-329479" y="3996797"/>
            <a:ext cx="3870661" cy="3084463"/>
            <a:chOff x="102826" y="3968677"/>
            <a:chExt cx="3870661" cy="3084463"/>
          </a:xfrm>
        </p:grpSpPr>
        <p:sp>
          <p:nvSpPr>
            <p:cNvPr id="452" name="Google Shape;452;p37"/>
            <p:cNvSpPr/>
            <p:nvPr/>
          </p:nvSpPr>
          <p:spPr>
            <a:xfrm rot="8100000">
              <a:off x="58038" y="4918008"/>
              <a:ext cx="3172450" cy="118739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3" name="Google Shape;453;p37"/>
            <p:cNvSpPr/>
            <p:nvPr/>
          </p:nvSpPr>
          <p:spPr>
            <a:xfrm rot="8100000">
              <a:off x="2449338" y="4292533"/>
              <a:ext cx="1350828" cy="1049759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4" name="Google Shape;454;p37"/>
            <p:cNvSpPr/>
            <p:nvPr/>
          </p:nvSpPr>
          <p:spPr>
            <a:xfrm rot="8100000">
              <a:off x="1872643" y="5844131"/>
              <a:ext cx="1306444" cy="66498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5" name="Google Shape;455;p37"/>
            <p:cNvSpPr/>
            <p:nvPr/>
          </p:nvSpPr>
          <p:spPr>
            <a:xfrm rot="8100000">
              <a:off x="444784" y="4933900"/>
              <a:ext cx="1199815" cy="656574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6" name="Google Shape;456;p37"/>
            <p:cNvSpPr/>
            <p:nvPr/>
          </p:nvSpPr>
          <p:spPr>
            <a:xfrm rot="8100000">
              <a:off x="1187565" y="4099093"/>
              <a:ext cx="565384" cy="565753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457" name="Google Shape;457;p37"/>
          <p:cNvGrpSpPr/>
          <p:nvPr/>
        </p:nvGrpSpPr>
        <p:grpSpPr>
          <a:xfrm rot="10800000">
            <a:off x="663912" y="-178928"/>
            <a:ext cx="4053031" cy="3084463"/>
            <a:chOff x="-79543" y="3968677"/>
            <a:chExt cx="4053031" cy="3084463"/>
          </a:xfrm>
        </p:grpSpPr>
        <p:sp>
          <p:nvSpPr>
            <p:cNvPr id="458" name="Google Shape;458;p37"/>
            <p:cNvSpPr/>
            <p:nvPr/>
          </p:nvSpPr>
          <p:spPr>
            <a:xfrm rot="8100000">
              <a:off x="58038" y="4918008"/>
              <a:ext cx="3172450" cy="118739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9" name="Google Shape;459;p37"/>
            <p:cNvSpPr/>
            <p:nvPr/>
          </p:nvSpPr>
          <p:spPr>
            <a:xfrm rot="8100000">
              <a:off x="2449338" y="4292533"/>
              <a:ext cx="1350828" cy="1049759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0" name="Google Shape;460;p37"/>
            <p:cNvSpPr/>
            <p:nvPr/>
          </p:nvSpPr>
          <p:spPr>
            <a:xfrm rot="8100000">
              <a:off x="1872643" y="5844131"/>
              <a:ext cx="1306444" cy="66498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1" name="Google Shape;461;p37"/>
            <p:cNvSpPr/>
            <p:nvPr/>
          </p:nvSpPr>
          <p:spPr>
            <a:xfrm rot="8100000">
              <a:off x="444784" y="4933900"/>
              <a:ext cx="1199815" cy="656574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2" name="Google Shape;462;p37"/>
            <p:cNvSpPr/>
            <p:nvPr/>
          </p:nvSpPr>
          <p:spPr>
            <a:xfrm rot="8100000">
              <a:off x="38077" y="5631960"/>
              <a:ext cx="566182" cy="567200"/>
            </a:xfrm>
            <a:custGeom>
              <a:rect b="b" l="l" r="r" t="t"/>
              <a:pathLst>
                <a:path extrusionOk="0" h="862518" w="860970">
                  <a:moveTo>
                    <a:pt x="4" y="433963"/>
                  </a:moveTo>
                  <a:cubicBezTo>
                    <a:pt x="-949" y="196696"/>
                    <a:pt x="191837" y="1052"/>
                    <a:pt x="427390" y="4"/>
                  </a:cubicBezTo>
                  <a:cubicBezTo>
                    <a:pt x="666754" y="-1043"/>
                    <a:pt x="860206" y="190409"/>
                    <a:pt x="860968" y="429201"/>
                  </a:cubicBezTo>
                  <a:cubicBezTo>
                    <a:pt x="861730" y="666278"/>
                    <a:pt x="670278" y="859921"/>
                    <a:pt x="435868" y="862493"/>
                  </a:cubicBezTo>
                  <a:cubicBezTo>
                    <a:pt x="202124" y="864970"/>
                    <a:pt x="2289" y="682566"/>
                    <a:pt x="4" y="4340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3" name="Google Shape;463;p37"/>
            <p:cNvSpPr/>
            <p:nvPr/>
          </p:nvSpPr>
          <p:spPr>
            <a:xfrm rot="8100000">
              <a:off x="1187565" y="4099093"/>
              <a:ext cx="565384" cy="565753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464" name="Google Shape;464;p3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"/>
          <p:cNvSpPr txBox="1"/>
          <p:nvPr>
            <p:ph type="ctrTitle"/>
          </p:nvPr>
        </p:nvSpPr>
        <p:spPr>
          <a:xfrm>
            <a:off x="1069589" y="3173328"/>
            <a:ext cx="65697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67" name="Google Shape;467;p38"/>
          <p:cNvSpPr txBox="1"/>
          <p:nvPr>
            <p:ph idx="1" type="subTitle"/>
          </p:nvPr>
        </p:nvSpPr>
        <p:spPr>
          <a:xfrm>
            <a:off x="1069589" y="457653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8" name="Google Shape;468;p38"/>
          <p:cNvSpPr txBox="1"/>
          <p:nvPr>
            <p:ph idx="2" type="body"/>
          </p:nvPr>
        </p:nvSpPr>
        <p:spPr>
          <a:xfrm>
            <a:off x="1069589" y="1405311"/>
            <a:ext cx="241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9600"/>
              <a:buNone/>
              <a:defRPr b="1" sz="9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9" name="Google Shape;469;p3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One Content">
  <p:cSld name="Title, Subtitle and One Content">
    <p:bg>
      <p:bgPr>
        <a:solidFill>
          <a:schemeClr val="lt2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9"/>
          <p:cNvSpPr txBox="1"/>
          <p:nvPr>
            <p:ph idx="1" type="body"/>
          </p:nvPr>
        </p:nvSpPr>
        <p:spPr>
          <a:xfrm>
            <a:off x="838200" y="1780893"/>
            <a:ext cx="1052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2" name="Google Shape;472;p3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473" name="Google Shape;473;p39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4" name="Google Shape;474;p3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5" name="Google Shape;475;p39"/>
          <p:cNvSpPr txBox="1"/>
          <p:nvPr>
            <p:ph idx="3" type="body"/>
          </p:nvPr>
        </p:nvSpPr>
        <p:spPr>
          <a:xfrm>
            <a:off x="838200" y="2150225"/>
            <a:ext cx="105291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476" name="Google Shape;476;p39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477" name="Google Shape;477;p39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483" name="Google Shape;483;p39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Content">
  <p:cSld name="Title, Subtitle and Two Content">
    <p:bg>
      <p:bgPr>
        <a:solidFill>
          <a:schemeClr val="lt2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486" name="Google Shape;486;p40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7" name="Google Shape;487;p4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8" name="Google Shape;488;p40"/>
          <p:cNvSpPr txBox="1"/>
          <p:nvPr>
            <p:ph idx="2" type="body"/>
          </p:nvPr>
        </p:nvSpPr>
        <p:spPr>
          <a:xfrm>
            <a:off x="838200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9" name="Google Shape;489;p40"/>
          <p:cNvSpPr txBox="1"/>
          <p:nvPr>
            <p:ph idx="3" type="body"/>
          </p:nvPr>
        </p:nvSpPr>
        <p:spPr>
          <a:xfrm>
            <a:off x="838200" y="2150225"/>
            <a:ext cx="50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90" name="Google Shape;490;p40"/>
          <p:cNvSpPr txBox="1"/>
          <p:nvPr>
            <p:ph idx="4" type="body"/>
          </p:nvPr>
        </p:nvSpPr>
        <p:spPr>
          <a:xfrm>
            <a:off x="6313025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1" name="Google Shape;491;p40"/>
          <p:cNvSpPr txBox="1"/>
          <p:nvPr>
            <p:ph idx="5" type="body"/>
          </p:nvPr>
        </p:nvSpPr>
        <p:spPr>
          <a:xfrm>
            <a:off x="6313025" y="2150225"/>
            <a:ext cx="50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492" name="Google Shape;492;p40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493" name="Google Shape;493;p40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499" name="Google Shape;499;p40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ntent">
  <p:cSld name="Title, Subtitle and Three Conten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02" name="Google Shape;502;p41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3" name="Google Shape;503;p4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4" name="Google Shape;504;p41"/>
          <p:cNvSpPr txBox="1"/>
          <p:nvPr>
            <p:ph idx="2" type="body"/>
          </p:nvPr>
        </p:nvSpPr>
        <p:spPr>
          <a:xfrm>
            <a:off x="838200" y="178089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5" name="Google Shape;505;p41"/>
          <p:cNvSpPr txBox="1"/>
          <p:nvPr>
            <p:ph idx="3" type="body"/>
          </p:nvPr>
        </p:nvSpPr>
        <p:spPr>
          <a:xfrm>
            <a:off x="838200" y="215022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06" name="Google Shape;506;p41"/>
          <p:cNvSpPr txBox="1"/>
          <p:nvPr>
            <p:ph idx="4" type="body"/>
          </p:nvPr>
        </p:nvSpPr>
        <p:spPr>
          <a:xfrm>
            <a:off x="4480331" y="178089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7" name="Google Shape;507;p41"/>
          <p:cNvSpPr txBox="1"/>
          <p:nvPr>
            <p:ph idx="5" type="body"/>
          </p:nvPr>
        </p:nvSpPr>
        <p:spPr>
          <a:xfrm>
            <a:off x="4480331" y="215022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08" name="Google Shape;508;p41"/>
          <p:cNvSpPr txBox="1"/>
          <p:nvPr>
            <p:ph idx="6" type="body"/>
          </p:nvPr>
        </p:nvSpPr>
        <p:spPr>
          <a:xfrm>
            <a:off x="8113025" y="177906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9" name="Google Shape;509;p41"/>
          <p:cNvSpPr txBox="1"/>
          <p:nvPr>
            <p:ph idx="7" type="body"/>
          </p:nvPr>
        </p:nvSpPr>
        <p:spPr>
          <a:xfrm>
            <a:off x="8113025" y="214839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510" name="Google Shape;510;p41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511" name="Google Shape;511;p41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2" name="Google Shape;512;p41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3" name="Google Shape;513;p41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4" name="Google Shape;514;p41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5" name="Google Shape;515;p41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6" name="Google Shape;516;p41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17" name="Google Shape;517;p41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chemeClr val="lt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/>
          <p:nvPr>
            <p:ph type="title"/>
          </p:nvPr>
        </p:nvSpPr>
        <p:spPr>
          <a:xfrm>
            <a:off x="840335" y="3008885"/>
            <a:ext cx="2654863" cy="840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Lato Black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" type="body"/>
          </p:nvPr>
        </p:nvSpPr>
        <p:spPr>
          <a:xfrm>
            <a:off x="4647137" y="1306379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5"/>
          <p:cNvSpPr txBox="1"/>
          <p:nvPr>
            <p:ph idx="2" type="body"/>
          </p:nvPr>
        </p:nvSpPr>
        <p:spPr>
          <a:xfrm>
            <a:off x="5271978" y="1306378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5"/>
          <p:cNvSpPr txBox="1"/>
          <p:nvPr>
            <p:ph idx="3" type="body"/>
          </p:nvPr>
        </p:nvSpPr>
        <p:spPr>
          <a:xfrm>
            <a:off x="4647137" y="2474351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5"/>
          <p:cNvSpPr txBox="1"/>
          <p:nvPr>
            <p:ph idx="4" type="body"/>
          </p:nvPr>
        </p:nvSpPr>
        <p:spPr>
          <a:xfrm>
            <a:off x="5271978" y="2474350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5"/>
          <p:cNvSpPr txBox="1"/>
          <p:nvPr>
            <p:ph idx="5" type="body"/>
          </p:nvPr>
        </p:nvSpPr>
        <p:spPr>
          <a:xfrm>
            <a:off x="4647137" y="3642323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5"/>
          <p:cNvSpPr txBox="1"/>
          <p:nvPr>
            <p:ph idx="6" type="body"/>
          </p:nvPr>
        </p:nvSpPr>
        <p:spPr>
          <a:xfrm>
            <a:off x="5271978" y="3642322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5"/>
          <p:cNvSpPr txBox="1"/>
          <p:nvPr>
            <p:ph idx="7" type="body"/>
          </p:nvPr>
        </p:nvSpPr>
        <p:spPr>
          <a:xfrm>
            <a:off x="4647137" y="4810296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5"/>
          <p:cNvSpPr txBox="1"/>
          <p:nvPr>
            <p:ph idx="8" type="body"/>
          </p:nvPr>
        </p:nvSpPr>
        <p:spPr>
          <a:xfrm>
            <a:off x="5271978" y="4810295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5"/>
          <p:cNvSpPr txBox="1"/>
          <p:nvPr>
            <p:ph idx="9" type="body"/>
          </p:nvPr>
        </p:nvSpPr>
        <p:spPr>
          <a:xfrm>
            <a:off x="8130047" y="1306379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5"/>
          <p:cNvSpPr txBox="1"/>
          <p:nvPr>
            <p:ph idx="13" type="body"/>
          </p:nvPr>
        </p:nvSpPr>
        <p:spPr>
          <a:xfrm>
            <a:off x="8754888" y="1306378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5"/>
          <p:cNvSpPr txBox="1"/>
          <p:nvPr>
            <p:ph idx="14" type="body"/>
          </p:nvPr>
        </p:nvSpPr>
        <p:spPr>
          <a:xfrm>
            <a:off x="8130047" y="2474351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5"/>
          <p:cNvSpPr txBox="1"/>
          <p:nvPr>
            <p:ph idx="15" type="body"/>
          </p:nvPr>
        </p:nvSpPr>
        <p:spPr>
          <a:xfrm>
            <a:off x="8754888" y="2474350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5"/>
          <p:cNvSpPr txBox="1"/>
          <p:nvPr>
            <p:ph idx="16" type="body"/>
          </p:nvPr>
        </p:nvSpPr>
        <p:spPr>
          <a:xfrm>
            <a:off x="8130047" y="3642323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5"/>
          <p:cNvSpPr txBox="1"/>
          <p:nvPr>
            <p:ph idx="17" type="body"/>
          </p:nvPr>
        </p:nvSpPr>
        <p:spPr>
          <a:xfrm>
            <a:off x="8754888" y="3642322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5"/>
          <p:cNvSpPr txBox="1"/>
          <p:nvPr>
            <p:ph idx="18" type="body"/>
          </p:nvPr>
        </p:nvSpPr>
        <p:spPr>
          <a:xfrm>
            <a:off x="8130047" y="4810296"/>
            <a:ext cx="624841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5"/>
          <p:cNvSpPr txBox="1"/>
          <p:nvPr>
            <p:ph idx="19" type="body"/>
          </p:nvPr>
        </p:nvSpPr>
        <p:spPr>
          <a:xfrm>
            <a:off x="8754888" y="4810295"/>
            <a:ext cx="2479370" cy="741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74" name="Google Shape;74;p5"/>
          <p:cNvGrpSpPr/>
          <p:nvPr/>
        </p:nvGrpSpPr>
        <p:grpSpPr>
          <a:xfrm>
            <a:off x="-327558" y="3998650"/>
            <a:ext cx="3868740" cy="3081695"/>
            <a:chOff x="104747" y="3970530"/>
            <a:chExt cx="3868740" cy="3081695"/>
          </a:xfrm>
        </p:grpSpPr>
        <p:sp>
          <p:nvSpPr>
            <p:cNvPr id="75" name="Google Shape;75;p5"/>
            <p:cNvSpPr/>
            <p:nvPr/>
          </p:nvSpPr>
          <p:spPr>
            <a:xfrm rot="8099492">
              <a:off x="59880" y="4918176"/>
              <a:ext cx="3170687" cy="118673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8099492">
              <a:off x="2452935" y="4293641"/>
              <a:ext cx="1347654" cy="1047292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 rot="8099492">
              <a:off x="1873427" y="5844293"/>
              <a:ext cx="1305718" cy="66461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 rot="8099492">
              <a:off x="447765" y="4934316"/>
              <a:ext cx="1196995" cy="655031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 rot="8099492">
              <a:off x="1189169" y="4099817"/>
              <a:ext cx="564056" cy="564424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80" name="Google Shape;80;p5"/>
          <p:cNvGrpSpPr/>
          <p:nvPr/>
        </p:nvGrpSpPr>
        <p:grpSpPr>
          <a:xfrm rot="10800000">
            <a:off x="663912" y="-178013"/>
            <a:ext cx="4051147" cy="3081695"/>
            <a:chOff x="-77660" y="3970530"/>
            <a:chExt cx="4051147" cy="3081695"/>
          </a:xfrm>
        </p:grpSpPr>
        <p:sp>
          <p:nvSpPr>
            <p:cNvPr id="81" name="Google Shape;81;p5"/>
            <p:cNvSpPr/>
            <p:nvPr/>
          </p:nvSpPr>
          <p:spPr>
            <a:xfrm rot="8099492">
              <a:off x="59880" y="4918176"/>
              <a:ext cx="3170687" cy="118673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 rot="8099492">
              <a:off x="2452935" y="4293641"/>
              <a:ext cx="1347654" cy="1047292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 rot="8099492">
              <a:off x="1873427" y="5844293"/>
              <a:ext cx="1305718" cy="66461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 rot="8099492">
              <a:off x="447765" y="4934316"/>
              <a:ext cx="1196995" cy="655031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 rot="8099492">
              <a:off x="39684" y="5632686"/>
              <a:ext cx="564851" cy="565867"/>
            </a:xfrm>
            <a:custGeom>
              <a:rect b="b" l="l" r="r" t="t"/>
              <a:pathLst>
                <a:path extrusionOk="0" h="862518" w="860970">
                  <a:moveTo>
                    <a:pt x="4" y="433963"/>
                  </a:moveTo>
                  <a:cubicBezTo>
                    <a:pt x="-949" y="196696"/>
                    <a:pt x="191837" y="1052"/>
                    <a:pt x="427390" y="4"/>
                  </a:cubicBezTo>
                  <a:cubicBezTo>
                    <a:pt x="666754" y="-1043"/>
                    <a:pt x="860206" y="190409"/>
                    <a:pt x="860968" y="429201"/>
                  </a:cubicBezTo>
                  <a:cubicBezTo>
                    <a:pt x="861730" y="666278"/>
                    <a:pt x="670278" y="859921"/>
                    <a:pt x="435868" y="862493"/>
                  </a:cubicBezTo>
                  <a:cubicBezTo>
                    <a:pt x="202124" y="864970"/>
                    <a:pt x="2289" y="682566"/>
                    <a:pt x="4" y="4340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 rot="8099492">
              <a:off x="1189169" y="4099817"/>
              <a:ext cx="564056" cy="564424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7" name="Google Shape;87;p5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ntent">
  <p:cSld name="Title, Subtitle and Four Content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20" name="Google Shape;520;p42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1" name="Google Shape;521;p4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2" name="Google Shape;522;p42"/>
          <p:cNvSpPr txBox="1"/>
          <p:nvPr>
            <p:ph idx="2" type="body"/>
          </p:nvPr>
        </p:nvSpPr>
        <p:spPr>
          <a:xfrm>
            <a:off x="838200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3" name="Google Shape;523;p42"/>
          <p:cNvSpPr txBox="1"/>
          <p:nvPr>
            <p:ph idx="3" type="body"/>
          </p:nvPr>
        </p:nvSpPr>
        <p:spPr>
          <a:xfrm>
            <a:off x="838200" y="215022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24" name="Google Shape;524;p42"/>
          <p:cNvSpPr txBox="1"/>
          <p:nvPr>
            <p:ph idx="4" type="body"/>
          </p:nvPr>
        </p:nvSpPr>
        <p:spPr>
          <a:xfrm>
            <a:off x="6313025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5" name="Google Shape;525;p42"/>
          <p:cNvSpPr txBox="1"/>
          <p:nvPr>
            <p:ph idx="5" type="body"/>
          </p:nvPr>
        </p:nvSpPr>
        <p:spPr>
          <a:xfrm>
            <a:off x="6313025" y="215022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26" name="Google Shape;526;p42"/>
          <p:cNvSpPr txBox="1"/>
          <p:nvPr>
            <p:ph idx="6" type="body"/>
          </p:nvPr>
        </p:nvSpPr>
        <p:spPr>
          <a:xfrm>
            <a:off x="845540" y="410877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7" name="Google Shape;527;p42"/>
          <p:cNvSpPr txBox="1"/>
          <p:nvPr>
            <p:ph idx="7" type="body"/>
          </p:nvPr>
        </p:nvSpPr>
        <p:spPr>
          <a:xfrm>
            <a:off x="845540" y="447810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28" name="Google Shape;528;p42"/>
          <p:cNvSpPr txBox="1"/>
          <p:nvPr>
            <p:ph idx="8" type="body"/>
          </p:nvPr>
        </p:nvSpPr>
        <p:spPr>
          <a:xfrm>
            <a:off x="6320365" y="410877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9" name="Google Shape;529;p42"/>
          <p:cNvSpPr txBox="1"/>
          <p:nvPr>
            <p:ph idx="9" type="body"/>
          </p:nvPr>
        </p:nvSpPr>
        <p:spPr>
          <a:xfrm>
            <a:off x="6320365" y="447810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530" name="Google Shape;530;p42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531" name="Google Shape;531;p42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2" name="Google Shape;532;p42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3" name="Google Shape;533;p42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4" name="Google Shape;534;p42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5" name="Google Shape;535;p42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6" name="Google Shape;536;p42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37" name="Google Shape;537;p42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8">
  <p:cSld name="Custom 08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3"/>
          <p:cNvSpPr/>
          <p:nvPr>
            <p:ph idx="2" type="pic"/>
          </p:nvPr>
        </p:nvSpPr>
        <p:spPr>
          <a:xfrm>
            <a:off x="375241" y="351153"/>
            <a:ext cx="5720700" cy="61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0" name="Google Shape;540;p43"/>
          <p:cNvSpPr txBox="1"/>
          <p:nvPr>
            <p:ph idx="1" type="body"/>
          </p:nvPr>
        </p:nvSpPr>
        <p:spPr>
          <a:xfrm>
            <a:off x="6417241" y="775515"/>
            <a:ext cx="4935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1" name="Google Shape;541;p43"/>
          <p:cNvSpPr txBox="1"/>
          <p:nvPr>
            <p:ph type="title"/>
          </p:nvPr>
        </p:nvSpPr>
        <p:spPr>
          <a:xfrm>
            <a:off x="6417628" y="1085864"/>
            <a:ext cx="4935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42" name="Google Shape;542;p43"/>
          <p:cNvSpPr txBox="1"/>
          <p:nvPr>
            <p:ph idx="3" type="body"/>
          </p:nvPr>
        </p:nvSpPr>
        <p:spPr>
          <a:xfrm>
            <a:off x="6416429" y="2263635"/>
            <a:ext cx="49359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3" name="Google Shape;543;p43"/>
          <p:cNvSpPr txBox="1"/>
          <p:nvPr>
            <p:ph idx="4" type="body"/>
          </p:nvPr>
        </p:nvSpPr>
        <p:spPr>
          <a:xfrm>
            <a:off x="6416429" y="1773239"/>
            <a:ext cx="493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4" name="Google Shape;544;p4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45" name="Google Shape;545;p43"/>
          <p:cNvSpPr txBox="1"/>
          <p:nvPr>
            <p:ph idx="11" type="ftr"/>
          </p:nvPr>
        </p:nvSpPr>
        <p:spPr>
          <a:xfrm>
            <a:off x="6416429" y="6196597"/>
            <a:ext cx="49449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8">
  <p:cSld name="1_Custom 08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4"/>
          <p:cNvSpPr/>
          <p:nvPr>
            <p:ph idx="2" type="pic"/>
          </p:nvPr>
        </p:nvSpPr>
        <p:spPr>
          <a:xfrm>
            <a:off x="375241" y="351153"/>
            <a:ext cx="4395600" cy="61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8" name="Google Shape;548;p44"/>
          <p:cNvSpPr txBox="1"/>
          <p:nvPr>
            <p:ph idx="1" type="body"/>
          </p:nvPr>
        </p:nvSpPr>
        <p:spPr>
          <a:xfrm>
            <a:off x="5236789" y="775515"/>
            <a:ext cx="611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9" name="Google Shape;549;p44"/>
          <p:cNvSpPr txBox="1"/>
          <p:nvPr>
            <p:ph type="title"/>
          </p:nvPr>
        </p:nvSpPr>
        <p:spPr>
          <a:xfrm>
            <a:off x="5237176" y="1085864"/>
            <a:ext cx="6116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50" name="Google Shape;550;p44"/>
          <p:cNvSpPr txBox="1"/>
          <p:nvPr>
            <p:ph idx="3" type="body"/>
          </p:nvPr>
        </p:nvSpPr>
        <p:spPr>
          <a:xfrm>
            <a:off x="5237176" y="2263635"/>
            <a:ext cx="288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1" name="Google Shape;551;p44"/>
          <p:cNvSpPr txBox="1"/>
          <p:nvPr>
            <p:ph idx="4" type="body"/>
          </p:nvPr>
        </p:nvSpPr>
        <p:spPr>
          <a:xfrm>
            <a:off x="5237176" y="1773239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2" name="Google Shape;552;p44"/>
          <p:cNvSpPr txBox="1"/>
          <p:nvPr>
            <p:ph idx="5" type="body"/>
          </p:nvPr>
        </p:nvSpPr>
        <p:spPr>
          <a:xfrm>
            <a:off x="8459853" y="2263635"/>
            <a:ext cx="288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3" name="Google Shape;553;p44"/>
          <p:cNvSpPr txBox="1"/>
          <p:nvPr>
            <p:ph idx="6" type="body"/>
          </p:nvPr>
        </p:nvSpPr>
        <p:spPr>
          <a:xfrm>
            <a:off x="8459853" y="1773239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4" name="Google Shape;554;p4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55" name="Google Shape;555;p44"/>
          <p:cNvSpPr txBox="1"/>
          <p:nvPr>
            <p:ph idx="11" type="ftr"/>
          </p:nvPr>
        </p:nvSpPr>
        <p:spPr>
          <a:xfrm>
            <a:off x="5245151" y="6196597"/>
            <a:ext cx="6116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9">
  <p:cSld name="Custom 09">
    <p:bg>
      <p:bgPr>
        <a:solidFill>
          <a:schemeClr val="lt2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5"/>
          <p:cNvSpPr/>
          <p:nvPr>
            <p:ph idx="2" type="pic"/>
          </p:nvPr>
        </p:nvSpPr>
        <p:spPr>
          <a:xfrm>
            <a:off x="8909051" y="351152"/>
            <a:ext cx="2905500" cy="614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58" name="Google Shape;558;p4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59" name="Google Shape;559;p45"/>
          <p:cNvSpPr txBox="1"/>
          <p:nvPr>
            <p:ph type="title"/>
          </p:nvPr>
        </p:nvSpPr>
        <p:spPr>
          <a:xfrm>
            <a:off x="838588" y="1085864"/>
            <a:ext cx="78285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60" name="Google Shape;560;p45"/>
          <p:cNvSpPr txBox="1"/>
          <p:nvPr>
            <p:ph idx="1" type="body"/>
          </p:nvPr>
        </p:nvSpPr>
        <p:spPr>
          <a:xfrm>
            <a:off x="838201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1" name="Google Shape;561;p45"/>
          <p:cNvSpPr txBox="1"/>
          <p:nvPr>
            <p:ph idx="3" type="body"/>
          </p:nvPr>
        </p:nvSpPr>
        <p:spPr>
          <a:xfrm>
            <a:off x="838201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2" name="Google Shape;562;p45"/>
          <p:cNvSpPr txBox="1"/>
          <p:nvPr>
            <p:ph idx="4" type="body"/>
          </p:nvPr>
        </p:nvSpPr>
        <p:spPr>
          <a:xfrm>
            <a:off x="3582561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3" name="Google Shape;563;p45"/>
          <p:cNvSpPr txBox="1"/>
          <p:nvPr>
            <p:ph idx="5" type="body"/>
          </p:nvPr>
        </p:nvSpPr>
        <p:spPr>
          <a:xfrm>
            <a:off x="3582561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4" name="Google Shape;564;p45"/>
          <p:cNvSpPr txBox="1"/>
          <p:nvPr>
            <p:ph idx="6" type="body"/>
          </p:nvPr>
        </p:nvSpPr>
        <p:spPr>
          <a:xfrm>
            <a:off x="6326923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5" name="Google Shape;565;p45"/>
          <p:cNvSpPr txBox="1"/>
          <p:nvPr>
            <p:ph idx="7" type="body"/>
          </p:nvPr>
        </p:nvSpPr>
        <p:spPr>
          <a:xfrm>
            <a:off x="6326923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6" name="Google Shape;566;p45"/>
          <p:cNvSpPr txBox="1"/>
          <p:nvPr>
            <p:ph idx="11" type="ftr"/>
          </p:nvPr>
        </p:nvSpPr>
        <p:spPr>
          <a:xfrm>
            <a:off x="838587" y="6196597"/>
            <a:ext cx="78279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67" name="Google Shape;567;p45"/>
          <p:cNvSpPr txBox="1"/>
          <p:nvPr>
            <p:ph idx="8" type="body"/>
          </p:nvPr>
        </p:nvSpPr>
        <p:spPr>
          <a:xfrm>
            <a:off x="838201" y="775515"/>
            <a:ext cx="783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01">
  <p:cSld name="2_Custom 01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6"/>
          <p:cNvSpPr/>
          <p:nvPr>
            <p:ph idx="2" type="pic"/>
          </p:nvPr>
        </p:nvSpPr>
        <p:spPr>
          <a:xfrm>
            <a:off x="838201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0" name="Google Shape;570;p46"/>
          <p:cNvSpPr/>
          <p:nvPr>
            <p:ph idx="3" type="pic"/>
          </p:nvPr>
        </p:nvSpPr>
        <p:spPr>
          <a:xfrm>
            <a:off x="4403243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1" name="Google Shape;571;p46"/>
          <p:cNvSpPr/>
          <p:nvPr>
            <p:ph idx="4" type="pic"/>
          </p:nvPr>
        </p:nvSpPr>
        <p:spPr>
          <a:xfrm>
            <a:off x="7969099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2" name="Google Shape;572;p46"/>
          <p:cNvSpPr txBox="1"/>
          <p:nvPr>
            <p:ph idx="1" type="body"/>
          </p:nvPr>
        </p:nvSpPr>
        <p:spPr>
          <a:xfrm>
            <a:off x="839788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3" name="Google Shape;573;p46"/>
          <p:cNvSpPr txBox="1"/>
          <p:nvPr>
            <p:ph idx="5" type="body"/>
          </p:nvPr>
        </p:nvSpPr>
        <p:spPr>
          <a:xfrm>
            <a:off x="839788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4" name="Google Shape;574;p46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75" name="Google Shape;575;p4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76" name="Google Shape;576;p46"/>
          <p:cNvSpPr txBox="1"/>
          <p:nvPr>
            <p:ph idx="6" type="body"/>
          </p:nvPr>
        </p:nvSpPr>
        <p:spPr>
          <a:xfrm>
            <a:off x="4403171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7" name="Google Shape;577;p46"/>
          <p:cNvSpPr txBox="1"/>
          <p:nvPr>
            <p:ph idx="7" type="body"/>
          </p:nvPr>
        </p:nvSpPr>
        <p:spPr>
          <a:xfrm>
            <a:off x="4403171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8" name="Google Shape;578;p46"/>
          <p:cNvSpPr txBox="1"/>
          <p:nvPr>
            <p:ph idx="8" type="body"/>
          </p:nvPr>
        </p:nvSpPr>
        <p:spPr>
          <a:xfrm>
            <a:off x="7968212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9" name="Google Shape;579;p46"/>
          <p:cNvSpPr txBox="1"/>
          <p:nvPr>
            <p:ph idx="9" type="body"/>
          </p:nvPr>
        </p:nvSpPr>
        <p:spPr>
          <a:xfrm>
            <a:off x="7968212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0" name="Google Shape;580;p46"/>
          <p:cNvSpPr txBox="1"/>
          <p:nvPr>
            <p:ph idx="13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1" name="Google Shape;581;p4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1">
  <p:cSld name="Custom 01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7"/>
          <p:cNvSpPr/>
          <p:nvPr>
            <p:ph idx="2" type="pic"/>
          </p:nvPr>
        </p:nvSpPr>
        <p:spPr>
          <a:xfrm>
            <a:off x="838201" y="1773239"/>
            <a:ext cx="105228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84" name="Google Shape;584;p47"/>
          <p:cNvSpPr txBox="1"/>
          <p:nvPr>
            <p:ph idx="1" type="body"/>
          </p:nvPr>
        </p:nvSpPr>
        <p:spPr>
          <a:xfrm>
            <a:off x="839788" y="3991039"/>
            <a:ext cx="5040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5" name="Google Shape;585;p47"/>
          <p:cNvSpPr txBox="1"/>
          <p:nvPr>
            <p:ph idx="3" type="body"/>
          </p:nvPr>
        </p:nvSpPr>
        <p:spPr>
          <a:xfrm>
            <a:off x="839788" y="3674128"/>
            <a:ext cx="5040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6" name="Google Shape;586;p47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87" name="Google Shape;587;p4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88" name="Google Shape;588;p47"/>
          <p:cNvSpPr txBox="1"/>
          <p:nvPr>
            <p:ph idx="4" type="body"/>
          </p:nvPr>
        </p:nvSpPr>
        <p:spPr>
          <a:xfrm>
            <a:off x="6302491" y="3991039"/>
            <a:ext cx="5040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9" name="Google Shape;589;p47"/>
          <p:cNvSpPr txBox="1"/>
          <p:nvPr>
            <p:ph idx="5" type="body"/>
          </p:nvPr>
        </p:nvSpPr>
        <p:spPr>
          <a:xfrm>
            <a:off x="6302491" y="3674128"/>
            <a:ext cx="5040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0" name="Google Shape;590;p47"/>
          <p:cNvSpPr txBox="1"/>
          <p:nvPr>
            <p:ph idx="6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1" name="Google Shape;591;p47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01">
  <p:cSld name="3_Custom 01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8"/>
          <p:cNvSpPr/>
          <p:nvPr>
            <p:ph idx="2" type="pic"/>
          </p:nvPr>
        </p:nvSpPr>
        <p:spPr>
          <a:xfrm>
            <a:off x="838201" y="1773239"/>
            <a:ext cx="105228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4" name="Google Shape;594;p48"/>
          <p:cNvSpPr txBox="1"/>
          <p:nvPr>
            <p:ph idx="1" type="body"/>
          </p:nvPr>
        </p:nvSpPr>
        <p:spPr>
          <a:xfrm>
            <a:off x="839788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5" name="Google Shape;595;p48"/>
          <p:cNvSpPr txBox="1"/>
          <p:nvPr>
            <p:ph idx="3" type="body"/>
          </p:nvPr>
        </p:nvSpPr>
        <p:spPr>
          <a:xfrm>
            <a:off x="839788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6" name="Google Shape;596;p48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97" name="Google Shape;597;p4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98" name="Google Shape;598;p48"/>
          <p:cNvSpPr txBox="1"/>
          <p:nvPr>
            <p:ph idx="4" type="body"/>
          </p:nvPr>
        </p:nvSpPr>
        <p:spPr>
          <a:xfrm>
            <a:off x="4403171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9" name="Google Shape;599;p48"/>
          <p:cNvSpPr txBox="1"/>
          <p:nvPr>
            <p:ph idx="5" type="body"/>
          </p:nvPr>
        </p:nvSpPr>
        <p:spPr>
          <a:xfrm>
            <a:off x="4403171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0" name="Google Shape;600;p48"/>
          <p:cNvSpPr txBox="1"/>
          <p:nvPr>
            <p:ph idx="6" type="body"/>
          </p:nvPr>
        </p:nvSpPr>
        <p:spPr>
          <a:xfrm>
            <a:off x="7968212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1" name="Google Shape;601;p48"/>
          <p:cNvSpPr txBox="1"/>
          <p:nvPr>
            <p:ph idx="7" type="body"/>
          </p:nvPr>
        </p:nvSpPr>
        <p:spPr>
          <a:xfrm>
            <a:off x="7968212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2" name="Google Shape;602;p48"/>
          <p:cNvSpPr txBox="1"/>
          <p:nvPr>
            <p:ph idx="8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3" name="Google Shape;603;p4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5">
  <p:cSld name="Custom 05">
    <p:bg>
      <p:bgPr>
        <a:solidFill>
          <a:schemeClr val="lt2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06" name="Google Shape;606;p49"/>
          <p:cNvSpPr/>
          <p:nvPr>
            <p:ph idx="2" type="pic"/>
          </p:nvPr>
        </p:nvSpPr>
        <p:spPr>
          <a:xfrm>
            <a:off x="851173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7" name="Google Shape;607;p49"/>
          <p:cNvSpPr/>
          <p:nvPr>
            <p:ph idx="3" type="pic"/>
          </p:nvPr>
        </p:nvSpPr>
        <p:spPr>
          <a:xfrm>
            <a:off x="2996969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8" name="Google Shape;608;p49"/>
          <p:cNvSpPr/>
          <p:nvPr>
            <p:ph idx="4" type="pic"/>
          </p:nvPr>
        </p:nvSpPr>
        <p:spPr>
          <a:xfrm>
            <a:off x="5142765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9" name="Google Shape;609;p49"/>
          <p:cNvSpPr/>
          <p:nvPr>
            <p:ph idx="5" type="pic"/>
          </p:nvPr>
        </p:nvSpPr>
        <p:spPr>
          <a:xfrm>
            <a:off x="7288561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0" name="Google Shape;610;p49"/>
          <p:cNvSpPr/>
          <p:nvPr>
            <p:ph idx="6" type="pic"/>
          </p:nvPr>
        </p:nvSpPr>
        <p:spPr>
          <a:xfrm>
            <a:off x="9434359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11" name="Google Shape;611;p49"/>
          <p:cNvSpPr txBox="1"/>
          <p:nvPr>
            <p:ph idx="1" type="body"/>
          </p:nvPr>
        </p:nvSpPr>
        <p:spPr>
          <a:xfrm>
            <a:off x="851172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2" name="Google Shape;612;p49"/>
          <p:cNvSpPr txBox="1"/>
          <p:nvPr>
            <p:ph idx="7" type="body"/>
          </p:nvPr>
        </p:nvSpPr>
        <p:spPr>
          <a:xfrm>
            <a:off x="851172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3" name="Google Shape;613;p49"/>
          <p:cNvSpPr txBox="1"/>
          <p:nvPr>
            <p:ph idx="8" type="body"/>
          </p:nvPr>
        </p:nvSpPr>
        <p:spPr>
          <a:xfrm>
            <a:off x="2997079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4" name="Google Shape;614;p49"/>
          <p:cNvSpPr txBox="1"/>
          <p:nvPr>
            <p:ph idx="9" type="body"/>
          </p:nvPr>
        </p:nvSpPr>
        <p:spPr>
          <a:xfrm>
            <a:off x="2997079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5" name="Google Shape;615;p49"/>
          <p:cNvSpPr txBox="1"/>
          <p:nvPr>
            <p:ph idx="13" type="body"/>
          </p:nvPr>
        </p:nvSpPr>
        <p:spPr>
          <a:xfrm>
            <a:off x="5142987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6" name="Google Shape;616;p49"/>
          <p:cNvSpPr txBox="1"/>
          <p:nvPr>
            <p:ph idx="14" type="body"/>
          </p:nvPr>
        </p:nvSpPr>
        <p:spPr>
          <a:xfrm>
            <a:off x="5142987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7" name="Google Shape;617;p49"/>
          <p:cNvSpPr txBox="1"/>
          <p:nvPr>
            <p:ph idx="15" type="body"/>
          </p:nvPr>
        </p:nvSpPr>
        <p:spPr>
          <a:xfrm>
            <a:off x="7288893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8" name="Google Shape;618;p49"/>
          <p:cNvSpPr txBox="1"/>
          <p:nvPr>
            <p:ph idx="16" type="body"/>
          </p:nvPr>
        </p:nvSpPr>
        <p:spPr>
          <a:xfrm>
            <a:off x="7288893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9" name="Google Shape;619;p49"/>
          <p:cNvSpPr txBox="1"/>
          <p:nvPr>
            <p:ph idx="17" type="body"/>
          </p:nvPr>
        </p:nvSpPr>
        <p:spPr>
          <a:xfrm>
            <a:off x="9434800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0" name="Google Shape;620;p49"/>
          <p:cNvSpPr txBox="1"/>
          <p:nvPr>
            <p:ph idx="18" type="body"/>
          </p:nvPr>
        </p:nvSpPr>
        <p:spPr>
          <a:xfrm>
            <a:off x="9434800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1" name="Google Shape;621;p49"/>
          <p:cNvSpPr txBox="1"/>
          <p:nvPr>
            <p:ph idx="19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2" name="Google Shape;622;p4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3" name="Google Shape;623;p49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1">
  <p:cSld name="1_Custom 01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0"/>
          <p:cNvSpPr/>
          <p:nvPr>
            <p:ph idx="2" type="pic"/>
          </p:nvPr>
        </p:nvSpPr>
        <p:spPr>
          <a:xfrm>
            <a:off x="838201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6" name="Google Shape;626;p50"/>
          <p:cNvSpPr/>
          <p:nvPr>
            <p:ph idx="3" type="pic"/>
          </p:nvPr>
        </p:nvSpPr>
        <p:spPr>
          <a:xfrm>
            <a:off x="4403243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7" name="Google Shape;627;p50"/>
          <p:cNvSpPr/>
          <p:nvPr>
            <p:ph idx="4" type="pic"/>
          </p:nvPr>
        </p:nvSpPr>
        <p:spPr>
          <a:xfrm>
            <a:off x="7969099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8" name="Google Shape;628;p50"/>
          <p:cNvSpPr txBox="1"/>
          <p:nvPr>
            <p:ph idx="1" type="body"/>
          </p:nvPr>
        </p:nvSpPr>
        <p:spPr>
          <a:xfrm>
            <a:off x="839788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9" name="Google Shape;629;p50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0" name="Google Shape;630;p5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31" name="Google Shape;631;p50"/>
          <p:cNvSpPr txBox="1"/>
          <p:nvPr>
            <p:ph idx="5" type="body"/>
          </p:nvPr>
        </p:nvSpPr>
        <p:spPr>
          <a:xfrm>
            <a:off x="4403171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2" name="Google Shape;632;p50"/>
          <p:cNvSpPr txBox="1"/>
          <p:nvPr>
            <p:ph idx="6" type="body"/>
          </p:nvPr>
        </p:nvSpPr>
        <p:spPr>
          <a:xfrm>
            <a:off x="7968212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3" name="Google Shape;633;p50"/>
          <p:cNvSpPr txBox="1"/>
          <p:nvPr>
            <p:ph idx="7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4" name="Google Shape;634;p5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5" name="Google Shape;635;p50"/>
          <p:cNvSpPr/>
          <p:nvPr>
            <p:ph idx="8" type="pic"/>
          </p:nvPr>
        </p:nvSpPr>
        <p:spPr>
          <a:xfrm>
            <a:off x="837388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6" name="Google Shape;636;p50"/>
          <p:cNvSpPr/>
          <p:nvPr>
            <p:ph idx="9" type="pic"/>
          </p:nvPr>
        </p:nvSpPr>
        <p:spPr>
          <a:xfrm>
            <a:off x="4402431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7" name="Google Shape;637;p50"/>
          <p:cNvSpPr/>
          <p:nvPr>
            <p:ph idx="13" type="pic"/>
          </p:nvPr>
        </p:nvSpPr>
        <p:spPr>
          <a:xfrm>
            <a:off x="7968285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8" name="Google Shape;638;p50"/>
          <p:cNvSpPr txBox="1"/>
          <p:nvPr>
            <p:ph idx="14" type="body"/>
          </p:nvPr>
        </p:nvSpPr>
        <p:spPr>
          <a:xfrm>
            <a:off x="838975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9" name="Google Shape;639;p50"/>
          <p:cNvSpPr txBox="1"/>
          <p:nvPr>
            <p:ph idx="15" type="body"/>
          </p:nvPr>
        </p:nvSpPr>
        <p:spPr>
          <a:xfrm>
            <a:off x="4402357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0" name="Google Shape;640;p50"/>
          <p:cNvSpPr txBox="1"/>
          <p:nvPr>
            <p:ph idx="16" type="body"/>
          </p:nvPr>
        </p:nvSpPr>
        <p:spPr>
          <a:xfrm>
            <a:off x="7967399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2">
  <p:cSld name="Custom 12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medium confidence" id="642" name="Google Shape;642;p51"/>
          <p:cNvPicPr preferRelativeResize="0"/>
          <p:nvPr/>
        </p:nvPicPr>
        <p:blipFill rotWithShape="1">
          <a:blip r:embed="rId2">
            <a:alphaModFix/>
          </a:blip>
          <a:srcRect b="-6178" l="0" r="0" t="-1463"/>
          <a:stretch/>
        </p:blipFill>
        <p:spPr>
          <a:xfrm>
            <a:off x="2621173" y="41671"/>
            <a:ext cx="9570827" cy="682752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1"/>
          <p:cNvSpPr/>
          <p:nvPr>
            <p:ph idx="2" type="pic"/>
          </p:nvPr>
        </p:nvSpPr>
        <p:spPr>
          <a:xfrm>
            <a:off x="4043680" y="874789"/>
            <a:ext cx="7427100" cy="47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4" name="Google Shape;644;p5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45" name="Google Shape;645;p51"/>
          <p:cNvSpPr txBox="1"/>
          <p:nvPr>
            <p:ph idx="1" type="body"/>
          </p:nvPr>
        </p:nvSpPr>
        <p:spPr>
          <a:xfrm>
            <a:off x="838201" y="2653741"/>
            <a:ext cx="25344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46" name="Google Shape;646;p51"/>
          <p:cNvSpPr txBox="1"/>
          <p:nvPr>
            <p:ph idx="3" type="body"/>
          </p:nvPr>
        </p:nvSpPr>
        <p:spPr>
          <a:xfrm>
            <a:off x="838201" y="775515"/>
            <a:ext cx="253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7" name="Google Shape;647;p51"/>
          <p:cNvSpPr txBox="1"/>
          <p:nvPr>
            <p:ph type="title"/>
          </p:nvPr>
        </p:nvSpPr>
        <p:spPr>
          <a:xfrm>
            <a:off x="838588" y="1085864"/>
            <a:ext cx="25344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60000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ctrTitle"/>
          </p:nvPr>
        </p:nvSpPr>
        <p:spPr>
          <a:xfrm>
            <a:off x="1069590" y="3173328"/>
            <a:ext cx="6569710" cy="1311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1" type="subTitle"/>
          </p:nvPr>
        </p:nvSpPr>
        <p:spPr>
          <a:xfrm>
            <a:off x="1069590" y="4576531"/>
            <a:ext cx="656971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1" name="Google Shape;91;p6"/>
          <p:cNvSpPr txBox="1"/>
          <p:nvPr>
            <p:ph idx="2" type="body"/>
          </p:nvPr>
        </p:nvSpPr>
        <p:spPr>
          <a:xfrm>
            <a:off x="1069590" y="1405311"/>
            <a:ext cx="241179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9600"/>
              <a:buNone/>
              <a:defRPr b="1" sz="9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6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12">
  <p:cSld name="1_Custom 12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50" name="Google Shape;650;p52"/>
          <p:cNvSpPr txBox="1"/>
          <p:nvPr>
            <p:ph idx="1" type="body"/>
          </p:nvPr>
        </p:nvSpPr>
        <p:spPr>
          <a:xfrm>
            <a:off x="838201" y="2653741"/>
            <a:ext cx="2534400" cy="3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51" name="Google Shape;651;p52"/>
          <p:cNvSpPr txBox="1"/>
          <p:nvPr>
            <p:ph idx="2" type="body"/>
          </p:nvPr>
        </p:nvSpPr>
        <p:spPr>
          <a:xfrm>
            <a:off x="838201" y="775515"/>
            <a:ext cx="253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2" name="Google Shape;652;p52"/>
          <p:cNvSpPr txBox="1"/>
          <p:nvPr>
            <p:ph type="title"/>
          </p:nvPr>
        </p:nvSpPr>
        <p:spPr>
          <a:xfrm>
            <a:off x="838588" y="1085864"/>
            <a:ext cx="25344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3" name="Google Shape;653;p52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12">
  <p:cSld name="2_Custom 12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56" name="Google Shape;656;p53"/>
          <p:cNvSpPr txBox="1"/>
          <p:nvPr>
            <p:ph idx="1" type="body"/>
          </p:nvPr>
        </p:nvSpPr>
        <p:spPr>
          <a:xfrm>
            <a:off x="838201" y="775515"/>
            <a:ext cx="1051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7" name="Google Shape;657;p53"/>
          <p:cNvSpPr txBox="1"/>
          <p:nvPr>
            <p:ph type="title"/>
          </p:nvPr>
        </p:nvSpPr>
        <p:spPr>
          <a:xfrm>
            <a:off x="838588" y="1085864"/>
            <a:ext cx="105135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8" name="Google Shape;658;p53"/>
          <p:cNvSpPr txBox="1"/>
          <p:nvPr>
            <p:ph idx="2" type="body"/>
          </p:nvPr>
        </p:nvSpPr>
        <p:spPr>
          <a:xfrm>
            <a:off x="838201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9" name="Google Shape;659;p53"/>
          <p:cNvSpPr txBox="1"/>
          <p:nvPr>
            <p:ph idx="3" type="body"/>
          </p:nvPr>
        </p:nvSpPr>
        <p:spPr>
          <a:xfrm>
            <a:off x="838201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0" name="Google Shape;660;p53"/>
          <p:cNvSpPr txBox="1"/>
          <p:nvPr>
            <p:ph idx="4" type="body"/>
          </p:nvPr>
        </p:nvSpPr>
        <p:spPr>
          <a:xfrm>
            <a:off x="4447320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1" name="Google Shape;661;p53"/>
          <p:cNvSpPr txBox="1"/>
          <p:nvPr>
            <p:ph idx="5" type="body"/>
          </p:nvPr>
        </p:nvSpPr>
        <p:spPr>
          <a:xfrm>
            <a:off x="4447320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2" name="Google Shape;662;p53"/>
          <p:cNvSpPr txBox="1"/>
          <p:nvPr>
            <p:ph idx="6" type="body"/>
          </p:nvPr>
        </p:nvSpPr>
        <p:spPr>
          <a:xfrm>
            <a:off x="8056439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3" name="Google Shape;663;p53"/>
          <p:cNvSpPr txBox="1"/>
          <p:nvPr>
            <p:ph idx="7" type="body"/>
          </p:nvPr>
        </p:nvSpPr>
        <p:spPr>
          <a:xfrm>
            <a:off x="8056439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4" name="Google Shape;664;p53"/>
          <p:cNvSpPr txBox="1"/>
          <p:nvPr>
            <p:ph idx="8" type="body"/>
          </p:nvPr>
        </p:nvSpPr>
        <p:spPr>
          <a:xfrm>
            <a:off x="2642760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5" name="Google Shape;665;p53"/>
          <p:cNvSpPr txBox="1"/>
          <p:nvPr>
            <p:ph idx="9" type="body"/>
          </p:nvPr>
        </p:nvSpPr>
        <p:spPr>
          <a:xfrm>
            <a:off x="2642760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6" name="Google Shape;666;p53"/>
          <p:cNvSpPr txBox="1"/>
          <p:nvPr>
            <p:ph idx="13" type="body"/>
          </p:nvPr>
        </p:nvSpPr>
        <p:spPr>
          <a:xfrm>
            <a:off x="6251879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7" name="Google Shape;667;p53"/>
          <p:cNvSpPr txBox="1"/>
          <p:nvPr>
            <p:ph idx="14" type="body"/>
          </p:nvPr>
        </p:nvSpPr>
        <p:spPr>
          <a:xfrm>
            <a:off x="6251879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8" name="Google Shape;668;p53"/>
          <p:cNvSpPr txBox="1"/>
          <p:nvPr>
            <p:ph idx="15" type="body"/>
          </p:nvPr>
        </p:nvSpPr>
        <p:spPr>
          <a:xfrm>
            <a:off x="9861000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9" name="Google Shape;669;p53"/>
          <p:cNvSpPr txBox="1"/>
          <p:nvPr>
            <p:ph idx="16" type="body"/>
          </p:nvPr>
        </p:nvSpPr>
        <p:spPr>
          <a:xfrm>
            <a:off x="9861000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0" name="Google Shape;670;p53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4">
  <p:cSld name="Custom 14"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4"/>
          <p:cNvSpPr/>
          <p:nvPr>
            <p:ph idx="2" type="pic"/>
          </p:nvPr>
        </p:nvSpPr>
        <p:spPr>
          <a:xfrm>
            <a:off x="350840" y="371477"/>
            <a:ext cx="11462100" cy="6114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3" name="Google Shape;673;p54"/>
          <p:cNvSpPr txBox="1"/>
          <p:nvPr>
            <p:ph idx="1" type="body"/>
          </p:nvPr>
        </p:nvSpPr>
        <p:spPr>
          <a:xfrm>
            <a:off x="8197267" y="3117253"/>
            <a:ext cx="31851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4" name="Google Shape;674;p54"/>
          <p:cNvSpPr txBox="1"/>
          <p:nvPr>
            <p:ph type="title"/>
          </p:nvPr>
        </p:nvSpPr>
        <p:spPr>
          <a:xfrm>
            <a:off x="8197267" y="2138524"/>
            <a:ext cx="31851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5" name="Google Shape;675;p5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lt1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5"/>
          <p:cNvSpPr/>
          <p:nvPr>
            <p:ph idx="2" type="pic"/>
          </p:nvPr>
        </p:nvSpPr>
        <p:spPr>
          <a:xfrm>
            <a:off x="360363" y="358775"/>
            <a:ext cx="11453700" cy="6140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8" name="Google Shape;678;p5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79" name="Google Shape;679;p55"/>
          <p:cNvSpPr txBox="1"/>
          <p:nvPr>
            <p:ph idx="1" type="body"/>
          </p:nvPr>
        </p:nvSpPr>
        <p:spPr>
          <a:xfrm>
            <a:off x="1007100" y="2381103"/>
            <a:ext cx="2662500" cy="3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80" name="Google Shape;680;p55"/>
          <p:cNvSpPr txBox="1"/>
          <p:nvPr>
            <p:ph idx="3" type="body"/>
          </p:nvPr>
        </p:nvSpPr>
        <p:spPr>
          <a:xfrm>
            <a:off x="1007100" y="1058673"/>
            <a:ext cx="266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1" name="Google Shape;681;p55"/>
          <p:cNvSpPr txBox="1"/>
          <p:nvPr>
            <p:ph type="title"/>
          </p:nvPr>
        </p:nvSpPr>
        <p:spPr>
          <a:xfrm>
            <a:off x="1007100" y="1369023"/>
            <a:ext cx="2662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4" name="Google Shape;684;p5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85" name="Google Shape;685;p56"/>
          <p:cNvSpPr/>
          <p:nvPr>
            <p:ph idx="2" type="pic"/>
          </p:nvPr>
        </p:nvSpPr>
        <p:spPr>
          <a:xfrm>
            <a:off x="373063" y="369887"/>
            <a:ext cx="11441100" cy="6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6" name="Google Shape;686;p56"/>
          <p:cNvSpPr txBox="1"/>
          <p:nvPr>
            <p:ph idx="1" type="body"/>
          </p:nvPr>
        </p:nvSpPr>
        <p:spPr>
          <a:xfrm>
            <a:off x="1007100" y="4611884"/>
            <a:ext cx="2662500" cy="1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87" name="Google Shape;687;p56"/>
          <p:cNvSpPr txBox="1"/>
          <p:nvPr>
            <p:ph idx="3" type="body"/>
          </p:nvPr>
        </p:nvSpPr>
        <p:spPr>
          <a:xfrm>
            <a:off x="1007100" y="3918352"/>
            <a:ext cx="266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8" name="Google Shape;688;p56"/>
          <p:cNvSpPr txBox="1"/>
          <p:nvPr>
            <p:ph type="title"/>
          </p:nvPr>
        </p:nvSpPr>
        <p:spPr>
          <a:xfrm>
            <a:off x="1007100" y="4228703"/>
            <a:ext cx="26625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ato Black"/>
              <a:buNone/>
              <a:defRPr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9" name="Google Shape;689;p56"/>
          <p:cNvSpPr/>
          <p:nvPr>
            <p:ph idx="4" type="pic"/>
          </p:nvPr>
        </p:nvSpPr>
        <p:spPr>
          <a:xfrm>
            <a:off x="3797320" y="3918352"/>
            <a:ext cx="1619100" cy="18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Details" showMasterSp="0">
  <p:cSld name="Contact Details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953" y="312763"/>
            <a:ext cx="12037048" cy="62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3" name="Google Shape;693;p57"/>
          <p:cNvSpPr txBox="1"/>
          <p:nvPr>
            <p:ph idx="1" type="body"/>
          </p:nvPr>
        </p:nvSpPr>
        <p:spPr>
          <a:xfrm>
            <a:off x="863487" y="5509917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4" name="Google Shape;694;p57"/>
          <p:cNvSpPr txBox="1"/>
          <p:nvPr>
            <p:ph idx="2" type="body"/>
          </p:nvPr>
        </p:nvSpPr>
        <p:spPr>
          <a:xfrm>
            <a:off x="863487" y="5832475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5" name="Google Shape;695;p57"/>
          <p:cNvSpPr txBox="1"/>
          <p:nvPr>
            <p:ph idx="3" type="body"/>
          </p:nvPr>
        </p:nvSpPr>
        <p:spPr>
          <a:xfrm>
            <a:off x="863487" y="5192968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6" name="Google Shape;696;p5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697" name="Google Shape;697;p57"/>
          <p:cNvGrpSpPr/>
          <p:nvPr/>
        </p:nvGrpSpPr>
        <p:grpSpPr>
          <a:xfrm>
            <a:off x="953594" y="3065745"/>
            <a:ext cx="3532511" cy="613534"/>
            <a:chOff x="3300412" y="2943225"/>
            <a:chExt cx="5593841" cy="971550"/>
          </a:xfrm>
        </p:grpSpPr>
        <p:sp>
          <p:nvSpPr>
            <p:cNvPr id="698" name="Google Shape;698;p57"/>
            <p:cNvSpPr/>
            <p:nvPr/>
          </p:nvSpPr>
          <p:spPr>
            <a:xfrm>
              <a:off x="4686775" y="3286125"/>
              <a:ext cx="4207478" cy="372427"/>
            </a:xfrm>
            <a:custGeom>
              <a:rect b="b" l="l" r="r" t="t"/>
              <a:pathLst>
                <a:path extrusionOk="0" h="372427" w="4207478">
                  <a:moveTo>
                    <a:pt x="360426" y="367094"/>
                  </a:moveTo>
                  <a:cubicBezTo>
                    <a:pt x="365284" y="367094"/>
                    <a:pt x="369094" y="365760"/>
                    <a:pt x="371856" y="362998"/>
                  </a:cubicBezTo>
                  <a:cubicBezTo>
                    <a:pt x="374713" y="360236"/>
                    <a:pt x="376142" y="356997"/>
                    <a:pt x="376142" y="353282"/>
                  </a:cubicBezTo>
                  <a:cubicBezTo>
                    <a:pt x="376142" y="349758"/>
                    <a:pt x="374809" y="346615"/>
                    <a:pt x="372237" y="344043"/>
                  </a:cubicBezTo>
                  <a:cubicBezTo>
                    <a:pt x="369665" y="341376"/>
                    <a:pt x="365950" y="340138"/>
                    <a:pt x="361093" y="340138"/>
                  </a:cubicBezTo>
                  <a:lnTo>
                    <a:pt x="320992" y="340138"/>
                  </a:lnTo>
                  <a:lnTo>
                    <a:pt x="320992" y="26956"/>
                  </a:lnTo>
                  <a:lnTo>
                    <a:pt x="356425" y="26956"/>
                  </a:lnTo>
                  <a:cubicBezTo>
                    <a:pt x="361188" y="26956"/>
                    <a:pt x="364998" y="25622"/>
                    <a:pt x="367855" y="23050"/>
                  </a:cubicBezTo>
                  <a:cubicBezTo>
                    <a:pt x="370713" y="20479"/>
                    <a:pt x="372142" y="17335"/>
                    <a:pt x="372142" y="13811"/>
                  </a:cubicBezTo>
                  <a:cubicBezTo>
                    <a:pt x="372142" y="10001"/>
                    <a:pt x="370713" y="6763"/>
                    <a:pt x="367855" y="4096"/>
                  </a:cubicBezTo>
                  <a:cubicBezTo>
                    <a:pt x="364998" y="1333"/>
                    <a:pt x="361093" y="0"/>
                    <a:pt x="356044" y="0"/>
                  </a:cubicBezTo>
                  <a:lnTo>
                    <a:pt x="295846" y="0"/>
                  </a:lnTo>
                  <a:cubicBezTo>
                    <a:pt x="292513" y="0"/>
                    <a:pt x="289560" y="857"/>
                    <a:pt x="287084" y="2667"/>
                  </a:cubicBezTo>
                  <a:cubicBezTo>
                    <a:pt x="284607" y="4477"/>
                    <a:pt x="282797" y="6668"/>
                    <a:pt x="281750" y="9430"/>
                  </a:cubicBezTo>
                  <a:lnTo>
                    <a:pt x="190881" y="218789"/>
                  </a:lnTo>
                  <a:lnTo>
                    <a:pt x="96583" y="10954"/>
                  </a:lnTo>
                  <a:cubicBezTo>
                    <a:pt x="93250" y="3620"/>
                    <a:pt x="88392" y="0"/>
                    <a:pt x="82105" y="0"/>
                  </a:cubicBezTo>
                  <a:lnTo>
                    <a:pt x="20098" y="0"/>
                  </a:lnTo>
                  <a:cubicBezTo>
                    <a:pt x="15240" y="0"/>
                    <a:pt x="11430" y="1333"/>
                    <a:pt x="8668" y="4096"/>
                  </a:cubicBezTo>
                  <a:cubicBezTo>
                    <a:pt x="5905" y="6763"/>
                    <a:pt x="4477" y="10001"/>
                    <a:pt x="4477" y="13811"/>
                  </a:cubicBezTo>
                  <a:cubicBezTo>
                    <a:pt x="4477" y="17335"/>
                    <a:pt x="5810" y="20479"/>
                    <a:pt x="8572" y="23050"/>
                  </a:cubicBezTo>
                  <a:cubicBezTo>
                    <a:pt x="11335" y="25622"/>
                    <a:pt x="15050" y="26956"/>
                    <a:pt x="19907" y="26956"/>
                  </a:cubicBezTo>
                  <a:lnTo>
                    <a:pt x="57150" y="26956"/>
                  </a:lnTo>
                  <a:lnTo>
                    <a:pt x="57150" y="340042"/>
                  </a:lnTo>
                  <a:lnTo>
                    <a:pt x="15430" y="340042"/>
                  </a:lnTo>
                  <a:cubicBezTo>
                    <a:pt x="10573" y="340042"/>
                    <a:pt x="6858" y="341376"/>
                    <a:pt x="4096" y="344138"/>
                  </a:cubicBezTo>
                  <a:cubicBezTo>
                    <a:pt x="1429" y="346805"/>
                    <a:pt x="0" y="349948"/>
                    <a:pt x="0" y="353568"/>
                  </a:cubicBezTo>
                  <a:cubicBezTo>
                    <a:pt x="0" y="357378"/>
                    <a:pt x="1333" y="360521"/>
                    <a:pt x="4096" y="363093"/>
                  </a:cubicBezTo>
                  <a:cubicBezTo>
                    <a:pt x="6858" y="365665"/>
                    <a:pt x="10668" y="366998"/>
                    <a:pt x="15716" y="366998"/>
                  </a:cubicBezTo>
                  <a:lnTo>
                    <a:pt x="124492" y="366998"/>
                  </a:lnTo>
                  <a:cubicBezTo>
                    <a:pt x="129540" y="366998"/>
                    <a:pt x="133445" y="365665"/>
                    <a:pt x="136208" y="362903"/>
                  </a:cubicBezTo>
                  <a:cubicBezTo>
                    <a:pt x="139065" y="360140"/>
                    <a:pt x="140494" y="356902"/>
                    <a:pt x="140494" y="353187"/>
                  </a:cubicBezTo>
                  <a:cubicBezTo>
                    <a:pt x="140494" y="349663"/>
                    <a:pt x="139160" y="346519"/>
                    <a:pt x="136398" y="343948"/>
                  </a:cubicBezTo>
                  <a:cubicBezTo>
                    <a:pt x="133731" y="341281"/>
                    <a:pt x="129826" y="340042"/>
                    <a:pt x="124777" y="340042"/>
                  </a:cubicBezTo>
                  <a:lnTo>
                    <a:pt x="87154" y="340042"/>
                  </a:lnTo>
                  <a:lnTo>
                    <a:pt x="87154" y="60484"/>
                  </a:lnTo>
                  <a:lnTo>
                    <a:pt x="170879" y="246317"/>
                  </a:lnTo>
                  <a:cubicBezTo>
                    <a:pt x="172784" y="250889"/>
                    <a:pt x="175355" y="254318"/>
                    <a:pt x="178689" y="256508"/>
                  </a:cubicBezTo>
                  <a:cubicBezTo>
                    <a:pt x="182023" y="258699"/>
                    <a:pt x="185738" y="259747"/>
                    <a:pt x="189643" y="259747"/>
                  </a:cubicBezTo>
                  <a:cubicBezTo>
                    <a:pt x="193834" y="259747"/>
                    <a:pt x="197834" y="258413"/>
                    <a:pt x="201549" y="255842"/>
                  </a:cubicBezTo>
                  <a:cubicBezTo>
                    <a:pt x="205359" y="253175"/>
                    <a:pt x="208217" y="249460"/>
                    <a:pt x="210312" y="244697"/>
                  </a:cubicBezTo>
                  <a:lnTo>
                    <a:pt x="290893" y="59150"/>
                  </a:lnTo>
                  <a:lnTo>
                    <a:pt x="290893" y="339947"/>
                  </a:lnTo>
                  <a:lnTo>
                    <a:pt x="249174" y="339947"/>
                  </a:lnTo>
                  <a:cubicBezTo>
                    <a:pt x="244412" y="339947"/>
                    <a:pt x="240601" y="341281"/>
                    <a:pt x="237934" y="343853"/>
                  </a:cubicBezTo>
                  <a:cubicBezTo>
                    <a:pt x="235267" y="346424"/>
                    <a:pt x="233839" y="349567"/>
                    <a:pt x="233839" y="353092"/>
                  </a:cubicBezTo>
                  <a:cubicBezTo>
                    <a:pt x="233839" y="356807"/>
                    <a:pt x="235267" y="360045"/>
                    <a:pt x="238030" y="362807"/>
                  </a:cubicBezTo>
                  <a:cubicBezTo>
                    <a:pt x="240887" y="365474"/>
                    <a:pt x="244792" y="366903"/>
                    <a:pt x="249841" y="366903"/>
                  </a:cubicBezTo>
                  <a:lnTo>
                    <a:pt x="360521" y="366903"/>
                  </a:lnTo>
                  <a:close/>
                  <a:moveTo>
                    <a:pt x="443865" y="242316"/>
                  </a:moveTo>
                  <a:cubicBezTo>
                    <a:pt x="443865" y="268415"/>
                    <a:pt x="449389" y="291370"/>
                    <a:pt x="460438" y="310991"/>
                  </a:cubicBezTo>
                  <a:cubicBezTo>
                    <a:pt x="471488" y="330613"/>
                    <a:pt x="487109" y="345758"/>
                    <a:pt x="507111" y="356425"/>
                  </a:cubicBezTo>
                  <a:cubicBezTo>
                    <a:pt x="527209" y="367094"/>
                    <a:pt x="550355" y="372428"/>
                    <a:pt x="576643" y="372428"/>
                  </a:cubicBezTo>
                  <a:cubicBezTo>
                    <a:pt x="602933" y="372428"/>
                    <a:pt x="626173" y="367094"/>
                    <a:pt x="646271" y="356425"/>
                  </a:cubicBezTo>
                  <a:cubicBezTo>
                    <a:pt x="666369" y="345758"/>
                    <a:pt x="681895" y="330613"/>
                    <a:pt x="692944" y="310991"/>
                  </a:cubicBezTo>
                  <a:cubicBezTo>
                    <a:pt x="703993" y="291370"/>
                    <a:pt x="709517" y="268415"/>
                    <a:pt x="709517" y="242316"/>
                  </a:cubicBezTo>
                  <a:cubicBezTo>
                    <a:pt x="709517" y="216218"/>
                    <a:pt x="703993" y="192976"/>
                    <a:pt x="692944" y="173355"/>
                  </a:cubicBezTo>
                  <a:cubicBezTo>
                    <a:pt x="681895" y="153734"/>
                    <a:pt x="666274" y="138589"/>
                    <a:pt x="646271" y="128016"/>
                  </a:cubicBezTo>
                  <a:cubicBezTo>
                    <a:pt x="626173" y="117443"/>
                    <a:pt x="603028" y="112204"/>
                    <a:pt x="576643" y="112204"/>
                  </a:cubicBezTo>
                  <a:cubicBezTo>
                    <a:pt x="550259" y="112204"/>
                    <a:pt x="527113" y="117443"/>
                    <a:pt x="507111" y="128016"/>
                  </a:cubicBezTo>
                  <a:cubicBezTo>
                    <a:pt x="487013" y="138589"/>
                    <a:pt x="471488" y="153638"/>
                    <a:pt x="460438" y="173355"/>
                  </a:cubicBezTo>
                  <a:cubicBezTo>
                    <a:pt x="449389" y="192976"/>
                    <a:pt x="443865" y="215932"/>
                    <a:pt x="443865" y="242316"/>
                  </a:cubicBezTo>
                  <a:lnTo>
                    <a:pt x="443865" y="242316"/>
                  </a:lnTo>
                  <a:close/>
                  <a:moveTo>
                    <a:pt x="477679" y="242316"/>
                  </a:moveTo>
                  <a:cubicBezTo>
                    <a:pt x="477679" y="222028"/>
                    <a:pt x="481584" y="204025"/>
                    <a:pt x="489394" y="188309"/>
                  </a:cubicBezTo>
                  <a:cubicBezTo>
                    <a:pt x="497205" y="172498"/>
                    <a:pt x="508635" y="160211"/>
                    <a:pt x="523589" y="151352"/>
                  </a:cubicBezTo>
                  <a:cubicBezTo>
                    <a:pt x="538543" y="142494"/>
                    <a:pt x="556260" y="138017"/>
                    <a:pt x="576739" y="138017"/>
                  </a:cubicBezTo>
                  <a:cubicBezTo>
                    <a:pt x="597218" y="138017"/>
                    <a:pt x="614934" y="142494"/>
                    <a:pt x="629888" y="151352"/>
                  </a:cubicBezTo>
                  <a:cubicBezTo>
                    <a:pt x="644843" y="160211"/>
                    <a:pt x="656177" y="172498"/>
                    <a:pt x="664083" y="188309"/>
                  </a:cubicBezTo>
                  <a:cubicBezTo>
                    <a:pt x="671893" y="204121"/>
                    <a:pt x="675894" y="222123"/>
                    <a:pt x="675894" y="242316"/>
                  </a:cubicBezTo>
                  <a:cubicBezTo>
                    <a:pt x="675894" y="262509"/>
                    <a:pt x="671989" y="280892"/>
                    <a:pt x="664083" y="296704"/>
                  </a:cubicBezTo>
                  <a:cubicBezTo>
                    <a:pt x="656272" y="312515"/>
                    <a:pt x="644843" y="324707"/>
                    <a:pt x="629888" y="333565"/>
                  </a:cubicBezTo>
                  <a:cubicBezTo>
                    <a:pt x="614934" y="342329"/>
                    <a:pt x="597218" y="346710"/>
                    <a:pt x="576739" y="346710"/>
                  </a:cubicBezTo>
                  <a:cubicBezTo>
                    <a:pt x="556260" y="346710"/>
                    <a:pt x="538543" y="342329"/>
                    <a:pt x="523589" y="333565"/>
                  </a:cubicBezTo>
                  <a:cubicBezTo>
                    <a:pt x="508635" y="324803"/>
                    <a:pt x="497300" y="312515"/>
                    <a:pt x="489394" y="296704"/>
                  </a:cubicBezTo>
                  <a:cubicBezTo>
                    <a:pt x="481584" y="280892"/>
                    <a:pt x="477679" y="262795"/>
                    <a:pt x="477679" y="242316"/>
                  </a:cubicBezTo>
                  <a:lnTo>
                    <a:pt x="477679" y="242316"/>
                  </a:lnTo>
                  <a:close/>
                  <a:moveTo>
                    <a:pt x="1059370" y="175546"/>
                  </a:moveTo>
                  <a:cubicBezTo>
                    <a:pt x="1059370" y="180785"/>
                    <a:pt x="1060799" y="184785"/>
                    <a:pt x="1063752" y="187643"/>
                  </a:cubicBezTo>
                  <a:cubicBezTo>
                    <a:pt x="1066705" y="190405"/>
                    <a:pt x="1070134" y="191834"/>
                    <a:pt x="1074134" y="191834"/>
                  </a:cubicBezTo>
                  <a:cubicBezTo>
                    <a:pt x="1078325" y="191834"/>
                    <a:pt x="1081945" y="190310"/>
                    <a:pt x="1084898" y="187262"/>
                  </a:cubicBezTo>
                  <a:cubicBezTo>
                    <a:pt x="1087945" y="184214"/>
                    <a:pt x="1089469" y="179927"/>
                    <a:pt x="1089469" y="174308"/>
                  </a:cubicBezTo>
                  <a:lnTo>
                    <a:pt x="1089469" y="131064"/>
                  </a:lnTo>
                  <a:cubicBezTo>
                    <a:pt x="1089469" y="124777"/>
                    <a:pt x="1087374" y="120110"/>
                    <a:pt x="1083183" y="116967"/>
                  </a:cubicBezTo>
                  <a:cubicBezTo>
                    <a:pt x="1078992" y="113824"/>
                    <a:pt x="1071943" y="112204"/>
                    <a:pt x="1061847" y="112204"/>
                  </a:cubicBezTo>
                  <a:cubicBezTo>
                    <a:pt x="1003744" y="112204"/>
                    <a:pt x="962787" y="130493"/>
                    <a:pt x="938975" y="167069"/>
                  </a:cubicBezTo>
                  <a:lnTo>
                    <a:pt x="937736" y="134493"/>
                  </a:lnTo>
                  <a:cubicBezTo>
                    <a:pt x="937546" y="128588"/>
                    <a:pt x="936593" y="124206"/>
                    <a:pt x="935069" y="121349"/>
                  </a:cubicBezTo>
                  <a:cubicBezTo>
                    <a:pt x="933545" y="118396"/>
                    <a:pt x="930402" y="116967"/>
                    <a:pt x="925830" y="116967"/>
                  </a:cubicBezTo>
                  <a:cubicBezTo>
                    <a:pt x="923734" y="116967"/>
                    <a:pt x="921353" y="117253"/>
                    <a:pt x="918591" y="117920"/>
                  </a:cubicBezTo>
                  <a:lnTo>
                    <a:pt x="864965" y="128588"/>
                  </a:lnTo>
                  <a:cubicBezTo>
                    <a:pt x="862013" y="129254"/>
                    <a:pt x="859726" y="130588"/>
                    <a:pt x="858012" y="132874"/>
                  </a:cubicBezTo>
                  <a:cubicBezTo>
                    <a:pt x="856393" y="135065"/>
                    <a:pt x="855535" y="137636"/>
                    <a:pt x="855535" y="140589"/>
                  </a:cubicBezTo>
                  <a:cubicBezTo>
                    <a:pt x="855535" y="143923"/>
                    <a:pt x="856583" y="146875"/>
                    <a:pt x="858774" y="149352"/>
                  </a:cubicBezTo>
                  <a:cubicBezTo>
                    <a:pt x="860965" y="151828"/>
                    <a:pt x="864108" y="153067"/>
                    <a:pt x="868013" y="153067"/>
                  </a:cubicBezTo>
                  <a:cubicBezTo>
                    <a:pt x="869633" y="153067"/>
                    <a:pt x="870966" y="152972"/>
                    <a:pt x="871728" y="152781"/>
                  </a:cubicBezTo>
                  <a:lnTo>
                    <a:pt x="910018" y="144971"/>
                  </a:lnTo>
                  <a:lnTo>
                    <a:pt x="910018" y="341471"/>
                  </a:lnTo>
                  <a:lnTo>
                    <a:pt x="852678" y="341471"/>
                  </a:lnTo>
                  <a:cubicBezTo>
                    <a:pt x="848487" y="341471"/>
                    <a:pt x="845248" y="342710"/>
                    <a:pt x="842963" y="345186"/>
                  </a:cubicBezTo>
                  <a:cubicBezTo>
                    <a:pt x="840676" y="347663"/>
                    <a:pt x="839534" y="350615"/>
                    <a:pt x="839534" y="353949"/>
                  </a:cubicBezTo>
                  <a:cubicBezTo>
                    <a:pt x="839534" y="357473"/>
                    <a:pt x="840772" y="360617"/>
                    <a:pt x="843248" y="363188"/>
                  </a:cubicBezTo>
                  <a:cubicBezTo>
                    <a:pt x="845725" y="365760"/>
                    <a:pt x="849344" y="367094"/>
                    <a:pt x="853916" y="367094"/>
                  </a:cubicBezTo>
                  <a:lnTo>
                    <a:pt x="1045083" y="367094"/>
                  </a:lnTo>
                  <a:cubicBezTo>
                    <a:pt x="1049084" y="367094"/>
                    <a:pt x="1052227" y="365760"/>
                    <a:pt x="1054513" y="363188"/>
                  </a:cubicBezTo>
                  <a:cubicBezTo>
                    <a:pt x="1056799" y="360617"/>
                    <a:pt x="1057942" y="357569"/>
                    <a:pt x="1057942" y="354235"/>
                  </a:cubicBezTo>
                  <a:cubicBezTo>
                    <a:pt x="1057942" y="350711"/>
                    <a:pt x="1056799" y="347663"/>
                    <a:pt x="1054608" y="345186"/>
                  </a:cubicBezTo>
                  <a:cubicBezTo>
                    <a:pt x="1052417" y="342710"/>
                    <a:pt x="1049369" y="341471"/>
                    <a:pt x="1045369" y="341471"/>
                  </a:cubicBezTo>
                  <a:lnTo>
                    <a:pt x="940022" y="341471"/>
                  </a:lnTo>
                  <a:lnTo>
                    <a:pt x="940022" y="202311"/>
                  </a:lnTo>
                  <a:cubicBezTo>
                    <a:pt x="948404" y="181451"/>
                    <a:pt x="963359" y="165449"/>
                    <a:pt x="984790" y="154496"/>
                  </a:cubicBezTo>
                  <a:cubicBezTo>
                    <a:pt x="1006316" y="143542"/>
                    <a:pt x="1031081" y="138017"/>
                    <a:pt x="1059085" y="138017"/>
                  </a:cubicBezTo>
                  <a:lnTo>
                    <a:pt x="1059085" y="175641"/>
                  </a:lnTo>
                  <a:close/>
                  <a:moveTo>
                    <a:pt x="1249680" y="183356"/>
                  </a:moveTo>
                  <a:cubicBezTo>
                    <a:pt x="1249680" y="200882"/>
                    <a:pt x="1255395" y="214694"/>
                    <a:pt x="1266920" y="224695"/>
                  </a:cubicBezTo>
                  <a:cubicBezTo>
                    <a:pt x="1278445" y="234696"/>
                    <a:pt x="1294638" y="241745"/>
                    <a:pt x="1315498" y="245650"/>
                  </a:cubicBezTo>
                  <a:lnTo>
                    <a:pt x="1398842" y="261938"/>
                  </a:lnTo>
                  <a:cubicBezTo>
                    <a:pt x="1412177" y="264414"/>
                    <a:pt x="1421702" y="268986"/>
                    <a:pt x="1427321" y="275558"/>
                  </a:cubicBezTo>
                  <a:cubicBezTo>
                    <a:pt x="1432941" y="282131"/>
                    <a:pt x="1435799" y="290798"/>
                    <a:pt x="1435799" y="301371"/>
                  </a:cubicBezTo>
                  <a:cubicBezTo>
                    <a:pt x="1435799" y="316611"/>
                    <a:pt x="1429512" y="327946"/>
                    <a:pt x="1416844" y="335375"/>
                  </a:cubicBezTo>
                  <a:cubicBezTo>
                    <a:pt x="1404176" y="342805"/>
                    <a:pt x="1385983" y="346519"/>
                    <a:pt x="1362170" y="346519"/>
                  </a:cubicBezTo>
                  <a:cubicBezTo>
                    <a:pt x="1344454" y="346519"/>
                    <a:pt x="1328261" y="343757"/>
                    <a:pt x="1313593" y="338328"/>
                  </a:cubicBezTo>
                  <a:cubicBezTo>
                    <a:pt x="1298924" y="332899"/>
                    <a:pt x="1287399" y="325374"/>
                    <a:pt x="1278922" y="315754"/>
                  </a:cubicBezTo>
                  <a:cubicBezTo>
                    <a:pt x="1270444" y="306134"/>
                    <a:pt x="1266253" y="295465"/>
                    <a:pt x="1266253" y="283845"/>
                  </a:cubicBezTo>
                  <a:cubicBezTo>
                    <a:pt x="1266253" y="277178"/>
                    <a:pt x="1265301" y="272796"/>
                    <a:pt x="1263301" y="270700"/>
                  </a:cubicBezTo>
                  <a:cubicBezTo>
                    <a:pt x="1261301" y="268605"/>
                    <a:pt x="1258538" y="267557"/>
                    <a:pt x="1255014" y="267557"/>
                  </a:cubicBezTo>
                  <a:cubicBezTo>
                    <a:pt x="1252061" y="267557"/>
                    <a:pt x="1249490" y="268891"/>
                    <a:pt x="1247203" y="271653"/>
                  </a:cubicBezTo>
                  <a:cubicBezTo>
                    <a:pt x="1244918" y="274320"/>
                    <a:pt x="1243775" y="278416"/>
                    <a:pt x="1243775" y="283845"/>
                  </a:cubicBezTo>
                  <a:lnTo>
                    <a:pt x="1243108" y="354711"/>
                  </a:lnTo>
                  <a:cubicBezTo>
                    <a:pt x="1243108" y="358235"/>
                    <a:pt x="1244346" y="361188"/>
                    <a:pt x="1246823" y="363474"/>
                  </a:cubicBezTo>
                  <a:cubicBezTo>
                    <a:pt x="1249299" y="365760"/>
                    <a:pt x="1252252" y="366903"/>
                    <a:pt x="1255585" y="366903"/>
                  </a:cubicBezTo>
                  <a:cubicBezTo>
                    <a:pt x="1258729" y="366903"/>
                    <a:pt x="1261396" y="365855"/>
                    <a:pt x="1263586" y="363665"/>
                  </a:cubicBezTo>
                  <a:cubicBezTo>
                    <a:pt x="1265777" y="361474"/>
                    <a:pt x="1266825" y="358140"/>
                    <a:pt x="1266825" y="353759"/>
                  </a:cubicBezTo>
                  <a:lnTo>
                    <a:pt x="1266825" y="334994"/>
                  </a:lnTo>
                  <a:cubicBezTo>
                    <a:pt x="1278350" y="348139"/>
                    <a:pt x="1292447" y="357664"/>
                    <a:pt x="1309307" y="363569"/>
                  </a:cubicBezTo>
                  <a:cubicBezTo>
                    <a:pt x="1326166" y="369380"/>
                    <a:pt x="1344359" y="372332"/>
                    <a:pt x="1364075" y="372332"/>
                  </a:cubicBezTo>
                  <a:cubicBezTo>
                    <a:pt x="1395222" y="372332"/>
                    <a:pt x="1419987" y="366427"/>
                    <a:pt x="1438466" y="354616"/>
                  </a:cubicBezTo>
                  <a:cubicBezTo>
                    <a:pt x="1456944" y="342805"/>
                    <a:pt x="1466183" y="325184"/>
                    <a:pt x="1466183" y="301752"/>
                  </a:cubicBezTo>
                  <a:cubicBezTo>
                    <a:pt x="1466183" y="280225"/>
                    <a:pt x="1460659" y="264224"/>
                    <a:pt x="1449705" y="253841"/>
                  </a:cubicBezTo>
                  <a:cubicBezTo>
                    <a:pt x="1438751" y="243364"/>
                    <a:pt x="1423130" y="236220"/>
                    <a:pt x="1402842" y="232220"/>
                  </a:cubicBezTo>
                  <a:lnTo>
                    <a:pt x="1321689" y="215932"/>
                  </a:lnTo>
                  <a:cubicBezTo>
                    <a:pt x="1306830" y="212598"/>
                    <a:pt x="1296543" y="207931"/>
                    <a:pt x="1290637" y="202025"/>
                  </a:cubicBezTo>
                  <a:cubicBezTo>
                    <a:pt x="1284827" y="196025"/>
                    <a:pt x="1281875" y="188309"/>
                    <a:pt x="1281875" y="178689"/>
                  </a:cubicBezTo>
                  <a:cubicBezTo>
                    <a:pt x="1281875" y="151543"/>
                    <a:pt x="1304068" y="137922"/>
                    <a:pt x="1348359" y="137922"/>
                  </a:cubicBezTo>
                  <a:cubicBezTo>
                    <a:pt x="1371124" y="137922"/>
                    <a:pt x="1390364" y="141161"/>
                    <a:pt x="1406176" y="147638"/>
                  </a:cubicBezTo>
                  <a:cubicBezTo>
                    <a:pt x="1421987" y="154115"/>
                    <a:pt x="1432655" y="163925"/>
                    <a:pt x="1438275" y="177070"/>
                  </a:cubicBezTo>
                  <a:cubicBezTo>
                    <a:pt x="1438466" y="186880"/>
                    <a:pt x="1439323" y="193739"/>
                    <a:pt x="1440847" y="197739"/>
                  </a:cubicBezTo>
                  <a:cubicBezTo>
                    <a:pt x="1442276" y="201740"/>
                    <a:pt x="1445609" y="203740"/>
                    <a:pt x="1450848" y="203740"/>
                  </a:cubicBezTo>
                  <a:cubicBezTo>
                    <a:pt x="1455039" y="203740"/>
                    <a:pt x="1458087" y="202787"/>
                    <a:pt x="1459897" y="200977"/>
                  </a:cubicBezTo>
                  <a:cubicBezTo>
                    <a:pt x="1461802" y="199073"/>
                    <a:pt x="1462945" y="196120"/>
                    <a:pt x="1463326" y="192215"/>
                  </a:cubicBezTo>
                  <a:lnTo>
                    <a:pt x="1463897" y="129159"/>
                  </a:lnTo>
                  <a:cubicBezTo>
                    <a:pt x="1463897" y="124301"/>
                    <a:pt x="1462659" y="120587"/>
                    <a:pt x="1460183" y="117920"/>
                  </a:cubicBezTo>
                  <a:cubicBezTo>
                    <a:pt x="1457706" y="115157"/>
                    <a:pt x="1454658" y="113824"/>
                    <a:pt x="1451134" y="113824"/>
                  </a:cubicBezTo>
                  <a:cubicBezTo>
                    <a:pt x="1447610" y="113824"/>
                    <a:pt x="1444466" y="115252"/>
                    <a:pt x="1441704" y="118110"/>
                  </a:cubicBezTo>
                  <a:cubicBezTo>
                    <a:pt x="1439037" y="120968"/>
                    <a:pt x="1437703" y="124777"/>
                    <a:pt x="1437989" y="129540"/>
                  </a:cubicBezTo>
                  <a:lnTo>
                    <a:pt x="1437989" y="141161"/>
                  </a:lnTo>
                  <a:cubicBezTo>
                    <a:pt x="1431703" y="132969"/>
                    <a:pt x="1420082" y="126111"/>
                    <a:pt x="1403223" y="120587"/>
                  </a:cubicBezTo>
                  <a:cubicBezTo>
                    <a:pt x="1386268" y="115062"/>
                    <a:pt x="1368743" y="112300"/>
                    <a:pt x="1350550" y="112300"/>
                  </a:cubicBezTo>
                  <a:cubicBezTo>
                    <a:pt x="1321879" y="112300"/>
                    <a:pt x="1297972" y="117729"/>
                    <a:pt x="1278636" y="128588"/>
                  </a:cubicBezTo>
                  <a:cubicBezTo>
                    <a:pt x="1259300" y="139446"/>
                    <a:pt x="1249680" y="157734"/>
                    <a:pt x="1249680" y="183451"/>
                  </a:cubicBezTo>
                  <a:lnTo>
                    <a:pt x="1249680" y="183451"/>
                  </a:lnTo>
                  <a:close/>
                  <a:moveTo>
                    <a:pt x="1614773" y="239459"/>
                  </a:moveTo>
                  <a:cubicBezTo>
                    <a:pt x="1614773" y="266795"/>
                    <a:pt x="1620774" y="290513"/>
                    <a:pt x="1632680" y="310515"/>
                  </a:cubicBezTo>
                  <a:cubicBezTo>
                    <a:pt x="1644586" y="330517"/>
                    <a:pt x="1661255" y="345758"/>
                    <a:pt x="1682686" y="356425"/>
                  </a:cubicBezTo>
                  <a:cubicBezTo>
                    <a:pt x="1704118" y="367094"/>
                    <a:pt x="1728787" y="372428"/>
                    <a:pt x="1756791" y="372428"/>
                  </a:cubicBezTo>
                  <a:cubicBezTo>
                    <a:pt x="1774508" y="372428"/>
                    <a:pt x="1793653" y="368998"/>
                    <a:pt x="1814036" y="362140"/>
                  </a:cubicBezTo>
                  <a:cubicBezTo>
                    <a:pt x="1834420" y="355283"/>
                    <a:pt x="1850041" y="345948"/>
                    <a:pt x="1860899" y="334232"/>
                  </a:cubicBezTo>
                  <a:cubicBezTo>
                    <a:pt x="1864709" y="330041"/>
                    <a:pt x="1866519" y="325660"/>
                    <a:pt x="1866519" y="321088"/>
                  </a:cubicBezTo>
                  <a:cubicBezTo>
                    <a:pt x="1866519" y="317278"/>
                    <a:pt x="1865376" y="314039"/>
                    <a:pt x="1863090" y="311372"/>
                  </a:cubicBezTo>
                  <a:cubicBezTo>
                    <a:pt x="1860804" y="308610"/>
                    <a:pt x="1857756" y="307277"/>
                    <a:pt x="1854041" y="307277"/>
                  </a:cubicBezTo>
                  <a:cubicBezTo>
                    <a:pt x="1849850" y="307277"/>
                    <a:pt x="1845564" y="309086"/>
                    <a:pt x="1841183" y="312611"/>
                  </a:cubicBezTo>
                  <a:cubicBezTo>
                    <a:pt x="1829276" y="323850"/>
                    <a:pt x="1815751" y="332423"/>
                    <a:pt x="1800606" y="338138"/>
                  </a:cubicBezTo>
                  <a:cubicBezTo>
                    <a:pt x="1785461" y="343853"/>
                    <a:pt x="1770031" y="346710"/>
                    <a:pt x="1754410" y="346710"/>
                  </a:cubicBezTo>
                  <a:cubicBezTo>
                    <a:pt x="1722215" y="346710"/>
                    <a:pt x="1696212" y="338138"/>
                    <a:pt x="1676400" y="320992"/>
                  </a:cubicBezTo>
                  <a:cubicBezTo>
                    <a:pt x="1656493" y="303848"/>
                    <a:pt x="1646110" y="278797"/>
                    <a:pt x="1645063" y="245745"/>
                  </a:cubicBezTo>
                  <a:lnTo>
                    <a:pt x="1842230" y="244221"/>
                  </a:lnTo>
                  <a:cubicBezTo>
                    <a:pt x="1849565" y="244221"/>
                    <a:pt x="1855375" y="241649"/>
                    <a:pt x="1859756" y="236506"/>
                  </a:cubicBezTo>
                  <a:cubicBezTo>
                    <a:pt x="1864138" y="231362"/>
                    <a:pt x="1866328" y="224790"/>
                    <a:pt x="1866328" y="216884"/>
                  </a:cubicBezTo>
                  <a:cubicBezTo>
                    <a:pt x="1866328" y="194500"/>
                    <a:pt x="1861471" y="175546"/>
                    <a:pt x="1851755" y="159829"/>
                  </a:cubicBezTo>
                  <a:cubicBezTo>
                    <a:pt x="1842040" y="144113"/>
                    <a:pt x="1828705" y="132302"/>
                    <a:pt x="1811655" y="124206"/>
                  </a:cubicBezTo>
                  <a:cubicBezTo>
                    <a:pt x="1794605" y="116205"/>
                    <a:pt x="1775269" y="112109"/>
                    <a:pt x="1753457" y="112109"/>
                  </a:cubicBezTo>
                  <a:cubicBezTo>
                    <a:pt x="1728026" y="112109"/>
                    <a:pt x="1704785" y="117253"/>
                    <a:pt x="1683734" y="127445"/>
                  </a:cubicBezTo>
                  <a:cubicBezTo>
                    <a:pt x="1662684" y="137636"/>
                    <a:pt x="1646015" y="152400"/>
                    <a:pt x="1633537" y="171641"/>
                  </a:cubicBezTo>
                  <a:cubicBezTo>
                    <a:pt x="1621060" y="190881"/>
                    <a:pt x="1614868" y="213455"/>
                    <a:pt x="1614868" y="239268"/>
                  </a:cubicBezTo>
                  <a:lnTo>
                    <a:pt x="1614868" y="239268"/>
                  </a:lnTo>
                  <a:close/>
                  <a:moveTo>
                    <a:pt x="1753934" y="137922"/>
                  </a:moveTo>
                  <a:cubicBezTo>
                    <a:pt x="1786509" y="137922"/>
                    <a:pt x="1808607" y="146209"/>
                    <a:pt x="1820037" y="162687"/>
                  </a:cubicBezTo>
                  <a:cubicBezTo>
                    <a:pt x="1831562" y="179165"/>
                    <a:pt x="1838039" y="198692"/>
                    <a:pt x="1839468" y="221266"/>
                  </a:cubicBezTo>
                  <a:lnTo>
                    <a:pt x="1645729" y="222504"/>
                  </a:lnTo>
                  <a:cubicBezTo>
                    <a:pt x="1649444" y="195739"/>
                    <a:pt x="1660779" y="174974"/>
                    <a:pt x="1679734" y="160115"/>
                  </a:cubicBezTo>
                  <a:cubicBezTo>
                    <a:pt x="1698689" y="145256"/>
                    <a:pt x="1723358" y="137827"/>
                    <a:pt x="1753838" y="137827"/>
                  </a:cubicBezTo>
                  <a:lnTo>
                    <a:pt x="1753838" y="137827"/>
                  </a:lnTo>
                  <a:close/>
                  <a:moveTo>
                    <a:pt x="2692337" y="366998"/>
                  </a:moveTo>
                  <a:cubicBezTo>
                    <a:pt x="2697194" y="366998"/>
                    <a:pt x="2701004" y="365665"/>
                    <a:pt x="2703767" y="362903"/>
                  </a:cubicBezTo>
                  <a:cubicBezTo>
                    <a:pt x="2706624" y="360140"/>
                    <a:pt x="2708053" y="356902"/>
                    <a:pt x="2708053" y="353187"/>
                  </a:cubicBezTo>
                  <a:cubicBezTo>
                    <a:pt x="2708053" y="349663"/>
                    <a:pt x="2706719" y="346519"/>
                    <a:pt x="2704148" y="343948"/>
                  </a:cubicBezTo>
                  <a:cubicBezTo>
                    <a:pt x="2701576" y="341281"/>
                    <a:pt x="2697861" y="340042"/>
                    <a:pt x="2693003" y="340042"/>
                  </a:cubicBezTo>
                  <a:lnTo>
                    <a:pt x="2652903" y="340042"/>
                  </a:lnTo>
                  <a:lnTo>
                    <a:pt x="2652903" y="26956"/>
                  </a:lnTo>
                  <a:lnTo>
                    <a:pt x="2688336" y="26956"/>
                  </a:lnTo>
                  <a:cubicBezTo>
                    <a:pt x="2693099" y="26956"/>
                    <a:pt x="2696909" y="25622"/>
                    <a:pt x="2699766" y="23050"/>
                  </a:cubicBezTo>
                  <a:cubicBezTo>
                    <a:pt x="2702624" y="20479"/>
                    <a:pt x="2704052" y="17335"/>
                    <a:pt x="2704052" y="13811"/>
                  </a:cubicBezTo>
                  <a:cubicBezTo>
                    <a:pt x="2704052" y="10001"/>
                    <a:pt x="2702624" y="6763"/>
                    <a:pt x="2699766" y="4096"/>
                  </a:cubicBezTo>
                  <a:cubicBezTo>
                    <a:pt x="2696909" y="1333"/>
                    <a:pt x="2693003" y="0"/>
                    <a:pt x="2687955" y="0"/>
                  </a:cubicBezTo>
                  <a:lnTo>
                    <a:pt x="2627757" y="0"/>
                  </a:lnTo>
                  <a:cubicBezTo>
                    <a:pt x="2624423" y="0"/>
                    <a:pt x="2621470" y="857"/>
                    <a:pt x="2618994" y="2667"/>
                  </a:cubicBezTo>
                  <a:cubicBezTo>
                    <a:pt x="2616518" y="4477"/>
                    <a:pt x="2614708" y="6668"/>
                    <a:pt x="2613660" y="9430"/>
                  </a:cubicBezTo>
                  <a:lnTo>
                    <a:pt x="2522792" y="218789"/>
                  </a:lnTo>
                  <a:lnTo>
                    <a:pt x="2428494" y="10954"/>
                  </a:lnTo>
                  <a:cubicBezTo>
                    <a:pt x="2425160" y="3620"/>
                    <a:pt x="2420303" y="0"/>
                    <a:pt x="2414016" y="0"/>
                  </a:cubicBezTo>
                  <a:lnTo>
                    <a:pt x="2352008" y="0"/>
                  </a:lnTo>
                  <a:cubicBezTo>
                    <a:pt x="2347151" y="0"/>
                    <a:pt x="2343341" y="1333"/>
                    <a:pt x="2340578" y="4096"/>
                  </a:cubicBezTo>
                  <a:cubicBezTo>
                    <a:pt x="2337816" y="6763"/>
                    <a:pt x="2336387" y="10001"/>
                    <a:pt x="2336387" y="13811"/>
                  </a:cubicBezTo>
                  <a:cubicBezTo>
                    <a:pt x="2336387" y="17335"/>
                    <a:pt x="2337721" y="20479"/>
                    <a:pt x="2340483" y="23050"/>
                  </a:cubicBezTo>
                  <a:cubicBezTo>
                    <a:pt x="2343245" y="25622"/>
                    <a:pt x="2346960" y="26956"/>
                    <a:pt x="2351818" y="26956"/>
                  </a:cubicBezTo>
                  <a:lnTo>
                    <a:pt x="2389061" y="26956"/>
                  </a:lnTo>
                  <a:lnTo>
                    <a:pt x="2389061" y="340042"/>
                  </a:lnTo>
                  <a:lnTo>
                    <a:pt x="2347341" y="340042"/>
                  </a:lnTo>
                  <a:cubicBezTo>
                    <a:pt x="2342483" y="340042"/>
                    <a:pt x="2338769" y="341376"/>
                    <a:pt x="2336006" y="344138"/>
                  </a:cubicBezTo>
                  <a:cubicBezTo>
                    <a:pt x="2333339" y="346805"/>
                    <a:pt x="2331911" y="349948"/>
                    <a:pt x="2331911" y="353568"/>
                  </a:cubicBezTo>
                  <a:cubicBezTo>
                    <a:pt x="2331911" y="357378"/>
                    <a:pt x="2333244" y="360521"/>
                    <a:pt x="2336006" y="363093"/>
                  </a:cubicBezTo>
                  <a:cubicBezTo>
                    <a:pt x="2338769" y="365665"/>
                    <a:pt x="2342579" y="366998"/>
                    <a:pt x="2347627" y="366998"/>
                  </a:cubicBezTo>
                  <a:lnTo>
                    <a:pt x="2456402" y="366998"/>
                  </a:lnTo>
                  <a:cubicBezTo>
                    <a:pt x="2461451" y="366998"/>
                    <a:pt x="2465356" y="365665"/>
                    <a:pt x="2468118" y="362903"/>
                  </a:cubicBezTo>
                  <a:cubicBezTo>
                    <a:pt x="2470976" y="360140"/>
                    <a:pt x="2472404" y="356902"/>
                    <a:pt x="2472404" y="353187"/>
                  </a:cubicBezTo>
                  <a:cubicBezTo>
                    <a:pt x="2472404" y="349663"/>
                    <a:pt x="2471071" y="346519"/>
                    <a:pt x="2468309" y="343948"/>
                  </a:cubicBezTo>
                  <a:cubicBezTo>
                    <a:pt x="2465642" y="341281"/>
                    <a:pt x="2461736" y="340042"/>
                    <a:pt x="2456688" y="340042"/>
                  </a:cubicBezTo>
                  <a:lnTo>
                    <a:pt x="2419064" y="340042"/>
                  </a:lnTo>
                  <a:lnTo>
                    <a:pt x="2419064" y="60484"/>
                  </a:lnTo>
                  <a:lnTo>
                    <a:pt x="2502789" y="246317"/>
                  </a:lnTo>
                  <a:cubicBezTo>
                    <a:pt x="2504694" y="250889"/>
                    <a:pt x="2507266" y="254318"/>
                    <a:pt x="2510600" y="256508"/>
                  </a:cubicBezTo>
                  <a:cubicBezTo>
                    <a:pt x="2513933" y="258699"/>
                    <a:pt x="2517648" y="259747"/>
                    <a:pt x="2521553" y="259747"/>
                  </a:cubicBezTo>
                  <a:cubicBezTo>
                    <a:pt x="2525744" y="259747"/>
                    <a:pt x="2529745" y="258413"/>
                    <a:pt x="2533460" y="255842"/>
                  </a:cubicBezTo>
                  <a:cubicBezTo>
                    <a:pt x="2537270" y="253175"/>
                    <a:pt x="2540127" y="249460"/>
                    <a:pt x="2542223" y="244697"/>
                  </a:cubicBezTo>
                  <a:lnTo>
                    <a:pt x="2622804" y="59150"/>
                  </a:lnTo>
                  <a:lnTo>
                    <a:pt x="2622804" y="339947"/>
                  </a:lnTo>
                  <a:lnTo>
                    <a:pt x="2581085" y="339947"/>
                  </a:lnTo>
                  <a:cubicBezTo>
                    <a:pt x="2576322" y="339947"/>
                    <a:pt x="2572512" y="341281"/>
                    <a:pt x="2569845" y="343853"/>
                  </a:cubicBezTo>
                  <a:cubicBezTo>
                    <a:pt x="2567178" y="346424"/>
                    <a:pt x="2565749" y="349567"/>
                    <a:pt x="2565749" y="353092"/>
                  </a:cubicBezTo>
                  <a:cubicBezTo>
                    <a:pt x="2565749" y="356807"/>
                    <a:pt x="2567178" y="360045"/>
                    <a:pt x="2569940" y="362807"/>
                  </a:cubicBezTo>
                  <a:cubicBezTo>
                    <a:pt x="2572798" y="365474"/>
                    <a:pt x="2576703" y="366903"/>
                    <a:pt x="2581751" y="366903"/>
                  </a:cubicBezTo>
                  <a:lnTo>
                    <a:pt x="2692432" y="366903"/>
                  </a:lnTo>
                  <a:close/>
                  <a:moveTo>
                    <a:pt x="2905220" y="26003"/>
                  </a:moveTo>
                  <a:cubicBezTo>
                    <a:pt x="2905220" y="33147"/>
                    <a:pt x="2907697" y="39148"/>
                    <a:pt x="2912745" y="44196"/>
                  </a:cubicBezTo>
                  <a:cubicBezTo>
                    <a:pt x="2917793" y="49244"/>
                    <a:pt x="2923889" y="51721"/>
                    <a:pt x="2931224" y="51721"/>
                  </a:cubicBezTo>
                  <a:cubicBezTo>
                    <a:pt x="2938558" y="51721"/>
                    <a:pt x="2944654" y="49244"/>
                    <a:pt x="2949512" y="44196"/>
                  </a:cubicBezTo>
                  <a:cubicBezTo>
                    <a:pt x="2954465" y="39148"/>
                    <a:pt x="2956846" y="33147"/>
                    <a:pt x="2956846" y="26003"/>
                  </a:cubicBezTo>
                  <a:cubicBezTo>
                    <a:pt x="2956846" y="18859"/>
                    <a:pt x="2954369" y="12478"/>
                    <a:pt x="2949321" y="7525"/>
                  </a:cubicBezTo>
                  <a:cubicBezTo>
                    <a:pt x="2944273" y="2476"/>
                    <a:pt x="2938272" y="0"/>
                    <a:pt x="2931128" y="0"/>
                  </a:cubicBezTo>
                  <a:cubicBezTo>
                    <a:pt x="2923985" y="0"/>
                    <a:pt x="2917889" y="2476"/>
                    <a:pt x="2912840" y="7525"/>
                  </a:cubicBezTo>
                  <a:cubicBezTo>
                    <a:pt x="2907697" y="12573"/>
                    <a:pt x="2905125" y="18669"/>
                    <a:pt x="2905125" y="26003"/>
                  </a:cubicBezTo>
                  <a:lnTo>
                    <a:pt x="2905125" y="26003"/>
                  </a:lnTo>
                  <a:close/>
                  <a:moveTo>
                    <a:pt x="3056287" y="366998"/>
                  </a:moveTo>
                  <a:cubicBezTo>
                    <a:pt x="3060287" y="366998"/>
                    <a:pt x="3063431" y="365760"/>
                    <a:pt x="3065717" y="363284"/>
                  </a:cubicBezTo>
                  <a:cubicBezTo>
                    <a:pt x="3068003" y="360807"/>
                    <a:pt x="3069145" y="357759"/>
                    <a:pt x="3069145" y="354235"/>
                  </a:cubicBezTo>
                  <a:cubicBezTo>
                    <a:pt x="3069145" y="350901"/>
                    <a:pt x="3068098" y="347948"/>
                    <a:pt x="3065907" y="345281"/>
                  </a:cubicBezTo>
                  <a:cubicBezTo>
                    <a:pt x="3063716" y="342710"/>
                    <a:pt x="3060668" y="341376"/>
                    <a:pt x="3056668" y="341376"/>
                  </a:cubicBezTo>
                  <a:lnTo>
                    <a:pt x="2952274" y="341376"/>
                  </a:lnTo>
                  <a:lnTo>
                    <a:pt x="2952274" y="122873"/>
                  </a:lnTo>
                  <a:cubicBezTo>
                    <a:pt x="2952274" y="119729"/>
                    <a:pt x="2951226" y="117253"/>
                    <a:pt x="2949131" y="115538"/>
                  </a:cubicBezTo>
                  <a:cubicBezTo>
                    <a:pt x="2947035" y="113728"/>
                    <a:pt x="2944368" y="112871"/>
                    <a:pt x="2940939" y="112871"/>
                  </a:cubicBezTo>
                  <a:cubicBezTo>
                    <a:pt x="2939320" y="112871"/>
                    <a:pt x="2938177" y="112967"/>
                    <a:pt x="2937510" y="113157"/>
                  </a:cubicBezTo>
                  <a:lnTo>
                    <a:pt x="2812733" y="130397"/>
                  </a:lnTo>
                  <a:cubicBezTo>
                    <a:pt x="2809399" y="130778"/>
                    <a:pt x="2806827" y="132207"/>
                    <a:pt x="2805208" y="134588"/>
                  </a:cubicBezTo>
                  <a:cubicBezTo>
                    <a:pt x="2803589" y="136970"/>
                    <a:pt x="2802731" y="139732"/>
                    <a:pt x="2802731" y="142875"/>
                  </a:cubicBezTo>
                  <a:cubicBezTo>
                    <a:pt x="2802731" y="146399"/>
                    <a:pt x="2803874" y="149543"/>
                    <a:pt x="2806160" y="152114"/>
                  </a:cubicBezTo>
                  <a:cubicBezTo>
                    <a:pt x="2808446" y="154686"/>
                    <a:pt x="2811590" y="156020"/>
                    <a:pt x="2815590" y="156020"/>
                  </a:cubicBezTo>
                  <a:lnTo>
                    <a:pt x="2817781" y="155734"/>
                  </a:lnTo>
                  <a:lnTo>
                    <a:pt x="2922175" y="141637"/>
                  </a:lnTo>
                  <a:lnTo>
                    <a:pt x="2922175" y="341281"/>
                  </a:lnTo>
                  <a:lnTo>
                    <a:pt x="2805589" y="341281"/>
                  </a:lnTo>
                  <a:cubicBezTo>
                    <a:pt x="2801398" y="341281"/>
                    <a:pt x="2798159" y="342519"/>
                    <a:pt x="2795873" y="344900"/>
                  </a:cubicBezTo>
                  <a:cubicBezTo>
                    <a:pt x="2793587" y="347282"/>
                    <a:pt x="2792444" y="350139"/>
                    <a:pt x="2792444" y="353473"/>
                  </a:cubicBezTo>
                  <a:cubicBezTo>
                    <a:pt x="2792444" y="356997"/>
                    <a:pt x="2793683" y="360140"/>
                    <a:pt x="2796159" y="362903"/>
                  </a:cubicBezTo>
                  <a:cubicBezTo>
                    <a:pt x="2798636" y="365569"/>
                    <a:pt x="2802255" y="366998"/>
                    <a:pt x="2806827" y="366998"/>
                  </a:cubicBezTo>
                  <a:lnTo>
                    <a:pt x="3056287" y="366998"/>
                  </a:lnTo>
                  <a:close/>
                  <a:moveTo>
                    <a:pt x="3160395" y="239459"/>
                  </a:moveTo>
                  <a:cubicBezTo>
                    <a:pt x="3160395" y="266795"/>
                    <a:pt x="3166205" y="290513"/>
                    <a:pt x="3177921" y="310515"/>
                  </a:cubicBezTo>
                  <a:cubicBezTo>
                    <a:pt x="3189637" y="330517"/>
                    <a:pt x="3206115" y="345758"/>
                    <a:pt x="3227451" y="356425"/>
                  </a:cubicBezTo>
                  <a:cubicBezTo>
                    <a:pt x="3248787" y="367094"/>
                    <a:pt x="3273362" y="372428"/>
                    <a:pt x="3301079" y="372428"/>
                  </a:cubicBezTo>
                  <a:cubicBezTo>
                    <a:pt x="3318891" y="372428"/>
                    <a:pt x="3337751" y="368998"/>
                    <a:pt x="3357658" y="362236"/>
                  </a:cubicBezTo>
                  <a:cubicBezTo>
                    <a:pt x="3377660" y="355473"/>
                    <a:pt x="3392995" y="346043"/>
                    <a:pt x="3403949" y="334137"/>
                  </a:cubicBezTo>
                  <a:cubicBezTo>
                    <a:pt x="3407664" y="329946"/>
                    <a:pt x="3409569" y="325565"/>
                    <a:pt x="3409569" y="320992"/>
                  </a:cubicBezTo>
                  <a:cubicBezTo>
                    <a:pt x="3409569" y="316421"/>
                    <a:pt x="3408521" y="313373"/>
                    <a:pt x="3406426" y="311277"/>
                  </a:cubicBezTo>
                  <a:cubicBezTo>
                    <a:pt x="3404330" y="309182"/>
                    <a:pt x="3401759" y="308134"/>
                    <a:pt x="3398615" y="308134"/>
                  </a:cubicBezTo>
                  <a:cubicBezTo>
                    <a:pt x="3393567" y="308134"/>
                    <a:pt x="3389281" y="309753"/>
                    <a:pt x="3385757" y="313087"/>
                  </a:cubicBezTo>
                  <a:cubicBezTo>
                    <a:pt x="3372803" y="324993"/>
                    <a:pt x="3359849" y="333565"/>
                    <a:pt x="3346895" y="338804"/>
                  </a:cubicBezTo>
                  <a:cubicBezTo>
                    <a:pt x="3333941" y="344043"/>
                    <a:pt x="3317843" y="346615"/>
                    <a:pt x="3298603" y="346615"/>
                  </a:cubicBezTo>
                  <a:cubicBezTo>
                    <a:pt x="3265551" y="346615"/>
                    <a:pt x="3239262" y="337566"/>
                    <a:pt x="3219736" y="319469"/>
                  </a:cubicBezTo>
                  <a:cubicBezTo>
                    <a:pt x="3200210" y="301371"/>
                    <a:pt x="3190399" y="274701"/>
                    <a:pt x="3190399" y="239363"/>
                  </a:cubicBezTo>
                  <a:cubicBezTo>
                    <a:pt x="3190399" y="218218"/>
                    <a:pt x="3194971" y="200120"/>
                    <a:pt x="3204210" y="184975"/>
                  </a:cubicBezTo>
                  <a:cubicBezTo>
                    <a:pt x="3213449" y="169831"/>
                    <a:pt x="3226784" y="158210"/>
                    <a:pt x="3244215" y="150019"/>
                  </a:cubicBezTo>
                  <a:cubicBezTo>
                    <a:pt x="3261646" y="141827"/>
                    <a:pt x="3282506" y="137827"/>
                    <a:pt x="3306794" y="137827"/>
                  </a:cubicBezTo>
                  <a:cubicBezTo>
                    <a:pt x="3318034" y="137827"/>
                    <a:pt x="3328892" y="138875"/>
                    <a:pt x="3339179" y="140970"/>
                  </a:cubicBezTo>
                  <a:cubicBezTo>
                    <a:pt x="3349562" y="143066"/>
                    <a:pt x="3359944" y="146685"/>
                    <a:pt x="3370421" y="151924"/>
                  </a:cubicBezTo>
                  <a:lnTo>
                    <a:pt x="3371945" y="164783"/>
                  </a:lnTo>
                  <a:cubicBezTo>
                    <a:pt x="3374041" y="183166"/>
                    <a:pt x="3376232" y="196215"/>
                    <a:pt x="3378518" y="203835"/>
                  </a:cubicBezTo>
                  <a:cubicBezTo>
                    <a:pt x="3380804" y="211455"/>
                    <a:pt x="3384995" y="215265"/>
                    <a:pt x="3391091" y="215265"/>
                  </a:cubicBezTo>
                  <a:cubicBezTo>
                    <a:pt x="3397187" y="215265"/>
                    <a:pt x="3401759" y="212979"/>
                    <a:pt x="3404997" y="208407"/>
                  </a:cubicBezTo>
                  <a:cubicBezTo>
                    <a:pt x="3408236" y="203835"/>
                    <a:pt x="3409855" y="197739"/>
                    <a:pt x="3409855" y="190214"/>
                  </a:cubicBezTo>
                  <a:cubicBezTo>
                    <a:pt x="3409855" y="163259"/>
                    <a:pt x="3400139" y="143542"/>
                    <a:pt x="3380708" y="130969"/>
                  </a:cubicBezTo>
                  <a:cubicBezTo>
                    <a:pt x="3361277" y="118396"/>
                    <a:pt x="3335084" y="112204"/>
                    <a:pt x="3302032" y="112204"/>
                  </a:cubicBezTo>
                  <a:cubicBezTo>
                    <a:pt x="3275933" y="112204"/>
                    <a:pt x="3252121" y="117348"/>
                    <a:pt x="3230594" y="127540"/>
                  </a:cubicBezTo>
                  <a:cubicBezTo>
                    <a:pt x="3209068" y="137731"/>
                    <a:pt x="3192018" y="152495"/>
                    <a:pt x="3179350" y="171736"/>
                  </a:cubicBezTo>
                  <a:cubicBezTo>
                    <a:pt x="3166682" y="190976"/>
                    <a:pt x="3160395" y="213550"/>
                    <a:pt x="3160395" y="239363"/>
                  </a:cubicBezTo>
                  <a:lnTo>
                    <a:pt x="3160395" y="239363"/>
                  </a:lnTo>
                  <a:close/>
                  <a:moveTo>
                    <a:pt x="3780091" y="175546"/>
                  </a:moveTo>
                  <a:cubicBezTo>
                    <a:pt x="3780091" y="180785"/>
                    <a:pt x="3781520" y="184785"/>
                    <a:pt x="3784473" y="187643"/>
                  </a:cubicBezTo>
                  <a:cubicBezTo>
                    <a:pt x="3787426" y="190405"/>
                    <a:pt x="3790855" y="191834"/>
                    <a:pt x="3794856" y="191834"/>
                  </a:cubicBezTo>
                  <a:cubicBezTo>
                    <a:pt x="3799047" y="191834"/>
                    <a:pt x="3802666" y="190310"/>
                    <a:pt x="3805619" y="187262"/>
                  </a:cubicBezTo>
                  <a:cubicBezTo>
                    <a:pt x="3808666" y="184214"/>
                    <a:pt x="3810191" y="179927"/>
                    <a:pt x="3810191" y="174308"/>
                  </a:cubicBezTo>
                  <a:lnTo>
                    <a:pt x="3810191" y="131064"/>
                  </a:lnTo>
                  <a:cubicBezTo>
                    <a:pt x="3810191" y="124777"/>
                    <a:pt x="3808095" y="120110"/>
                    <a:pt x="3803904" y="116967"/>
                  </a:cubicBezTo>
                  <a:cubicBezTo>
                    <a:pt x="3799713" y="113824"/>
                    <a:pt x="3792664" y="112204"/>
                    <a:pt x="3782568" y="112204"/>
                  </a:cubicBezTo>
                  <a:cubicBezTo>
                    <a:pt x="3724466" y="112204"/>
                    <a:pt x="3683508" y="130493"/>
                    <a:pt x="3659696" y="167069"/>
                  </a:cubicBezTo>
                  <a:lnTo>
                    <a:pt x="3658457" y="134493"/>
                  </a:lnTo>
                  <a:cubicBezTo>
                    <a:pt x="3658267" y="128588"/>
                    <a:pt x="3657315" y="124206"/>
                    <a:pt x="3655790" y="121349"/>
                  </a:cubicBezTo>
                  <a:cubicBezTo>
                    <a:pt x="3654266" y="118396"/>
                    <a:pt x="3651123" y="116967"/>
                    <a:pt x="3646551" y="116967"/>
                  </a:cubicBezTo>
                  <a:cubicBezTo>
                    <a:pt x="3644455" y="116967"/>
                    <a:pt x="3642074" y="117253"/>
                    <a:pt x="3639312" y="117920"/>
                  </a:cubicBezTo>
                  <a:lnTo>
                    <a:pt x="3585686" y="128588"/>
                  </a:lnTo>
                  <a:cubicBezTo>
                    <a:pt x="3582734" y="129254"/>
                    <a:pt x="3580448" y="130588"/>
                    <a:pt x="3578733" y="132874"/>
                  </a:cubicBezTo>
                  <a:cubicBezTo>
                    <a:pt x="3577114" y="135065"/>
                    <a:pt x="3576257" y="137636"/>
                    <a:pt x="3576257" y="140589"/>
                  </a:cubicBezTo>
                  <a:cubicBezTo>
                    <a:pt x="3576257" y="143923"/>
                    <a:pt x="3577304" y="146875"/>
                    <a:pt x="3579495" y="149352"/>
                  </a:cubicBezTo>
                  <a:cubicBezTo>
                    <a:pt x="3581686" y="151828"/>
                    <a:pt x="3584829" y="153067"/>
                    <a:pt x="3588734" y="153067"/>
                  </a:cubicBezTo>
                  <a:cubicBezTo>
                    <a:pt x="3590354" y="153067"/>
                    <a:pt x="3591687" y="152972"/>
                    <a:pt x="3592449" y="152781"/>
                  </a:cubicBezTo>
                  <a:lnTo>
                    <a:pt x="3630739" y="144971"/>
                  </a:lnTo>
                  <a:lnTo>
                    <a:pt x="3630739" y="341471"/>
                  </a:lnTo>
                  <a:lnTo>
                    <a:pt x="3573399" y="341471"/>
                  </a:lnTo>
                  <a:cubicBezTo>
                    <a:pt x="3569208" y="341471"/>
                    <a:pt x="3565970" y="342710"/>
                    <a:pt x="3563684" y="345186"/>
                  </a:cubicBezTo>
                  <a:cubicBezTo>
                    <a:pt x="3561398" y="347663"/>
                    <a:pt x="3560255" y="350615"/>
                    <a:pt x="3560255" y="353949"/>
                  </a:cubicBezTo>
                  <a:cubicBezTo>
                    <a:pt x="3560255" y="357473"/>
                    <a:pt x="3561493" y="360617"/>
                    <a:pt x="3563969" y="363188"/>
                  </a:cubicBezTo>
                  <a:cubicBezTo>
                    <a:pt x="3566446" y="365760"/>
                    <a:pt x="3570065" y="367094"/>
                    <a:pt x="3574638" y="367094"/>
                  </a:cubicBezTo>
                  <a:lnTo>
                    <a:pt x="3765804" y="367094"/>
                  </a:lnTo>
                  <a:cubicBezTo>
                    <a:pt x="3769805" y="367094"/>
                    <a:pt x="3772948" y="365760"/>
                    <a:pt x="3775234" y="363188"/>
                  </a:cubicBezTo>
                  <a:cubicBezTo>
                    <a:pt x="3777520" y="360617"/>
                    <a:pt x="3778663" y="357569"/>
                    <a:pt x="3778663" y="354235"/>
                  </a:cubicBezTo>
                  <a:cubicBezTo>
                    <a:pt x="3778663" y="350711"/>
                    <a:pt x="3777520" y="347663"/>
                    <a:pt x="3775329" y="345186"/>
                  </a:cubicBezTo>
                  <a:cubicBezTo>
                    <a:pt x="3773138" y="342710"/>
                    <a:pt x="3770090" y="341471"/>
                    <a:pt x="3766090" y="341471"/>
                  </a:cubicBezTo>
                  <a:lnTo>
                    <a:pt x="3660743" y="341471"/>
                  </a:lnTo>
                  <a:lnTo>
                    <a:pt x="3660743" y="202311"/>
                  </a:lnTo>
                  <a:cubicBezTo>
                    <a:pt x="3669125" y="181451"/>
                    <a:pt x="3684080" y="165449"/>
                    <a:pt x="3705511" y="154496"/>
                  </a:cubicBezTo>
                  <a:cubicBezTo>
                    <a:pt x="3727038" y="143542"/>
                    <a:pt x="3751802" y="138017"/>
                    <a:pt x="3779806" y="138017"/>
                  </a:cubicBezTo>
                  <a:lnTo>
                    <a:pt x="3779806" y="175641"/>
                  </a:lnTo>
                  <a:close/>
                  <a:moveTo>
                    <a:pt x="3941826" y="242316"/>
                  </a:moveTo>
                  <a:cubicBezTo>
                    <a:pt x="3941826" y="268415"/>
                    <a:pt x="3947350" y="291370"/>
                    <a:pt x="3958400" y="310991"/>
                  </a:cubicBezTo>
                  <a:cubicBezTo>
                    <a:pt x="3969448" y="330613"/>
                    <a:pt x="3985070" y="345758"/>
                    <a:pt x="4005072" y="356425"/>
                  </a:cubicBezTo>
                  <a:cubicBezTo>
                    <a:pt x="4025170" y="367094"/>
                    <a:pt x="4048316" y="372428"/>
                    <a:pt x="4074605" y="372428"/>
                  </a:cubicBezTo>
                  <a:cubicBezTo>
                    <a:pt x="4100894" y="372428"/>
                    <a:pt x="4124135" y="367094"/>
                    <a:pt x="4144232" y="356425"/>
                  </a:cubicBezTo>
                  <a:cubicBezTo>
                    <a:pt x="4164330" y="345758"/>
                    <a:pt x="4179856" y="330613"/>
                    <a:pt x="4190905" y="310991"/>
                  </a:cubicBezTo>
                  <a:cubicBezTo>
                    <a:pt x="4201954" y="291370"/>
                    <a:pt x="4207479" y="268415"/>
                    <a:pt x="4207479" y="242316"/>
                  </a:cubicBezTo>
                  <a:cubicBezTo>
                    <a:pt x="4207479" y="216218"/>
                    <a:pt x="4201954" y="192976"/>
                    <a:pt x="4190905" y="173355"/>
                  </a:cubicBezTo>
                  <a:cubicBezTo>
                    <a:pt x="4179856" y="153734"/>
                    <a:pt x="4164235" y="138589"/>
                    <a:pt x="4144232" y="128016"/>
                  </a:cubicBezTo>
                  <a:cubicBezTo>
                    <a:pt x="4124135" y="117443"/>
                    <a:pt x="4100989" y="112204"/>
                    <a:pt x="4074605" y="112204"/>
                  </a:cubicBezTo>
                  <a:cubicBezTo>
                    <a:pt x="4048220" y="112204"/>
                    <a:pt x="4025075" y="117443"/>
                    <a:pt x="4005072" y="128016"/>
                  </a:cubicBezTo>
                  <a:cubicBezTo>
                    <a:pt x="3984974" y="138589"/>
                    <a:pt x="3969448" y="153638"/>
                    <a:pt x="3958400" y="173355"/>
                  </a:cubicBezTo>
                  <a:cubicBezTo>
                    <a:pt x="3947350" y="192976"/>
                    <a:pt x="3941826" y="215932"/>
                    <a:pt x="3941826" y="242316"/>
                  </a:cubicBezTo>
                  <a:lnTo>
                    <a:pt x="3941826" y="242316"/>
                  </a:lnTo>
                  <a:close/>
                  <a:moveTo>
                    <a:pt x="3975640" y="242316"/>
                  </a:moveTo>
                  <a:cubicBezTo>
                    <a:pt x="3975640" y="222028"/>
                    <a:pt x="3979545" y="204025"/>
                    <a:pt x="3987355" y="188309"/>
                  </a:cubicBezTo>
                  <a:cubicBezTo>
                    <a:pt x="3995166" y="172498"/>
                    <a:pt x="4006596" y="160211"/>
                    <a:pt x="4021550" y="151352"/>
                  </a:cubicBezTo>
                  <a:cubicBezTo>
                    <a:pt x="4036505" y="142494"/>
                    <a:pt x="4054221" y="138017"/>
                    <a:pt x="4074700" y="138017"/>
                  </a:cubicBezTo>
                  <a:cubicBezTo>
                    <a:pt x="4095179" y="138017"/>
                    <a:pt x="4112895" y="142494"/>
                    <a:pt x="4127849" y="151352"/>
                  </a:cubicBezTo>
                  <a:cubicBezTo>
                    <a:pt x="4142804" y="160211"/>
                    <a:pt x="4154138" y="172498"/>
                    <a:pt x="4162044" y="188309"/>
                  </a:cubicBezTo>
                  <a:cubicBezTo>
                    <a:pt x="4169855" y="204121"/>
                    <a:pt x="4173855" y="222123"/>
                    <a:pt x="4173855" y="242316"/>
                  </a:cubicBezTo>
                  <a:cubicBezTo>
                    <a:pt x="4173855" y="262509"/>
                    <a:pt x="4169950" y="280892"/>
                    <a:pt x="4162044" y="296704"/>
                  </a:cubicBezTo>
                  <a:cubicBezTo>
                    <a:pt x="4154234" y="312515"/>
                    <a:pt x="4142804" y="324707"/>
                    <a:pt x="4127849" y="333565"/>
                  </a:cubicBezTo>
                  <a:cubicBezTo>
                    <a:pt x="4112895" y="342329"/>
                    <a:pt x="4095179" y="346710"/>
                    <a:pt x="4074700" y="346710"/>
                  </a:cubicBezTo>
                  <a:cubicBezTo>
                    <a:pt x="4054221" y="346710"/>
                    <a:pt x="4036505" y="342329"/>
                    <a:pt x="4021550" y="333565"/>
                  </a:cubicBezTo>
                  <a:cubicBezTo>
                    <a:pt x="4006596" y="324803"/>
                    <a:pt x="3995261" y="312515"/>
                    <a:pt x="3987355" y="296704"/>
                  </a:cubicBezTo>
                  <a:cubicBezTo>
                    <a:pt x="3979545" y="280892"/>
                    <a:pt x="3975640" y="262795"/>
                    <a:pt x="3975640" y="242316"/>
                  </a:cubicBezTo>
                  <a:lnTo>
                    <a:pt x="3975640" y="2423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9" name="Google Shape;699;p57"/>
            <p:cNvSpPr/>
            <p:nvPr/>
          </p:nvSpPr>
          <p:spPr>
            <a:xfrm>
              <a:off x="3300412" y="2943225"/>
              <a:ext cx="993362" cy="971550"/>
            </a:xfrm>
            <a:custGeom>
              <a:rect b="b" l="l" r="r" t="t"/>
              <a:pathLst>
                <a:path extrusionOk="0" h="971550" w="993362">
                  <a:moveTo>
                    <a:pt x="492157" y="0"/>
                  </a:moveTo>
                  <a:cubicBezTo>
                    <a:pt x="220313" y="0"/>
                    <a:pt x="0" y="219647"/>
                    <a:pt x="0" y="490538"/>
                  </a:cubicBezTo>
                  <a:cubicBezTo>
                    <a:pt x="0" y="761429"/>
                    <a:pt x="220313" y="971550"/>
                    <a:pt x="492157" y="971550"/>
                  </a:cubicBezTo>
                  <a:cubicBezTo>
                    <a:pt x="764000" y="971550"/>
                    <a:pt x="993362" y="763715"/>
                    <a:pt x="993362" y="492824"/>
                  </a:cubicBezTo>
                  <a:cubicBezTo>
                    <a:pt x="993362" y="221933"/>
                    <a:pt x="764000" y="0"/>
                    <a:pt x="492157" y="0"/>
                  </a:cubicBezTo>
                  <a:close/>
                  <a:moveTo>
                    <a:pt x="703612" y="704469"/>
                  </a:moveTo>
                  <a:cubicBezTo>
                    <a:pt x="699897" y="708946"/>
                    <a:pt x="694563" y="711518"/>
                    <a:pt x="687419" y="712280"/>
                  </a:cubicBezTo>
                  <a:lnTo>
                    <a:pt x="524923" y="729996"/>
                  </a:lnTo>
                  <a:cubicBezTo>
                    <a:pt x="517589" y="730758"/>
                    <a:pt x="511588" y="729425"/>
                    <a:pt x="507016" y="725900"/>
                  </a:cubicBezTo>
                  <a:cubicBezTo>
                    <a:pt x="502444" y="722376"/>
                    <a:pt x="499872" y="717804"/>
                    <a:pt x="499205" y="712280"/>
                  </a:cubicBezTo>
                  <a:cubicBezTo>
                    <a:pt x="498634" y="707041"/>
                    <a:pt x="500158" y="702278"/>
                    <a:pt x="503682" y="698087"/>
                  </a:cubicBezTo>
                  <a:cubicBezTo>
                    <a:pt x="507301" y="693801"/>
                    <a:pt x="512540" y="691325"/>
                    <a:pt x="519589" y="690563"/>
                  </a:cubicBezTo>
                  <a:lnTo>
                    <a:pt x="580835" y="683895"/>
                  </a:lnTo>
                  <a:lnTo>
                    <a:pt x="535781" y="271367"/>
                  </a:lnTo>
                  <a:lnTo>
                    <a:pt x="447199" y="556832"/>
                  </a:lnTo>
                  <a:cubicBezTo>
                    <a:pt x="444913" y="564261"/>
                    <a:pt x="441198" y="570167"/>
                    <a:pt x="436055" y="574548"/>
                  </a:cubicBezTo>
                  <a:cubicBezTo>
                    <a:pt x="430911" y="579025"/>
                    <a:pt x="425291" y="581501"/>
                    <a:pt x="419195" y="582168"/>
                  </a:cubicBezTo>
                  <a:cubicBezTo>
                    <a:pt x="413385" y="582835"/>
                    <a:pt x="407861" y="581787"/>
                    <a:pt x="402526" y="579120"/>
                  </a:cubicBezTo>
                  <a:cubicBezTo>
                    <a:pt x="397288" y="576453"/>
                    <a:pt x="392906" y="571881"/>
                    <a:pt x="389382" y="565404"/>
                  </a:cubicBezTo>
                  <a:lnTo>
                    <a:pt x="236601" y="305753"/>
                  </a:lnTo>
                  <a:lnTo>
                    <a:pt x="281464" y="716471"/>
                  </a:lnTo>
                  <a:lnTo>
                    <a:pt x="336709" y="710470"/>
                  </a:lnTo>
                  <a:cubicBezTo>
                    <a:pt x="344043" y="709708"/>
                    <a:pt x="349949" y="710946"/>
                    <a:pt x="354330" y="714375"/>
                  </a:cubicBezTo>
                  <a:cubicBezTo>
                    <a:pt x="358712" y="717804"/>
                    <a:pt x="361188" y="722090"/>
                    <a:pt x="361760" y="727329"/>
                  </a:cubicBezTo>
                  <a:cubicBezTo>
                    <a:pt x="362331" y="732854"/>
                    <a:pt x="360807" y="737807"/>
                    <a:pt x="357092" y="742283"/>
                  </a:cubicBezTo>
                  <a:cubicBezTo>
                    <a:pt x="353378" y="746760"/>
                    <a:pt x="347853" y="749332"/>
                    <a:pt x="340519" y="750189"/>
                  </a:cubicBezTo>
                  <a:lnTo>
                    <a:pt x="180785" y="767620"/>
                  </a:lnTo>
                  <a:cubicBezTo>
                    <a:pt x="173450" y="768382"/>
                    <a:pt x="167545" y="767144"/>
                    <a:pt x="163163" y="763715"/>
                  </a:cubicBezTo>
                  <a:cubicBezTo>
                    <a:pt x="158782" y="760286"/>
                    <a:pt x="156210" y="755809"/>
                    <a:pt x="155639" y="750284"/>
                  </a:cubicBezTo>
                  <a:cubicBezTo>
                    <a:pt x="155067" y="745046"/>
                    <a:pt x="156591" y="740283"/>
                    <a:pt x="160115" y="735806"/>
                  </a:cubicBezTo>
                  <a:cubicBezTo>
                    <a:pt x="163640" y="731425"/>
                    <a:pt x="168974" y="728758"/>
                    <a:pt x="176022" y="727996"/>
                  </a:cubicBezTo>
                  <a:lnTo>
                    <a:pt x="237268" y="721328"/>
                  </a:lnTo>
                  <a:lnTo>
                    <a:pt x="186976" y="261366"/>
                  </a:lnTo>
                  <a:lnTo>
                    <a:pt x="132207" y="267367"/>
                  </a:lnTo>
                  <a:cubicBezTo>
                    <a:pt x="125159" y="268129"/>
                    <a:pt x="119444" y="266795"/>
                    <a:pt x="114967" y="263462"/>
                  </a:cubicBezTo>
                  <a:cubicBezTo>
                    <a:pt x="110585" y="260033"/>
                    <a:pt x="108109" y="255746"/>
                    <a:pt x="107537" y="250508"/>
                  </a:cubicBezTo>
                  <a:cubicBezTo>
                    <a:pt x="106966" y="244983"/>
                    <a:pt x="108490" y="240030"/>
                    <a:pt x="112205" y="235553"/>
                  </a:cubicBezTo>
                  <a:cubicBezTo>
                    <a:pt x="115919" y="231077"/>
                    <a:pt x="121253" y="228505"/>
                    <a:pt x="128397" y="227743"/>
                  </a:cubicBezTo>
                  <a:lnTo>
                    <a:pt x="219551" y="217742"/>
                  </a:lnTo>
                  <a:cubicBezTo>
                    <a:pt x="228791" y="216694"/>
                    <a:pt x="236411" y="221361"/>
                    <a:pt x="242506" y="231553"/>
                  </a:cubicBezTo>
                  <a:lnTo>
                    <a:pt x="414433" y="521684"/>
                  </a:lnTo>
                  <a:lnTo>
                    <a:pt x="514350" y="199549"/>
                  </a:lnTo>
                  <a:cubicBezTo>
                    <a:pt x="515493" y="195358"/>
                    <a:pt x="517684" y="191834"/>
                    <a:pt x="521113" y="188786"/>
                  </a:cubicBezTo>
                  <a:cubicBezTo>
                    <a:pt x="524542" y="185738"/>
                    <a:pt x="528638" y="184023"/>
                    <a:pt x="533591" y="183452"/>
                  </a:cubicBezTo>
                  <a:lnTo>
                    <a:pt x="621983" y="173831"/>
                  </a:lnTo>
                  <a:cubicBezTo>
                    <a:pt x="629317" y="173069"/>
                    <a:pt x="635318" y="174403"/>
                    <a:pt x="639890" y="177927"/>
                  </a:cubicBezTo>
                  <a:cubicBezTo>
                    <a:pt x="644462" y="181451"/>
                    <a:pt x="647033" y="186023"/>
                    <a:pt x="647700" y="191548"/>
                  </a:cubicBezTo>
                  <a:cubicBezTo>
                    <a:pt x="648272" y="196787"/>
                    <a:pt x="646652" y="201549"/>
                    <a:pt x="642938" y="205835"/>
                  </a:cubicBezTo>
                  <a:cubicBezTo>
                    <a:pt x="639223" y="210122"/>
                    <a:pt x="633794" y="212693"/>
                    <a:pt x="626745" y="213455"/>
                  </a:cubicBezTo>
                  <a:lnTo>
                    <a:pt x="574739" y="219170"/>
                  </a:lnTo>
                  <a:lnTo>
                    <a:pt x="625031" y="679133"/>
                  </a:lnTo>
                  <a:lnTo>
                    <a:pt x="683990" y="672656"/>
                  </a:lnTo>
                  <a:cubicBezTo>
                    <a:pt x="691039" y="671894"/>
                    <a:pt x="696754" y="673227"/>
                    <a:pt x="700945" y="676656"/>
                  </a:cubicBezTo>
                  <a:cubicBezTo>
                    <a:pt x="705231" y="680085"/>
                    <a:pt x="707612" y="684371"/>
                    <a:pt x="708184" y="689610"/>
                  </a:cubicBezTo>
                  <a:cubicBezTo>
                    <a:pt x="708755" y="695135"/>
                    <a:pt x="707231" y="700088"/>
                    <a:pt x="703517" y="704564"/>
                  </a:cubicBezTo>
                  <a:close/>
                  <a:moveTo>
                    <a:pt x="911447" y="684848"/>
                  </a:moveTo>
                  <a:lnTo>
                    <a:pt x="879824" y="691801"/>
                  </a:lnTo>
                  <a:lnTo>
                    <a:pt x="878586" y="691801"/>
                  </a:lnTo>
                  <a:cubicBezTo>
                    <a:pt x="876300" y="692182"/>
                    <a:pt x="874300" y="691706"/>
                    <a:pt x="872681" y="690372"/>
                  </a:cubicBezTo>
                  <a:cubicBezTo>
                    <a:pt x="871061" y="689134"/>
                    <a:pt x="870013" y="687038"/>
                    <a:pt x="869537" y="684181"/>
                  </a:cubicBezTo>
                  <a:lnTo>
                    <a:pt x="867061" y="669322"/>
                  </a:lnTo>
                  <a:cubicBezTo>
                    <a:pt x="862870" y="677323"/>
                    <a:pt x="856012" y="684276"/>
                    <a:pt x="846582" y="690372"/>
                  </a:cubicBezTo>
                  <a:cubicBezTo>
                    <a:pt x="837152" y="696373"/>
                    <a:pt x="827056" y="699992"/>
                    <a:pt x="816293" y="701135"/>
                  </a:cubicBezTo>
                  <a:cubicBezTo>
                    <a:pt x="808006" y="701993"/>
                    <a:pt x="800481" y="701516"/>
                    <a:pt x="793718" y="699707"/>
                  </a:cubicBezTo>
                  <a:cubicBezTo>
                    <a:pt x="786860" y="697802"/>
                    <a:pt x="781050" y="694658"/>
                    <a:pt x="776192" y="690277"/>
                  </a:cubicBezTo>
                  <a:cubicBezTo>
                    <a:pt x="783812" y="720376"/>
                    <a:pt x="788575" y="738854"/>
                    <a:pt x="790575" y="745712"/>
                  </a:cubicBezTo>
                  <a:cubicBezTo>
                    <a:pt x="791051" y="747522"/>
                    <a:pt x="791242" y="748665"/>
                    <a:pt x="791337" y="749237"/>
                  </a:cubicBezTo>
                  <a:cubicBezTo>
                    <a:pt x="791718" y="753047"/>
                    <a:pt x="791051" y="755904"/>
                    <a:pt x="789146" y="758000"/>
                  </a:cubicBezTo>
                  <a:cubicBezTo>
                    <a:pt x="787241" y="760095"/>
                    <a:pt x="784955" y="761238"/>
                    <a:pt x="782193" y="761524"/>
                  </a:cubicBezTo>
                  <a:cubicBezTo>
                    <a:pt x="779145" y="761905"/>
                    <a:pt x="776573" y="760762"/>
                    <a:pt x="774573" y="758381"/>
                  </a:cubicBezTo>
                  <a:cubicBezTo>
                    <a:pt x="772573" y="755904"/>
                    <a:pt x="771335" y="752380"/>
                    <a:pt x="770763" y="747713"/>
                  </a:cubicBezTo>
                  <a:lnTo>
                    <a:pt x="752665" y="582454"/>
                  </a:lnTo>
                  <a:lnTo>
                    <a:pt x="736187" y="587693"/>
                  </a:lnTo>
                  <a:cubicBezTo>
                    <a:pt x="735521" y="587978"/>
                    <a:pt x="734568" y="588264"/>
                    <a:pt x="733330" y="588359"/>
                  </a:cubicBezTo>
                  <a:cubicBezTo>
                    <a:pt x="731044" y="588645"/>
                    <a:pt x="729044" y="588074"/>
                    <a:pt x="727424" y="586740"/>
                  </a:cubicBezTo>
                  <a:cubicBezTo>
                    <a:pt x="725805" y="585407"/>
                    <a:pt x="724853" y="583787"/>
                    <a:pt x="724662" y="581787"/>
                  </a:cubicBezTo>
                  <a:cubicBezTo>
                    <a:pt x="724472" y="580168"/>
                    <a:pt x="724853" y="578739"/>
                    <a:pt x="725805" y="577501"/>
                  </a:cubicBezTo>
                  <a:cubicBezTo>
                    <a:pt x="726758" y="576263"/>
                    <a:pt x="728186" y="575310"/>
                    <a:pt x="730187" y="574548"/>
                  </a:cubicBezTo>
                  <a:lnTo>
                    <a:pt x="759619" y="565214"/>
                  </a:lnTo>
                  <a:cubicBezTo>
                    <a:pt x="760476" y="564928"/>
                    <a:pt x="761143" y="564737"/>
                    <a:pt x="761619" y="564642"/>
                  </a:cubicBezTo>
                  <a:cubicBezTo>
                    <a:pt x="763334" y="564452"/>
                    <a:pt x="764762" y="564833"/>
                    <a:pt x="766001" y="565880"/>
                  </a:cubicBezTo>
                  <a:cubicBezTo>
                    <a:pt x="767239" y="566928"/>
                    <a:pt x="767906" y="568262"/>
                    <a:pt x="768096" y="569786"/>
                  </a:cubicBezTo>
                  <a:lnTo>
                    <a:pt x="777621" y="657225"/>
                  </a:lnTo>
                  <a:cubicBezTo>
                    <a:pt x="778669" y="667226"/>
                    <a:pt x="782384" y="674942"/>
                    <a:pt x="788765" y="680466"/>
                  </a:cubicBezTo>
                  <a:cubicBezTo>
                    <a:pt x="795147" y="685990"/>
                    <a:pt x="803815" y="688086"/>
                    <a:pt x="814959" y="686943"/>
                  </a:cubicBezTo>
                  <a:cubicBezTo>
                    <a:pt x="821722" y="686181"/>
                    <a:pt x="828485" y="684181"/>
                    <a:pt x="835343" y="680847"/>
                  </a:cubicBezTo>
                  <a:cubicBezTo>
                    <a:pt x="842201" y="677513"/>
                    <a:pt x="848201" y="673418"/>
                    <a:pt x="853345" y="668465"/>
                  </a:cubicBezTo>
                  <a:cubicBezTo>
                    <a:pt x="858584" y="663512"/>
                    <a:pt x="862108" y="658273"/>
                    <a:pt x="864013" y="652653"/>
                  </a:cubicBezTo>
                  <a:lnTo>
                    <a:pt x="855059" y="571024"/>
                  </a:lnTo>
                  <a:lnTo>
                    <a:pt x="838772" y="576263"/>
                  </a:lnTo>
                  <a:cubicBezTo>
                    <a:pt x="837819" y="576739"/>
                    <a:pt x="836771" y="577025"/>
                    <a:pt x="835724" y="577120"/>
                  </a:cubicBezTo>
                  <a:cubicBezTo>
                    <a:pt x="833342" y="577406"/>
                    <a:pt x="831247" y="576834"/>
                    <a:pt x="829628" y="575501"/>
                  </a:cubicBezTo>
                  <a:cubicBezTo>
                    <a:pt x="828008" y="574167"/>
                    <a:pt x="827056" y="572548"/>
                    <a:pt x="826865" y="570548"/>
                  </a:cubicBezTo>
                  <a:cubicBezTo>
                    <a:pt x="826675" y="568928"/>
                    <a:pt x="827056" y="567500"/>
                    <a:pt x="828008" y="566166"/>
                  </a:cubicBezTo>
                  <a:cubicBezTo>
                    <a:pt x="828961" y="564833"/>
                    <a:pt x="830485" y="563880"/>
                    <a:pt x="832676" y="563118"/>
                  </a:cubicBezTo>
                  <a:lnTo>
                    <a:pt x="861917" y="553879"/>
                  </a:lnTo>
                  <a:cubicBezTo>
                    <a:pt x="862775" y="553593"/>
                    <a:pt x="863441" y="553403"/>
                    <a:pt x="863918" y="553307"/>
                  </a:cubicBezTo>
                  <a:cubicBezTo>
                    <a:pt x="865632" y="553117"/>
                    <a:pt x="867061" y="553498"/>
                    <a:pt x="868299" y="554546"/>
                  </a:cubicBezTo>
                  <a:cubicBezTo>
                    <a:pt x="869537" y="555593"/>
                    <a:pt x="870204" y="556927"/>
                    <a:pt x="870395" y="558451"/>
                  </a:cubicBezTo>
                  <a:lnTo>
                    <a:pt x="883253" y="675799"/>
                  </a:lnTo>
                  <a:lnTo>
                    <a:pt x="908495" y="671132"/>
                  </a:lnTo>
                  <a:lnTo>
                    <a:pt x="909542" y="671132"/>
                  </a:lnTo>
                  <a:cubicBezTo>
                    <a:pt x="911828" y="670751"/>
                    <a:pt x="913638" y="671132"/>
                    <a:pt x="914876" y="672179"/>
                  </a:cubicBezTo>
                  <a:cubicBezTo>
                    <a:pt x="916115" y="673227"/>
                    <a:pt x="916877" y="674561"/>
                    <a:pt x="917067" y="676275"/>
                  </a:cubicBezTo>
                  <a:cubicBezTo>
                    <a:pt x="917258" y="677990"/>
                    <a:pt x="916877" y="679609"/>
                    <a:pt x="915829" y="681228"/>
                  </a:cubicBezTo>
                  <a:cubicBezTo>
                    <a:pt x="914876" y="682752"/>
                    <a:pt x="913352" y="683895"/>
                    <a:pt x="911352" y="684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00" name="Google Shape;700;p57"/>
          <p:cNvSpPr txBox="1"/>
          <p:nvPr/>
        </p:nvSpPr>
        <p:spPr>
          <a:xfrm>
            <a:off x="9772299" y="5912747"/>
            <a:ext cx="179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rPr>
              <a:t>morsemicro.com</a:t>
            </a:r>
            <a:endParaRPr b="0" i="0" sz="1500" u="none" cap="none" strike="noStrike">
              <a:solidFill>
                <a:schemeClr val="l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Only">
  <p:cSld name="Title and Subtitle Only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703" name="Google Shape;703;p58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4" name="Google Shape;704;p5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05" name="Google Shape;705;p58"/>
          <p:cNvSpPr txBox="1"/>
          <p:nvPr>
            <p:ph idx="2" type="body"/>
          </p:nvPr>
        </p:nvSpPr>
        <p:spPr>
          <a:xfrm>
            <a:off x="838200" y="1780893"/>
            <a:ext cx="1052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706" name="Google Shape;706;p58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707" name="Google Shape;707;p5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8" name="Google Shape;708;p5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9" name="Google Shape;709;p5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0" name="Google Shape;710;p5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1" name="Google Shape;711;p5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2" name="Google Shape;712;p5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13" name="Google Shape;713;p58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716" name="Google Shape;716;p59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717" name="Google Shape;717;p59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8" name="Google Shape;718;p59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9" name="Google Shape;719;p59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0" name="Google Shape;720;p59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1" name="Google Shape;721;p59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2" name="Google Shape;722;p59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23" name="Google Shape;723;p59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title">
  <p:cSld name="Blank_1_2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2" type="sldNum"/>
          </p:nvPr>
        </p:nvSpPr>
        <p:spPr>
          <a:xfrm>
            <a:off x="296541" y="337359"/>
            <a:ext cx="951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726" name="Google Shape;726;p60"/>
          <p:cNvSpPr txBox="1"/>
          <p:nvPr>
            <p:ph type="title"/>
          </p:nvPr>
        </p:nvSpPr>
        <p:spPr>
          <a:xfrm>
            <a:off x="0" y="261151"/>
            <a:ext cx="12192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idx="2" type="sldNum"/>
          </p:nvPr>
        </p:nvSpPr>
        <p:spPr>
          <a:xfrm>
            <a:off x="8647600" y="6487296"/>
            <a:ext cx="24111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     </a:t>
            </a:r>
            <a:fld id="{00000000-1234-1234-1234-123412341234}" type="slidenum">
              <a:rPr lang="en-AU" sz="1200"/>
              <a:t>‹#›</a:t>
            </a:fld>
            <a:endParaRPr sz="1200"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A7B17"/>
          </p15:clr>
        </p15:guide>
        <p15:guide id="2" pos="3840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>
  <p:cSld name="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2"/>
          <p:cNvSpPr/>
          <p:nvPr/>
        </p:nvSpPr>
        <p:spPr>
          <a:xfrm>
            <a:off x="350379" y="1632247"/>
            <a:ext cx="4324500" cy="4880100"/>
          </a:xfrm>
          <a:prstGeom prst="rect">
            <a:avLst/>
          </a:prstGeom>
          <a:gradFill>
            <a:gsLst>
              <a:gs pos="0">
                <a:srgbClr val="06020A"/>
              </a:gs>
              <a:gs pos="88000">
                <a:srgbClr val="7518A7"/>
              </a:gs>
              <a:gs pos="100000">
                <a:srgbClr val="7518A7"/>
              </a:gs>
            </a:gsLst>
            <a:lin ang="18599929" scaled="0"/>
          </a:gradFill>
          <a:ln cap="flat" cmpd="sng" w="12700">
            <a:solidFill>
              <a:srgbClr val="56127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6" name="Google Shape;736;p62"/>
          <p:cNvSpPr/>
          <p:nvPr>
            <p:ph idx="2" type="pic"/>
          </p:nvPr>
        </p:nvSpPr>
        <p:spPr>
          <a:xfrm>
            <a:off x="350379" y="358777"/>
            <a:ext cx="6563100" cy="61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737" name="Google Shape;737;p62"/>
          <p:cNvSpPr txBox="1"/>
          <p:nvPr>
            <p:ph type="ctrTitle"/>
          </p:nvPr>
        </p:nvSpPr>
        <p:spPr>
          <a:xfrm>
            <a:off x="7376631" y="2635703"/>
            <a:ext cx="3868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38" name="Google Shape;738;p62"/>
          <p:cNvSpPr txBox="1"/>
          <p:nvPr>
            <p:ph idx="1" type="subTitle"/>
          </p:nvPr>
        </p:nvSpPr>
        <p:spPr>
          <a:xfrm>
            <a:off x="7376631" y="4820457"/>
            <a:ext cx="3868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39" name="Google Shape;739;p6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40" name="Google Shape;74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1300" y="483851"/>
            <a:ext cx="2387000" cy="56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ntent">
  <p:cSld name="Title and One Content">
    <p:bg>
      <p:bgPr>
        <a:solidFill>
          <a:schemeClr val="l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/>
          <p:nvPr>
            <p:ph idx="1" type="body"/>
          </p:nvPr>
        </p:nvSpPr>
        <p:spPr>
          <a:xfrm>
            <a:off x="838200" y="1773239"/>
            <a:ext cx="10529138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7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6" name="Google Shape;96;p7"/>
          <p:cNvSpPr txBox="1"/>
          <p:nvPr>
            <p:ph idx="2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" name="Google Shape;97;p7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8" name="Google Shape;98;p7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99" name="Google Shape;99;p7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7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05" name="Google Shape;105;p7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chemeClr val="lt2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3"/>
          <p:cNvSpPr txBox="1"/>
          <p:nvPr>
            <p:ph type="title"/>
          </p:nvPr>
        </p:nvSpPr>
        <p:spPr>
          <a:xfrm>
            <a:off x="840335" y="3008885"/>
            <a:ext cx="26553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Lato Black"/>
              <a:buNone/>
              <a:defRPr sz="5500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43" name="Google Shape;743;p63"/>
          <p:cNvSpPr txBox="1"/>
          <p:nvPr>
            <p:ph idx="1" type="body"/>
          </p:nvPr>
        </p:nvSpPr>
        <p:spPr>
          <a:xfrm>
            <a:off x="4647137" y="1306379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4" name="Google Shape;744;p63"/>
          <p:cNvSpPr txBox="1"/>
          <p:nvPr>
            <p:ph idx="2" type="body"/>
          </p:nvPr>
        </p:nvSpPr>
        <p:spPr>
          <a:xfrm>
            <a:off x="5271979" y="1306379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5" name="Google Shape;745;p63"/>
          <p:cNvSpPr txBox="1"/>
          <p:nvPr>
            <p:ph idx="3" type="body"/>
          </p:nvPr>
        </p:nvSpPr>
        <p:spPr>
          <a:xfrm>
            <a:off x="4647137" y="2474351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6" name="Google Shape;746;p63"/>
          <p:cNvSpPr txBox="1"/>
          <p:nvPr>
            <p:ph idx="4" type="body"/>
          </p:nvPr>
        </p:nvSpPr>
        <p:spPr>
          <a:xfrm>
            <a:off x="5271979" y="2474351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7" name="Google Shape;747;p63"/>
          <p:cNvSpPr txBox="1"/>
          <p:nvPr>
            <p:ph idx="5" type="body"/>
          </p:nvPr>
        </p:nvSpPr>
        <p:spPr>
          <a:xfrm>
            <a:off x="4647137" y="3642323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8" name="Google Shape;748;p63"/>
          <p:cNvSpPr txBox="1"/>
          <p:nvPr>
            <p:ph idx="6" type="body"/>
          </p:nvPr>
        </p:nvSpPr>
        <p:spPr>
          <a:xfrm>
            <a:off x="5271979" y="3642323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9" name="Google Shape;749;p63"/>
          <p:cNvSpPr txBox="1"/>
          <p:nvPr>
            <p:ph idx="7" type="body"/>
          </p:nvPr>
        </p:nvSpPr>
        <p:spPr>
          <a:xfrm>
            <a:off x="4647137" y="4810296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0" name="Google Shape;750;p63"/>
          <p:cNvSpPr txBox="1"/>
          <p:nvPr>
            <p:ph idx="8" type="body"/>
          </p:nvPr>
        </p:nvSpPr>
        <p:spPr>
          <a:xfrm>
            <a:off x="5271979" y="4810295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1" name="Google Shape;751;p63"/>
          <p:cNvSpPr txBox="1"/>
          <p:nvPr>
            <p:ph idx="9" type="body"/>
          </p:nvPr>
        </p:nvSpPr>
        <p:spPr>
          <a:xfrm>
            <a:off x="8130047" y="1306379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2" name="Google Shape;752;p63"/>
          <p:cNvSpPr txBox="1"/>
          <p:nvPr>
            <p:ph idx="13" type="body"/>
          </p:nvPr>
        </p:nvSpPr>
        <p:spPr>
          <a:xfrm>
            <a:off x="8754888" y="1306379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3" name="Google Shape;753;p63"/>
          <p:cNvSpPr txBox="1"/>
          <p:nvPr>
            <p:ph idx="14" type="body"/>
          </p:nvPr>
        </p:nvSpPr>
        <p:spPr>
          <a:xfrm>
            <a:off x="8130047" y="2474351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4" name="Google Shape;754;p63"/>
          <p:cNvSpPr txBox="1"/>
          <p:nvPr>
            <p:ph idx="15" type="body"/>
          </p:nvPr>
        </p:nvSpPr>
        <p:spPr>
          <a:xfrm>
            <a:off x="8754888" y="2474351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5" name="Google Shape;755;p63"/>
          <p:cNvSpPr txBox="1"/>
          <p:nvPr>
            <p:ph idx="16" type="body"/>
          </p:nvPr>
        </p:nvSpPr>
        <p:spPr>
          <a:xfrm>
            <a:off x="8130047" y="3642323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6" name="Google Shape;756;p63"/>
          <p:cNvSpPr txBox="1"/>
          <p:nvPr>
            <p:ph idx="17" type="body"/>
          </p:nvPr>
        </p:nvSpPr>
        <p:spPr>
          <a:xfrm>
            <a:off x="8754888" y="3642323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7" name="Google Shape;757;p63"/>
          <p:cNvSpPr txBox="1"/>
          <p:nvPr>
            <p:ph idx="18" type="body"/>
          </p:nvPr>
        </p:nvSpPr>
        <p:spPr>
          <a:xfrm>
            <a:off x="8130047" y="4810296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8" name="Google Shape;758;p63"/>
          <p:cNvSpPr txBox="1"/>
          <p:nvPr>
            <p:ph idx="19" type="body"/>
          </p:nvPr>
        </p:nvSpPr>
        <p:spPr>
          <a:xfrm>
            <a:off x="8754888" y="4810295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759" name="Google Shape;759;p63"/>
          <p:cNvGrpSpPr/>
          <p:nvPr/>
        </p:nvGrpSpPr>
        <p:grpSpPr>
          <a:xfrm>
            <a:off x="-329479" y="3996797"/>
            <a:ext cx="3870661" cy="3084463"/>
            <a:chOff x="102826" y="3968677"/>
            <a:chExt cx="3870661" cy="3084463"/>
          </a:xfrm>
        </p:grpSpPr>
        <p:sp>
          <p:nvSpPr>
            <p:cNvPr id="760" name="Google Shape;760;p63"/>
            <p:cNvSpPr/>
            <p:nvPr/>
          </p:nvSpPr>
          <p:spPr>
            <a:xfrm rot="8100000">
              <a:off x="58038" y="4918008"/>
              <a:ext cx="3172450" cy="118739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1" name="Google Shape;761;p63"/>
            <p:cNvSpPr/>
            <p:nvPr/>
          </p:nvSpPr>
          <p:spPr>
            <a:xfrm rot="8100000">
              <a:off x="2449338" y="4292533"/>
              <a:ext cx="1350828" cy="1049759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2" name="Google Shape;762;p63"/>
            <p:cNvSpPr/>
            <p:nvPr/>
          </p:nvSpPr>
          <p:spPr>
            <a:xfrm rot="8100000">
              <a:off x="1872643" y="5844131"/>
              <a:ext cx="1306444" cy="66498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3" name="Google Shape;763;p63"/>
            <p:cNvSpPr/>
            <p:nvPr/>
          </p:nvSpPr>
          <p:spPr>
            <a:xfrm rot="8100000">
              <a:off x="444784" y="4933900"/>
              <a:ext cx="1199815" cy="656574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4" name="Google Shape;764;p63"/>
            <p:cNvSpPr/>
            <p:nvPr/>
          </p:nvSpPr>
          <p:spPr>
            <a:xfrm rot="8100000">
              <a:off x="1187565" y="4099093"/>
              <a:ext cx="565384" cy="565753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765" name="Google Shape;765;p63"/>
          <p:cNvGrpSpPr/>
          <p:nvPr/>
        </p:nvGrpSpPr>
        <p:grpSpPr>
          <a:xfrm rot="10800000">
            <a:off x="663912" y="-178928"/>
            <a:ext cx="4053031" cy="3084463"/>
            <a:chOff x="-79543" y="3968677"/>
            <a:chExt cx="4053031" cy="3084463"/>
          </a:xfrm>
        </p:grpSpPr>
        <p:sp>
          <p:nvSpPr>
            <p:cNvPr id="766" name="Google Shape;766;p63"/>
            <p:cNvSpPr/>
            <p:nvPr/>
          </p:nvSpPr>
          <p:spPr>
            <a:xfrm rot="8100000">
              <a:off x="58038" y="4918008"/>
              <a:ext cx="3172450" cy="1187391"/>
            </a:xfrm>
            <a:custGeom>
              <a:rect b="b" l="l" r="r" t="t"/>
              <a:pathLst>
                <a:path extrusionOk="0" h="1186731" w="3170687">
                  <a:moveTo>
                    <a:pt x="2180875" y="0"/>
                  </a:moveTo>
                  <a:lnTo>
                    <a:pt x="2180937" y="0"/>
                  </a:lnTo>
                  <a:lnTo>
                    <a:pt x="2180902" y="1"/>
                  </a:lnTo>
                  <a:close/>
                  <a:moveTo>
                    <a:pt x="70309" y="1095745"/>
                  </a:moveTo>
                  <a:cubicBezTo>
                    <a:pt x="40167" y="1061816"/>
                    <a:pt x="17780" y="1019229"/>
                    <a:pt x="7156" y="969409"/>
                  </a:cubicBezTo>
                  <a:cubicBezTo>
                    <a:pt x="-16527" y="858489"/>
                    <a:pt x="18905" y="764691"/>
                    <a:pt x="108516" y="694452"/>
                  </a:cubicBezTo>
                  <a:cubicBezTo>
                    <a:pt x="214749" y="611215"/>
                    <a:pt x="327356" y="536977"/>
                    <a:pt x="443837" y="468800"/>
                  </a:cubicBezTo>
                  <a:cubicBezTo>
                    <a:pt x="731292" y="300515"/>
                    <a:pt x="1036744" y="176597"/>
                    <a:pt x="1360505" y="98109"/>
                  </a:cubicBezTo>
                  <a:cubicBezTo>
                    <a:pt x="1459426" y="74113"/>
                    <a:pt x="1559098" y="53616"/>
                    <a:pt x="1660020" y="39806"/>
                  </a:cubicBezTo>
                  <a:cubicBezTo>
                    <a:pt x="1731696" y="29995"/>
                    <a:pt x="1803497" y="20997"/>
                    <a:pt x="1875485" y="14060"/>
                  </a:cubicBezTo>
                  <a:cubicBezTo>
                    <a:pt x="1931601" y="8686"/>
                    <a:pt x="1988092" y="6687"/>
                    <a:pt x="2044459" y="3999"/>
                  </a:cubicBezTo>
                  <a:cubicBezTo>
                    <a:pt x="2064893" y="3031"/>
                    <a:pt x="2085358" y="2421"/>
                    <a:pt x="2107542" y="1859"/>
                  </a:cubicBezTo>
                  <a:lnTo>
                    <a:pt x="2180902" y="1"/>
                  </a:lnTo>
                  <a:lnTo>
                    <a:pt x="2273821" y="3187"/>
                  </a:lnTo>
                  <a:cubicBezTo>
                    <a:pt x="2307058" y="4359"/>
                    <a:pt x="2341974" y="5780"/>
                    <a:pt x="2376844" y="7873"/>
                  </a:cubicBezTo>
                  <a:lnTo>
                    <a:pt x="2446281" y="14949"/>
                  </a:lnTo>
                  <a:lnTo>
                    <a:pt x="3170687" y="739569"/>
                  </a:lnTo>
                  <a:lnTo>
                    <a:pt x="3025295" y="686074"/>
                  </a:lnTo>
                  <a:cubicBezTo>
                    <a:pt x="2945874" y="660774"/>
                    <a:pt x="2865032" y="638867"/>
                    <a:pt x="2782779" y="620339"/>
                  </a:cubicBezTo>
                  <a:cubicBezTo>
                    <a:pt x="2686794" y="598717"/>
                    <a:pt x="2589935" y="582220"/>
                    <a:pt x="2492262" y="570534"/>
                  </a:cubicBezTo>
                  <a:cubicBezTo>
                    <a:pt x="2351660" y="553725"/>
                    <a:pt x="2210495" y="547601"/>
                    <a:pt x="2069017" y="552538"/>
                  </a:cubicBezTo>
                  <a:cubicBezTo>
                    <a:pt x="1660769" y="566848"/>
                    <a:pt x="1272581" y="662269"/>
                    <a:pt x="905577" y="842304"/>
                  </a:cubicBezTo>
                  <a:cubicBezTo>
                    <a:pt x="741915" y="922604"/>
                    <a:pt x="587940" y="1018588"/>
                    <a:pt x="442775" y="1128883"/>
                  </a:cubicBezTo>
                  <a:cubicBezTo>
                    <a:pt x="320966" y="1221400"/>
                    <a:pt x="160737" y="1197533"/>
                    <a:pt x="70309" y="10957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7" name="Google Shape;767;p63"/>
            <p:cNvSpPr/>
            <p:nvPr/>
          </p:nvSpPr>
          <p:spPr>
            <a:xfrm rot="8100000">
              <a:off x="2449338" y="4292533"/>
              <a:ext cx="1350828" cy="1049759"/>
            </a:xfrm>
            <a:custGeom>
              <a:rect b="b" l="l" r="r" t="t"/>
              <a:pathLst>
                <a:path extrusionOk="0" h="1596326" w="2054150">
                  <a:moveTo>
                    <a:pt x="2053956" y="449241"/>
                  </a:moveTo>
                  <a:cubicBezTo>
                    <a:pt x="2044241" y="589259"/>
                    <a:pt x="1970041" y="719656"/>
                    <a:pt x="1813640" y="794141"/>
                  </a:cubicBezTo>
                  <a:cubicBezTo>
                    <a:pt x="1414828" y="984165"/>
                    <a:pt x="1041544" y="1214766"/>
                    <a:pt x="696453" y="1490610"/>
                  </a:cubicBezTo>
                  <a:cubicBezTo>
                    <a:pt x="640256" y="1535568"/>
                    <a:pt x="579581" y="1569477"/>
                    <a:pt x="509096" y="1585860"/>
                  </a:cubicBezTo>
                  <a:cubicBezTo>
                    <a:pt x="283449" y="1638438"/>
                    <a:pt x="49705" y="1487276"/>
                    <a:pt x="8367" y="1259247"/>
                  </a:cubicBezTo>
                  <a:cubicBezTo>
                    <a:pt x="-21542" y="1094370"/>
                    <a:pt x="28750" y="955590"/>
                    <a:pt x="158957" y="850815"/>
                  </a:cubicBezTo>
                  <a:cubicBezTo>
                    <a:pt x="507572" y="570304"/>
                    <a:pt x="882381" y="329798"/>
                    <a:pt x="1281288" y="126915"/>
                  </a:cubicBezTo>
                  <a:cubicBezTo>
                    <a:pt x="1340248" y="96911"/>
                    <a:pt x="1399874" y="68146"/>
                    <a:pt x="1459501" y="39571"/>
                  </a:cubicBezTo>
                  <a:cubicBezTo>
                    <a:pt x="1515222" y="12806"/>
                    <a:pt x="1574372" y="-1577"/>
                    <a:pt x="1636094" y="138"/>
                  </a:cubicBezTo>
                  <a:cubicBezTo>
                    <a:pt x="1798400" y="4519"/>
                    <a:pt x="1921368" y="77004"/>
                    <a:pt x="2001949" y="218260"/>
                  </a:cubicBezTo>
                  <a:cubicBezTo>
                    <a:pt x="2039478" y="284078"/>
                    <a:pt x="2054432" y="347609"/>
                    <a:pt x="2054147" y="449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8" name="Google Shape;768;p63"/>
            <p:cNvSpPr/>
            <p:nvPr/>
          </p:nvSpPr>
          <p:spPr>
            <a:xfrm rot="8100000">
              <a:off x="1872643" y="5844131"/>
              <a:ext cx="1306444" cy="664984"/>
            </a:xfrm>
            <a:custGeom>
              <a:rect b="b" l="l" r="r" t="t"/>
              <a:pathLst>
                <a:path extrusionOk="0" h="664614" w="1305718">
                  <a:moveTo>
                    <a:pt x="94704" y="598876"/>
                  </a:moveTo>
                  <a:cubicBezTo>
                    <a:pt x="71907" y="579269"/>
                    <a:pt x="52164" y="555609"/>
                    <a:pt x="36619" y="528348"/>
                  </a:cubicBezTo>
                  <a:cubicBezTo>
                    <a:pt x="-51429" y="373997"/>
                    <a:pt x="26121" y="177654"/>
                    <a:pt x="196282" y="128349"/>
                  </a:cubicBezTo>
                  <a:cubicBezTo>
                    <a:pt x="305015" y="96854"/>
                    <a:pt x="414809" y="69671"/>
                    <a:pt x="525980" y="48174"/>
                  </a:cubicBezTo>
                  <a:cubicBezTo>
                    <a:pt x="597406" y="34364"/>
                    <a:pt x="669082" y="21678"/>
                    <a:pt x="740946" y="10118"/>
                  </a:cubicBezTo>
                  <a:lnTo>
                    <a:pt x="819437" y="0"/>
                  </a:lnTo>
                  <a:lnTo>
                    <a:pt x="1305718" y="486426"/>
                  </a:lnTo>
                  <a:lnTo>
                    <a:pt x="1259613" y="507476"/>
                  </a:lnTo>
                  <a:cubicBezTo>
                    <a:pt x="1241179" y="511413"/>
                    <a:pt x="1222057" y="512475"/>
                    <a:pt x="1203122" y="513788"/>
                  </a:cubicBezTo>
                  <a:cubicBezTo>
                    <a:pt x="1150819" y="517474"/>
                    <a:pt x="1098389" y="519600"/>
                    <a:pt x="1046209" y="524223"/>
                  </a:cubicBezTo>
                  <a:cubicBezTo>
                    <a:pt x="995531" y="528660"/>
                    <a:pt x="944851" y="534159"/>
                    <a:pt x="894484" y="541346"/>
                  </a:cubicBezTo>
                  <a:cubicBezTo>
                    <a:pt x="822433" y="551657"/>
                    <a:pt x="750382" y="562530"/>
                    <a:pt x="678768" y="575653"/>
                  </a:cubicBezTo>
                  <a:cubicBezTo>
                    <a:pt x="568348" y="595899"/>
                    <a:pt x="459428" y="622895"/>
                    <a:pt x="351445" y="653640"/>
                  </a:cubicBezTo>
                  <a:cubicBezTo>
                    <a:pt x="258976" y="680027"/>
                    <a:pt x="163096" y="657694"/>
                    <a:pt x="94704" y="5988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9" name="Google Shape;769;p63"/>
            <p:cNvSpPr/>
            <p:nvPr/>
          </p:nvSpPr>
          <p:spPr>
            <a:xfrm rot="8100000">
              <a:off x="444784" y="4933900"/>
              <a:ext cx="1199815" cy="656574"/>
            </a:xfrm>
            <a:custGeom>
              <a:rect b="b" l="l" r="r" t="t"/>
              <a:pathLst>
                <a:path extrusionOk="0" h="998425" w="1824510">
                  <a:moveTo>
                    <a:pt x="1824415" y="429576"/>
                  </a:moveTo>
                  <a:cubicBezTo>
                    <a:pt x="1826606" y="639603"/>
                    <a:pt x="1669538" y="824864"/>
                    <a:pt x="1458941" y="855439"/>
                  </a:cubicBezTo>
                  <a:cubicBezTo>
                    <a:pt x="1420745" y="860964"/>
                    <a:pt x="1381598" y="860964"/>
                    <a:pt x="1342831" y="861726"/>
                  </a:cubicBezTo>
                  <a:cubicBezTo>
                    <a:pt x="1072797" y="867155"/>
                    <a:pt x="808193" y="908112"/>
                    <a:pt x="548446" y="981645"/>
                  </a:cubicBezTo>
                  <a:cubicBezTo>
                    <a:pt x="322037" y="1045653"/>
                    <a:pt x="89150" y="921257"/>
                    <a:pt x="19713" y="698467"/>
                  </a:cubicBezTo>
                  <a:cubicBezTo>
                    <a:pt x="-50105" y="474820"/>
                    <a:pt x="70577" y="228694"/>
                    <a:pt x="301939" y="157161"/>
                  </a:cubicBezTo>
                  <a:cubicBezTo>
                    <a:pt x="443766" y="113346"/>
                    <a:pt x="588356" y="79914"/>
                    <a:pt x="734945" y="56673"/>
                  </a:cubicBezTo>
                  <a:cubicBezTo>
                    <a:pt x="833339" y="41052"/>
                    <a:pt x="932113" y="27621"/>
                    <a:pt x="1031173" y="17049"/>
                  </a:cubicBezTo>
                  <a:cubicBezTo>
                    <a:pt x="1155379" y="3809"/>
                    <a:pt x="1280252" y="-2097"/>
                    <a:pt x="1405124" y="666"/>
                  </a:cubicBezTo>
                  <a:cubicBezTo>
                    <a:pt x="1618865" y="5238"/>
                    <a:pt x="1796793" y="167734"/>
                    <a:pt x="1821843" y="379380"/>
                  </a:cubicBezTo>
                  <a:cubicBezTo>
                    <a:pt x="1823844" y="395953"/>
                    <a:pt x="1823653" y="412812"/>
                    <a:pt x="1824510" y="429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0" name="Google Shape;770;p63"/>
            <p:cNvSpPr/>
            <p:nvPr/>
          </p:nvSpPr>
          <p:spPr>
            <a:xfrm rot="8100000">
              <a:off x="38077" y="5631960"/>
              <a:ext cx="566182" cy="567200"/>
            </a:xfrm>
            <a:custGeom>
              <a:rect b="b" l="l" r="r" t="t"/>
              <a:pathLst>
                <a:path extrusionOk="0" h="862518" w="860970">
                  <a:moveTo>
                    <a:pt x="4" y="433963"/>
                  </a:moveTo>
                  <a:cubicBezTo>
                    <a:pt x="-949" y="196696"/>
                    <a:pt x="191837" y="1052"/>
                    <a:pt x="427390" y="4"/>
                  </a:cubicBezTo>
                  <a:cubicBezTo>
                    <a:pt x="666754" y="-1043"/>
                    <a:pt x="860206" y="190409"/>
                    <a:pt x="860968" y="429201"/>
                  </a:cubicBezTo>
                  <a:cubicBezTo>
                    <a:pt x="861730" y="666278"/>
                    <a:pt x="670278" y="859921"/>
                    <a:pt x="435868" y="862493"/>
                  </a:cubicBezTo>
                  <a:cubicBezTo>
                    <a:pt x="202124" y="864970"/>
                    <a:pt x="2289" y="682566"/>
                    <a:pt x="4" y="4340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1" name="Google Shape;771;p63"/>
            <p:cNvSpPr/>
            <p:nvPr/>
          </p:nvSpPr>
          <p:spPr>
            <a:xfrm rot="8100000">
              <a:off x="1187565" y="4099093"/>
              <a:ext cx="565384" cy="565753"/>
            </a:xfrm>
            <a:custGeom>
              <a:rect b="b" l="l" r="r" t="t"/>
              <a:pathLst>
                <a:path extrusionOk="0" h="860318" w="859757">
                  <a:moveTo>
                    <a:pt x="428545" y="860311"/>
                  </a:moveTo>
                  <a:cubicBezTo>
                    <a:pt x="188896" y="858882"/>
                    <a:pt x="-1985" y="665906"/>
                    <a:pt x="16" y="427304"/>
                  </a:cubicBezTo>
                  <a:cubicBezTo>
                    <a:pt x="2016" y="187941"/>
                    <a:pt x="194992" y="-1797"/>
                    <a:pt x="434356" y="13"/>
                  </a:cubicBezTo>
                  <a:cubicBezTo>
                    <a:pt x="670861" y="1823"/>
                    <a:pt x="861742" y="196609"/>
                    <a:pt x="859742" y="434258"/>
                  </a:cubicBezTo>
                  <a:cubicBezTo>
                    <a:pt x="857742" y="670954"/>
                    <a:pt x="664670" y="861740"/>
                    <a:pt x="428545" y="8603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72" name="Google Shape;772;p6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4"/>
          <p:cNvSpPr txBox="1"/>
          <p:nvPr>
            <p:ph type="ctrTitle"/>
          </p:nvPr>
        </p:nvSpPr>
        <p:spPr>
          <a:xfrm>
            <a:off x="1069589" y="3173328"/>
            <a:ext cx="65697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5" name="Google Shape;775;p64"/>
          <p:cNvSpPr txBox="1"/>
          <p:nvPr>
            <p:ph idx="1" type="subTitle"/>
          </p:nvPr>
        </p:nvSpPr>
        <p:spPr>
          <a:xfrm>
            <a:off x="1069589" y="457653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76" name="Google Shape;776;p64"/>
          <p:cNvSpPr txBox="1"/>
          <p:nvPr>
            <p:ph idx="2" type="body"/>
          </p:nvPr>
        </p:nvSpPr>
        <p:spPr>
          <a:xfrm>
            <a:off x="1069589" y="1405311"/>
            <a:ext cx="241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9600"/>
              <a:buNone/>
              <a:defRPr b="1" sz="9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7" name="Google Shape;777;p6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Details" showMasterSp="0">
  <p:cSld name="Contact Details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953" y="312763"/>
            <a:ext cx="12037048" cy="62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6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81" name="Google Shape;781;p65"/>
          <p:cNvSpPr txBox="1"/>
          <p:nvPr>
            <p:ph idx="1" type="body"/>
          </p:nvPr>
        </p:nvSpPr>
        <p:spPr>
          <a:xfrm>
            <a:off x="863487" y="5509917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2" name="Google Shape;782;p65"/>
          <p:cNvSpPr txBox="1"/>
          <p:nvPr>
            <p:ph idx="2" type="body"/>
          </p:nvPr>
        </p:nvSpPr>
        <p:spPr>
          <a:xfrm>
            <a:off x="863487" y="5832475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3" name="Google Shape;783;p65"/>
          <p:cNvSpPr txBox="1"/>
          <p:nvPr>
            <p:ph idx="3" type="body"/>
          </p:nvPr>
        </p:nvSpPr>
        <p:spPr>
          <a:xfrm>
            <a:off x="863487" y="5192968"/>
            <a:ext cx="43677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4" name="Google Shape;784;p6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785" name="Google Shape;785;p65"/>
          <p:cNvGrpSpPr/>
          <p:nvPr/>
        </p:nvGrpSpPr>
        <p:grpSpPr>
          <a:xfrm>
            <a:off x="953594" y="3065745"/>
            <a:ext cx="3532511" cy="613534"/>
            <a:chOff x="3300412" y="2943225"/>
            <a:chExt cx="5593841" cy="971550"/>
          </a:xfrm>
        </p:grpSpPr>
        <p:sp>
          <p:nvSpPr>
            <p:cNvPr id="786" name="Google Shape;786;p65"/>
            <p:cNvSpPr/>
            <p:nvPr/>
          </p:nvSpPr>
          <p:spPr>
            <a:xfrm>
              <a:off x="4686775" y="3286125"/>
              <a:ext cx="4207478" cy="372427"/>
            </a:xfrm>
            <a:custGeom>
              <a:rect b="b" l="l" r="r" t="t"/>
              <a:pathLst>
                <a:path extrusionOk="0" h="372427" w="4207478">
                  <a:moveTo>
                    <a:pt x="360426" y="367094"/>
                  </a:moveTo>
                  <a:cubicBezTo>
                    <a:pt x="365284" y="367094"/>
                    <a:pt x="369094" y="365760"/>
                    <a:pt x="371856" y="362998"/>
                  </a:cubicBezTo>
                  <a:cubicBezTo>
                    <a:pt x="374713" y="360236"/>
                    <a:pt x="376142" y="356997"/>
                    <a:pt x="376142" y="353282"/>
                  </a:cubicBezTo>
                  <a:cubicBezTo>
                    <a:pt x="376142" y="349758"/>
                    <a:pt x="374809" y="346615"/>
                    <a:pt x="372237" y="344043"/>
                  </a:cubicBezTo>
                  <a:cubicBezTo>
                    <a:pt x="369665" y="341376"/>
                    <a:pt x="365950" y="340138"/>
                    <a:pt x="361093" y="340138"/>
                  </a:cubicBezTo>
                  <a:lnTo>
                    <a:pt x="320992" y="340138"/>
                  </a:lnTo>
                  <a:lnTo>
                    <a:pt x="320992" y="26956"/>
                  </a:lnTo>
                  <a:lnTo>
                    <a:pt x="356425" y="26956"/>
                  </a:lnTo>
                  <a:cubicBezTo>
                    <a:pt x="361188" y="26956"/>
                    <a:pt x="364998" y="25622"/>
                    <a:pt x="367855" y="23050"/>
                  </a:cubicBezTo>
                  <a:cubicBezTo>
                    <a:pt x="370713" y="20479"/>
                    <a:pt x="372142" y="17335"/>
                    <a:pt x="372142" y="13811"/>
                  </a:cubicBezTo>
                  <a:cubicBezTo>
                    <a:pt x="372142" y="10001"/>
                    <a:pt x="370713" y="6763"/>
                    <a:pt x="367855" y="4096"/>
                  </a:cubicBezTo>
                  <a:cubicBezTo>
                    <a:pt x="364998" y="1333"/>
                    <a:pt x="361093" y="0"/>
                    <a:pt x="356044" y="0"/>
                  </a:cubicBezTo>
                  <a:lnTo>
                    <a:pt x="295846" y="0"/>
                  </a:lnTo>
                  <a:cubicBezTo>
                    <a:pt x="292513" y="0"/>
                    <a:pt x="289560" y="857"/>
                    <a:pt x="287084" y="2667"/>
                  </a:cubicBezTo>
                  <a:cubicBezTo>
                    <a:pt x="284607" y="4477"/>
                    <a:pt x="282797" y="6668"/>
                    <a:pt x="281750" y="9430"/>
                  </a:cubicBezTo>
                  <a:lnTo>
                    <a:pt x="190881" y="218789"/>
                  </a:lnTo>
                  <a:lnTo>
                    <a:pt x="96583" y="10954"/>
                  </a:lnTo>
                  <a:cubicBezTo>
                    <a:pt x="93250" y="3620"/>
                    <a:pt x="88392" y="0"/>
                    <a:pt x="82105" y="0"/>
                  </a:cubicBezTo>
                  <a:lnTo>
                    <a:pt x="20098" y="0"/>
                  </a:lnTo>
                  <a:cubicBezTo>
                    <a:pt x="15240" y="0"/>
                    <a:pt x="11430" y="1333"/>
                    <a:pt x="8668" y="4096"/>
                  </a:cubicBezTo>
                  <a:cubicBezTo>
                    <a:pt x="5905" y="6763"/>
                    <a:pt x="4477" y="10001"/>
                    <a:pt x="4477" y="13811"/>
                  </a:cubicBezTo>
                  <a:cubicBezTo>
                    <a:pt x="4477" y="17335"/>
                    <a:pt x="5810" y="20479"/>
                    <a:pt x="8572" y="23050"/>
                  </a:cubicBezTo>
                  <a:cubicBezTo>
                    <a:pt x="11335" y="25622"/>
                    <a:pt x="15050" y="26956"/>
                    <a:pt x="19907" y="26956"/>
                  </a:cubicBezTo>
                  <a:lnTo>
                    <a:pt x="57150" y="26956"/>
                  </a:lnTo>
                  <a:lnTo>
                    <a:pt x="57150" y="340042"/>
                  </a:lnTo>
                  <a:lnTo>
                    <a:pt x="15430" y="340042"/>
                  </a:lnTo>
                  <a:cubicBezTo>
                    <a:pt x="10573" y="340042"/>
                    <a:pt x="6858" y="341376"/>
                    <a:pt x="4096" y="344138"/>
                  </a:cubicBezTo>
                  <a:cubicBezTo>
                    <a:pt x="1429" y="346805"/>
                    <a:pt x="0" y="349948"/>
                    <a:pt x="0" y="353568"/>
                  </a:cubicBezTo>
                  <a:cubicBezTo>
                    <a:pt x="0" y="357378"/>
                    <a:pt x="1333" y="360521"/>
                    <a:pt x="4096" y="363093"/>
                  </a:cubicBezTo>
                  <a:cubicBezTo>
                    <a:pt x="6858" y="365665"/>
                    <a:pt x="10668" y="366998"/>
                    <a:pt x="15716" y="366998"/>
                  </a:cubicBezTo>
                  <a:lnTo>
                    <a:pt x="124492" y="366998"/>
                  </a:lnTo>
                  <a:cubicBezTo>
                    <a:pt x="129540" y="366998"/>
                    <a:pt x="133445" y="365665"/>
                    <a:pt x="136208" y="362903"/>
                  </a:cubicBezTo>
                  <a:cubicBezTo>
                    <a:pt x="139065" y="360140"/>
                    <a:pt x="140494" y="356902"/>
                    <a:pt x="140494" y="353187"/>
                  </a:cubicBezTo>
                  <a:cubicBezTo>
                    <a:pt x="140494" y="349663"/>
                    <a:pt x="139160" y="346519"/>
                    <a:pt x="136398" y="343948"/>
                  </a:cubicBezTo>
                  <a:cubicBezTo>
                    <a:pt x="133731" y="341281"/>
                    <a:pt x="129826" y="340042"/>
                    <a:pt x="124777" y="340042"/>
                  </a:cubicBezTo>
                  <a:lnTo>
                    <a:pt x="87154" y="340042"/>
                  </a:lnTo>
                  <a:lnTo>
                    <a:pt x="87154" y="60484"/>
                  </a:lnTo>
                  <a:lnTo>
                    <a:pt x="170879" y="246317"/>
                  </a:lnTo>
                  <a:cubicBezTo>
                    <a:pt x="172784" y="250889"/>
                    <a:pt x="175355" y="254318"/>
                    <a:pt x="178689" y="256508"/>
                  </a:cubicBezTo>
                  <a:cubicBezTo>
                    <a:pt x="182023" y="258699"/>
                    <a:pt x="185738" y="259747"/>
                    <a:pt x="189643" y="259747"/>
                  </a:cubicBezTo>
                  <a:cubicBezTo>
                    <a:pt x="193834" y="259747"/>
                    <a:pt x="197834" y="258413"/>
                    <a:pt x="201549" y="255842"/>
                  </a:cubicBezTo>
                  <a:cubicBezTo>
                    <a:pt x="205359" y="253175"/>
                    <a:pt x="208217" y="249460"/>
                    <a:pt x="210312" y="244697"/>
                  </a:cubicBezTo>
                  <a:lnTo>
                    <a:pt x="290893" y="59150"/>
                  </a:lnTo>
                  <a:lnTo>
                    <a:pt x="290893" y="339947"/>
                  </a:lnTo>
                  <a:lnTo>
                    <a:pt x="249174" y="339947"/>
                  </a:lnTo>
                  <a:cubicBezTo>
                    <a:pt x="244412" y="339947"/>
                    <a:pt x="240601" y="341281"/>
                    <a:pt x="237934" y="343853"/>
                  </a:cubicBezTo>
                  <a:cubicBezTo>
                    <a:pt x="235267" y="346424"/>
                    <a:pt x="233839" y="349567"/>
                    <a:pt x="233839" y="353092"/>
                  </a:cubicBezTo>
                  <a:cubicBezTo>
                    <a:pt x="233839" y="356807"/>
                    <a:pt x="235267" y="360045"/>
                    <a:pt x="238030" y="362807"/>
                  </a:cubicBezTo>
                  <a:cubicBezTo>
                    <a:pt x="240887" y="365474"/>
                    <a:pt x="244792" y="366903"/>
                    <a:pt x="249841" y="366903"/>
                  </a:cubicBezTo>
                  <a:lnTo>
                    <a:pt x="360521" y="366903"/>
                  </a:lnTo>
                  <a:close/>
                  <a:moveTo>
                    <a:pt x="443865" y="242316"/>
                  </a:moveTo>
                  <a:cubicBezTo>
                    <a:pt x="443865" y="268415"/>
                    <a:pt x="449389" y="291370"/>
                    <a:pt x="460438" y="310991"/>
                  </a:cubicBezTo>
                  <a:cubicBezTo>
                    <a:pt x="471488" y="330613"/>
                    <a:pt x="487109" y="345758"/>
                    <a:pt x="507111" y="356425"/>
                  </a:cubicBezTo>
                  <a:cubicBezTo>
                    <a:pt x="527209" y="367094"/>
                    <a:pt x="550355" y="372428"/>
                    <a:pt x="576643" y="372428"/>
                  </a:cubicBezTo>
                  <a:cubicBezTo>
                    <a:pt x="602933" y="372428"/>
                    <a:pt x="626173" y="367094"/>
                    <a:pt x="646271" y="356425"/>
                  </a:cubicBezTo>
                  <a:cubicBezTo>
                    <a:pt x="666369" y="345758"/>
                    <a:pt x="681895" y="330613"/>
                    <a:pt x="692944" y="310991"/>
                  </a:cubicBezTo>
                  <a:cubicBezTo>
                    <a:pt x="703993" y="291370"/>
                    <a:pt x="709517" y="268415"/>
                    <a:pt x="709517" y="242316"/>
                  </a:cubicBezTo>
                  <a:cubicBezTo>
                    <a:pt x="709517" y="216218"/>
                    <a:pt x="703993" y="192976"/>
                    <a:pt x="692944" y="173355"/>
                  </a:cubicBezTo>
                  <a:cubicBezTo>
                    <a:pt x="681895" y="153734"/>
                    <a:pt x="666274" y="138589"/>
                    <a:pt x="646271" y="128016"/>
                  </a:cubicBezTo>
                  <a:cubicBezTo>
                    <a:pt x="626173" y="117443"/>
                    <a:pt x="603028" y="112204"/>
                    <a:pt x="576643" y="112204"/>
                  </a:cubicBezTo>
                  <a:cubicBezTo>
                    <a:pt x="550259" y="112204"/>
                    <a:pt x="527113" y="117443"/>
                    <a:pt x="507111" y="128016"/>
                  </a:cubicBezTo>
                  <a:cubicBezTo>
                    <a:pt x="487013" y="138589"/>
                    <a:pt x="471488" y="153638"/>
                    <a:pt x="460438" y="173355"/>
                  </a:cubicBezTo>
                  <a:cubicBezTo>
                    <a:pt x="449389" y="192976"/>
                    <a:pt x="443865" y="215932"/>
                    <a:pt x="443865" y="242316"/>
                  </a:cubicBezTo>
                  <a:lnTo>
                    <a:pt x="443865" y="242316"/>
                  </a:lnTo>
                  <a:close/>
                  <a:moveTo>
                    <a:pt x="477679" y="242316"/>
                  </a:moveTo>
                  <a:cubicBezTo>
                    <a:pt x="477679" y="222028"/>
                    <a:pt x="481584" y="204025"/>
                    <a:pt x="489394" y="188309"/>
                  </a:cubicBezTo>
                  <a:cubicBezTo>
                    <a:pt x="497205" y="172498"/>
                    <a:pt x="508635" y="160211"/>
                    <a:pt x="523589" y="151352"/>
                  </a:cubicBezTo>
                  <a:cubicBezTo>
                    <a:pt x="538543" y="142494"/>
                    <a:pt x="556260" y="138017"/>
                    <a:pt x="576739" y="138017"/>
                  </a:cubicBezTo>
                  <a:cubicBezTo>
                    <a:pt x="597218" y="138017"/>
                    <a:pt x="614934" y="142494"/>
                    <a:pt x="629888" y="151352"/>
                  </a:cubicBezTo>
                  <a:cubicBezTo>
                    <a:pt x="644843" y="160211"/>
                    <a:pt x="656177" y="172498"/>
                    <a:pt x="664083" y="188309"/>
                  </a:cubicBezTo>
                  <a:cubicBezTo>
                    <a:pt x="671893" y="204121"/>
                    <a:pt x="675894" y="222123"/>
                    <a:pt x="675894" y="242316"/>
                  </a:cubicBezTo>
                  <a:cubicBezTo>
                    <a:pt x="675894" y="262509"/>
                    <a:pt x="671989" y="280892"/>
                    <a:pt x="664083" y="296704"/>
                  </a:cubicBezTo>
                  <a:cubicBezTo>
                    <a:pt x="656272" y="312515"/>
                    <a:pt x="644843" y="324707"/>
                    <a:pt x="629888" y="333565"/>
                  </a:cubicBezTo>
                  <a:cubicBezTo>
                    <a:pt x="614934" y="342329"/>
                    <a:pt x="597218" y="346710"/>
                    <a:pt x="576739" y="346710"/>
                  </a:cubicBezTo>
                  <a:cubicBezTo>
                    <a:pt x="556260" y="346710"/>
                    <a:pt x="538543" y="342329"/>
                    <a:pt x="523589" y="333565"/>
                  </a:cubicBezTo>
                  <a:cubicBezTo>
                    <a:pt x="508635" y="324803"/>
                    <a:pt x="497300" y="312515"/>
                    <a:pt x="489394" y="296704"/>
                  </a:cubicBezTo>
                  <a:cubicBezTo>
                    <a:pt x="481584" y="280892"/>
                    <a:pt x="477679" y="262795"/>
                    <a:pt x="477679" y="242316"/>
                  </a:cubicBezTo>
                  <a:lnTo>
                    <a:pt x="477679" y="242316"/>
                  </a:lnTo>
                  <a:close/>
                  <a:moveTo>
                    <a:pt x="1059370" y="175546"/>
                  </a:moveTo>
                  <a:cubicBezTo>
                    <a:pt x="1059370" y="180785"/>
                    <a:pt x="1060799" y="184785"/>
                    <a:pt x="1063752" y="187643"/>
                  </a:cubicBezTo>
                  <a:cubicBezTo>
                    <a:pt x="1066705" y="190405"/>
                    <a:pt x="1070134" y="191834"/>
                    <a:pt x="1074134" y="191834"/>
                  </a:cubicBezTo>
                  <a:cubicBezTo>
                    <a:pt x="1078325" y="191834"/>
                    <a:pt x="1081945" y="190310"/>
                    <a:pt x="1084898" y="187262"/>
                  </a:cubicBezTo>
                  <a:cubicBezTo>
                    <a:pt x="1087945" y="184214"/>
                    <a:pt x="1089469" y="179927"/>
                    <a:pt x="1089469" y="174308"/>
                  </a:cubicBezTo>
                  <a:lnTo>
                    <a:pt x="1089469" y="131064"/>
                  </a:lnTo>
                  <a:cubicBezTo>
                    <a:pt x="1089469" y="124777"/>
                    <a:pt x="1087374" y="120110"/>
                    <a:pt x="1083183" y="116967"/>
                  </a:cubicBezTo>
                  <a:cubicBezTo>
                    <a:pt x="1078992" y="113824"/>
                    <a:pt x="1071943" y="112204"/>
                    <a:pt x="1061847" y="112204"/>
                  </a:cubicBezTo>
                  <a:cubicBezTo>
                    <a:pt x="1003744" y="112204"/>
                    <a:pt x="962787" y="130493"/>
                    <a:pt x="938975" y="167069"/>
                  </a:cubicBezTo>
                  <a:lnTo>
                    <a:pt x="937736" y="134493"/>
                  </a:lnTo>
                  <a:cubicBezTo>
                    <a:pt x="937546" y="128588"/>
                    <a:pt x="936593" y="124206"/>
                    <a:pt x="935069" y="121349"/>
                  </a:cubicBezTo>
                  <a:cubicBezTo>
                    <a:pt x="933545" y="118396"/>
                    <a:pt x="930402" y="116967"/>
                    <a:pt x="925830" y="116967"/>
                  </a:cubicBezTo>
                  <a:cubicBezTo>
                    <a:pt x="923734" y="116967"/>
                    <a:pt x="921353" y="117253"/>
                    <a:pt x="918591" y="117920"/>
                  </a:cubicBezTo>
                  <a:lnTo>
                    <a:pt x="864965" y="128588"/>
                  </a:lnTo>
                  <a:cubicBezTo>
                    <a:pt x="862013" y="129254"/>
                    <a:pt x="859726" y="130588"/>
                    <a:pt x="858012" y="132874"/>
                  </a:cubicBezTo>
                  <a:cubicBezTo>
                    <a:pt x="856393" y="135065"/>
                    <a:pt x="855535" y="137636"/>
                    <a:pt x="855535" y="140589"/>
                  </a:cubicBezTo>
                  <a:cubicBezTo>
                    <a:pt x="855535" y="143923"/>
                    <a:pt x="856583" y="146875"/>
                    <a:pt x="858774" y="149352"/>
                  </a:cubicBezTo>
                  <a:cubicBezTo>
                    <a:pt x="860965" y="151828"/>
                    <a:pt x="864108" y="153067"/>
                    <a:pt x="868013" y="153067"/>
                  </a:cubicBezTo>
                  <a:cubicBezTo>
                    <a:pt x="869633" y="153067"/>
                    <a:pt x="870966" y="152972"/>
                    <a:pt x="871728" y="152781"/>
                  </a:cubicBezTo>
                  <a:lnTo>
                    <a:pt x="910018" y="144971"/>
                  </a:lnTo>
                  <a:lnTo>
                    <a:pt x="910018" y="341471"/>
                  </a:lnTo>
                  <a:lnTo>
                    <a:pt x="852678" y="341471"/>
                  </a:lnTo>
                  <a:cubicBezTo>
                    <a:pt x="848487" y="341471"/>
                    <a:pt x="845248" y="342710"/>
                    <a:pt x="842963" y="345186"/>
                  </a:cubicBezTo>
                  <a:cubicBezTo>
                    <a:pt x="840676" y="347663"/>
                    <a:pt x="839534" y="350615"/>
                    <a:pt x="839534" y="353949"/>
                  </a:cubicBezTo>
                  <a:cubicBezTo>
                    <a:pt x="839534" y="357473"/>
                    <a:pt x="840772" y="360617"/>
                    <a:pt x="843248" y="363188"/>
                  </a:cubicBezTo>
                  <a:cubicBezTo>
                    <a:pt x="845725" y="365760"/>
                    <a:pt x="849344" y="367094"/>
                    <a:pt x="853916" y="367094"/>
                  </a:cubicBezTo>
                  <a:lnTo>
                    <a:pt x="1045083" y="367094"/>
                  </a:lnTo>
                  <a:cubicBezTo>
                    <a:pt x="1049084" y="367094"/>
                    <a:pt x="1052227" y="365760"/>
                    <a:pt x="1054513" y="363188"/>
                  </a:cubicBezTo>
                  <a:cubicBezTo>
                    <a:pt x="1056799" y="360617"/>
                    <a:pt x="1057942" y="357569"/>
                    <a:pt x="1057942" y="354235"/>
                  </a:cubicBezTo>
                  <a:cubicBezTo>
                    <a:pt x="1057942" y="350711"/>
                    <a:pt x="1056799" y="347663"/>
                    <a:pt x="1054608" y="345186"/>
                  </a:cubicBezTo>
                  <a:cubicBezTo>
                    <a:pt x="1052417" y="342710"/>
                    <a:pt x="1049369" y="341471"/>
                    <a:pt x="1045369" y="341471"/>
                  </a:cubicBezTo>
                  <a:lnTo>
                    <a:pt x="940022" y="341471"/>
                  </a:lnTo>
                  <a:lnTo>
                    <a:pt x="940022" y="202311"/>
                  </a:lnTo>
                  <a:cubicBezTo>
                    <a:pt x="948404" y="181451"/>
                    <a:pt x="963359" y="165449"/>
                    <a:pt x="984790" y="154496"/>
                  </a:cubicBezTo>
                  <a:cubicBezTo>
                    <a:pt x="1006316" y="143542"/>
                    <a:pt x="1031081" y="138017"/>
                    <a:pt x="1059085" y="138017"/>
                  </a:cubicBezTo>
                  <a:lnTo>
                    <a:pt x="1059085" y="175641"/>
                  </a:lnTo>
                  <a:close/>
                  <a:moveTo>
                    <a:pt x="1249680" y="183356"/>
                  </a:moveTo>
                  <a:cubicBezTo>
                    <a:pt x="1249680" y="200882"/>
                    <a:pt x="1255395" y="214694"/>
                    <a:pt x="1266920" y="224695"/>
                  </a:cubicBezTo>
                  <a:cubicBezTo>
                    <a:pt x="1278445" y="234696"/>
                    <a:pt x="1294638" y="241745"/>
                    <a:pt x="1315498" y="245650"/>
                  </a:cubicBezTo>
                  <a:lnTo>
                    <a:pt x="1398842" y="261938"/>
                  </a:lnTo>
                  <a:cubicBezTo>
                    <a:pt x="1412177" y="264414"/>
                    <a:pt x="1421702" y="268986"/>
                    <a:pt x="1427321" y="275558"/>
                  </a:cubicBezTo>
                  <a:cubicBezTo>
                    <a:pt x="1432941" y="282131"/>
                    <a:pt x="1435799" y="290798"/>
                    <a:pt x="1435799" y="301371"/>
                  </a:cubicBezTo>
                  <a:cubicBezTo>
                    <a:pt x="1435799" y="316611"/>
                    <a:pt x="1429512" y="327946"/>
                    <a:pt x="1416844" y="335375"/>
                  </a:cubicBezTo>
                  <a:cubicBezTo>
                    <a:pt x="1404176" y="342805"/>
                    <a:pt x="1385983" y="346519"/>
                    <a:pt x="1362170" y="346519"/>
                  </a:cubicBezTo>
                  <a:cubicBezTo>
                    <a:pt x="1344454" y="346519"/>
                    <a:pt x="1328261" y="343757"/>
                    <a:pt x="1313593" y="338328"/>
                  </a:cubicBezTo>
                  <a:cubicBezTo>
                    <a:pt x="1298924" y="332899"/>
                    <a:pt x="1287399" y="325374"/>
                    <a:pt x="1278922" y="315754"/>
                  </a:cubicBezTo>
                  <a:cubicBezTo>
                    <a:pt x="1270444" y="306134"/>
                    <a:pt x="1266253" y="295465"/>
                    <a:pt x="1266253" y="283845"/>
                  </a:cubicBezTo>
                  <a:cubicBezTo>
                    <a:pt x="1266253" y="277178"/>
                    <a:pt x="1265301" y="272796"/>
                    <a:pt x="1263301" y="270700"/>
                  </a:cubicBezTo>
                  <a:cubicBezTo>
                    <a:pt x="1261301" y="268605"/>
                    <a:pt x="1258538" y="267557"/>
                    <a:pt x="1255014" y="267557"/>
                  </a:cubicBezTo>
                  <a:cubicBezTo>
                    <a:pt x="1252061" y="267557"/>
                    <a:pt x="1249490" y="268891"/>
                    <a:pt x="1247203" y="271653"/>
                  </a:cubicBezTo>
                  <a:cubicBezTo>
                    <a:pt x="1244918" y="274320"/>
                    <a:pt x="1243775" y="278416"/>
                    <a:pt x="1243775" y="283845"/>
                  </a:cubicBezTo>
                  <a:lnTo>
                    <a:pt x="1243108" y="354711"/>
                  </a:lnTo>
                  <a:cubicBezTo>
                    <a:pt x="1243108" y="358235"/>
                    <a:pt x="1244346" y="361188"/>
                    <a:pt x="1246823" y="363474"/>
                  </a:cubicBezTo>
                  <a:cubicBezTo>
                    <a:pt x="1249299" y="365760"/>
                    <a:pt x="1252252" y="366903"/>
                    <a:pt x="1255585" y="366903"/>
                  </a:cubicBezTo>
                  <a:cubicBezTo>
                    <a:pt x="1258729" y="366903"/>
                    <a:pt x="1261396" y="365855"/>
                    <a:pt x="1263586" y="363665"/>
                  </a:cubicBezTo>
                  <a:cubicBezTo>
                    <a:pt x="1265777" y="361474"/>
                    <a:pt x="1266825" y="358140"/>
                    <a:pt x="1266825" y="353759"/>
                  </a:cubicBezTo>
                  <a:lnTo>
                    <a:pt x="1266825" y="334994"/>
                  </a:lnTo>
                  <a:cubicBezTo>
                    <a:pt x="1278350" y="348139"/>
                    <a:pt x="1292447" y="357664"/>
                    <a:pt x="1309307" y="363569"/>
                  </a:cubicBezTo>
                  <a:cubicBezTo>
                    <a:pt x="1326166" y="369380"/>
                    <a:pt x="1344359" y="372332"/>
                    <a:pt x="1364075" y="372332"/>
                  </a:cubicBezTo>
                  <a:cubicBezTo>
                    <a:pt x="1395222" y="372332"/>
                    <a:pt x="1419987" y="366427"/>
                    <a:pt x="1438466" y="354616"/>
                  </a:cubicBezTo>
                  <a:cubicBezTo>
                    <a:pt x="1456944" y="342805"/>
                    <a:pt x="1466183" y="325184"/>
                    <a:pt x="1466183" y="301752"/>
                  </a:cubicBezTo>
                  <a:cubicBezTo>
                    <a:pt x="1466183" y="280225"/>
                    <a:pt x="1460659" y="264224"/>
                    <a:pt x="1449705" y="253841"/>
                  </a:cubicBezTo>
                  <a:cubicBezTo>
                    <a:pt x="1438751" y="243364"/>
                    <a:pt x="1423130" y="236220"/>
                    <a:pt x="1402842" y="232220"/>
                  </a:cubicBezTo>
                  <a:lnTo>
                    <a:pt x="1321689" y="215932"/>
                  </a:lnTo>
                  <a:cubicBezTo>
                    <a:pt x="1306830" y="212598"/>
                    <a:pt x="1296543" y="207931"/>
                    <a:pt x="1290637" y="202025"/>
                  </a:cubicBezTo>
                  <a:cubicBezTo>
                    <a:pt x="1284827" y="196025"/>
                    <a:pt x="1281875" y="188309"/>
                    <a:pt x="1281875" y="178689"/>
                  </a:cubicBezTo>
                  <a:cubicBezTo>
                    <a:pt x="1281875" y="151543"/>
                    <a:pt x="1304068" y="137922"/>
                    <a:pt x="1348359" y="137922"/>
                  </a:cubicBezTo>
                  <a:cubicBezTo>
                    <a:pt x="1371124" y="137922"/>
                    <a:pt x="1390364" y="141161"/>
                    <a:pt x="1406176" y="147638"/>
                  </a:cubicBezTo>
                  <a:cubicBezTo>
                    <a:pt x="1421987" y="154115"/>
                    <a:pt x="1432655" y="163925"/>
                    <a:pt x="1438275" y="177070"/>
                  </a:cubicBezTo>
                  <a:cubicBezTo>
                    <a:pt x="1438466" y="186880"/>
                    <a:pt x="1439323" y="193739"/>
                    <a:pt x="1440847" y="197739"/>
                  </a:cubicBezTo>
                  <a:cubicBezTo>
                    <a:pt x="1442276" y="201740"/>
                    <a:pt x="1445609" y="203740"/>
                    <a:pt x="1450848" y="203740"/>
                  </a:cubicBezTo>
                  <a:cubicBezTo>
                    <a:pt x="1455039" y="203740"/>
                    <a:pt x="1458087" y="202787"/>
                    <a:pt x="1459897" y="200977"/>
                  </a:cubicBezTo>
                  <a:cubicBezTo>
                    <a:pt x="1461802" y="199073"/>
                    <a:pt x="1462945" y="196120"/>
                    <a:pt x="1463326" y="192215"/>
                  </a:cubicBezTo>
                  <a:lnTo>
                    <a:pt x="1463897" y="129159"/>
                  </a:lnTo>
                  <a:cubicBezTo>
                    <a:pt x="1463897" y="124301"/>
                    <a:pt x="1462659" y="120587"/>
                    <a:pt x="1460183" y="117920"/>
                  </a:cubicBezTo>
                  <a:cubicBezTo>
                    <a:pt x="1457706" y="115157"/>
                    <a:pt x="1454658" y="113824"/>
                    <a:pt x="1451134" y="113824"/>
                  </a:cubicBezTo>
                  <a:cubicBezTo>
                    <a:pt x="1447610" y="113824"/>
                    <a:pt x="1444466" y="115252"/>
                    <a:pt x="1441704" y="118110"/>
                  </a:cubicBezTo>
                  <a:cubicBezTo>
                    <a:pt x="1439037" y="120968"/>
                    <a:pt x="1437703" y="124777"/>
                    <a:pt x="1437989" y="129540"/>
                  </a:cubicBezTo>
                  <a:lnTo>
                    <a:pt x="1437989" y="141161"/>
                  </a:lnTo>
                  <a:cubicBezTo>
                    <a:pt x="1431703" y="132969"/>
                    <a:pt x="1420082" y="126111"/>
                    <a:pt x="1403223" y="120587"/>
                  </a:cubicBezTo>
                  <a:cubicBezTo>
                    <a:pt x="1386268" y="115062"/>
                    <a:pt x="1368743" y="112300"/>
                    <a:pt x="1350550" y="112300"/>
                  </a:cubicBezTo>
                  <a:cubicBezTo>
                    <a:pt x="1321879" y="112300"/>
                    <a:pt x="1297972" y="117729"/>
                    <a:pt x="1278636" y="128588"/>
                  </a:cubicBezTo>
                  <a:cubicBezTo>
                    <a:pt x="1259300" y="139446"/>
                    <a:pt x="1249680" y="157734"/>
                    <a:pt x="1249680" y="183451"/>
                  </a:cubicBezTo>
                  <a:lnTo>
                    <a:pt x="1249680" y="183451"/>
                  </a:lnTo>
                  <a:close/>
                  <a:moveTo>
                    <a:pt x="1614773" y="239459"/>
                  </a:moveTo>
                  <a:cubicBezTo>
                    <a:pt x="1614773" y="266795"/>
                    <a:pt x="1620774" y="290513"/>
                    <a:pt x="1632680" y="310515"/>
                  </a:cubicBezTo>
                  <a:cubicBezTo>
                    <a:pt x="1644586" y="330517"/>
                    <a:pt x="1661255" y="345758"/>
                    <a:pt x="1682686" y="356425"/>
                  </a:cubicBezTo>
                  <a:cubicBezTo>
                    <a:pt x="1704118" y="367094"/>
                    <a:pt x="1728787" y="372428"/>
                    <a:pt x="1756791" y="372428"/>
                  </a:cubicBezTo>
                  <a:cubicBezTo>
                    <a:pt x="1774508" y="372428"/>
                    <a:pt x="1793653" y="368998"/>
                    <a:pt x="1814036" y="362140"/>
                  </a:cubicBezTo>
                  <a:cubicBezTo>
                    <a:pt x="1834420" y="355283"/>
                    <a:pt x="1850041" y="345948"/>
                    <a:pt x="1860899" y="334232"/>
                  </a:cubicBezTo>
                  <a:cubicBezTo>
                    <a:pt x="1864709" y="330041"/>
                    <a:pt x="1866519" y="325660"/>
                    <a:pt x="1866519" y="321088"/>
                  </a:cubicBezTo>
                  <a:cubicBezTo>
                    <a:pt x="1866519" y="317278"/>
                    <a:pt x="1865376" y="314039"/>
                    <a:pt x="1863090" y="311372"/>
                  </a:cubicBezTo>
                  <a:cubicBezTo>
                    <a:pt x="1860804" y="308610"/>
                    <a:pt x="1857756" y="307277"/>
                    <a:pt x="1854041" y="307277"/>
                  </a:cubicBezTo>
                  <a:cubicBezTo>
                    <a:pt x="1849850" y="307277"/>
                    <a:pt x="1845564" y="309086"/>
                    <a:pt x="1841183" y="312611"/>
                  </a:cubicBezTo>
                  <a:cubicBezTo>
                    <a:pt x="1829276" y="323850"/>
                    <a:pt x="1815751" y="332423"/>
                    <a:pt x="1800606" y="338138"/>
                  </a:cubicBezTo>
                  <a:cubicBezTo>
                    <a:pt x="1785461" y="343853"/>
                    <a:pt x="1770031" y="346710"/>
                    <a:pt x="1754410" y="346710"/>
                  </a:cubicBezTo>
                  <a:cubicBezTo>
                    <a:pt x="1722215" y="346710"/>
                    <a:pt x="1696212" y="338138"/>
                    <a:pt x="1676400" y="320992"/>
                  </a:cubicBezTo>
                  <a:cubicBezTo>
                    <a:pt x="1656493" y="303848"/>
                    <a:pt x="1646110" y="278797"/>
                    <a:pt x="1645063" y="245745"/>
                  </a:cubicBezTo>
                  <a:lnTo>
                    <a:pt x="1842230" y="244221"/>
                  </a:lnTo>
                  <a:cubicBezTo>
                    <a:pt x="1849565" y="244221"/>
                    <a:pt x="1855375" y="241649"/>
                    <a:pt x="1859756" y="236506"/>
                  </a:cubicBezTo>
                  <a:cubicBezTo>
                    <a:pt x="1864138" y="231362"/>
                    <a:pt x="1866328" y="224790"/>
                    <a:pt x="1866328" y="216884"/>
                  </a:cubicBezTo>
                  <a:cubicBezTo>
                    <a:pt x="1866328" y="194500"/>
                    <a:pt x="1861471" y="175546"/>
                    <a:pt x="1851755" y="159829"/>
                  </a:cubicBezTo>
                  <a:cubicBezTo>
                    <a:pt x="1842040" y="144113"/>
                    <a:pt x="1828705" y="132302"/>
                    <a:pt x="1811655" y="124206"/>
                  </a:cubicBezTo>
                  <a:cubicBezTo>
                    <a:pt x="1794605" y="116205"/>
                    <a:pt x="1775269" y="112109"/>
                    <a:pt x="1753457" y="112109"/>
                  </a:cubicBezTo>
                  <a:cubicBezTo>
                    <a:pt x="1728026" y="112109"/>
                    <a:pt x="1704785" y="117253"/>
                    <a:pt x="1683734" y="127445"/>
                  </a:cubicBezTo>
                  <a:cubicBezTo>
                    <a:pt x="1662684" y="137636"/>
                    <a:pt x="1646015" y="152400"/>
                    <a:pt x="1633537" y="171641"/>
                  </a:cubicBezTo>
                  <a:cubicBezTo>
                    <a:pt x="1621060" y="190881"/>
                    <a:pt x="1614868" y="213455"/>
                    <a:pt x="1614868" y="239268"/>
                  </a:cubicBezTo>
                  <a:lnTo>
                    <a:pt x="1614868" y="239268"/>
                  </a:lnTo>
                  <a:close/>
                  <a:moveTo>
                    <a:pt x="1753934" y="137922"/>
                  </a:moveTo>
                  <a:cubicBezTo>
                    <a:pt x="1786509" y="137922"/>
                    <a:pt x="1808607" y="146209"/>
                    <a:pt x="1820037" y="162687"/>
                  </a:cubicBezTo>
                  <a:cubicBezTo>
                    <a:pt x="1831562" y="179165"/>
                    <a:pt x="1838039" y="198692"/>
                    <a:pt x="1839468" y="221266"/>
                  </a:cubicBezTo>
                  <a:lnTo>
                    <a:pt x="1645729" y="222504"/>
                  </a:lnTo>
                  <a:cubicBezTo>
                    <a:pt x="1649444" y="195739"/>
                    <a:pt x="1660779" y="174974"/>
                    <a:pt x="1679734" y="160115"/>
                  </a:cubicBezTo>
                  <a:cubicBezTo>
                    <a:pt x="1698689" y="145256"/>
                    <a:pt x="1723358" y="137827"/>
                    <a:pt x="1753838" y="137827"/>
                  </a:cubicBezTo>
                  <a:lnTo>
                    <a:pt x="1753838" y="137827"/>
                  </a:lnTo>
                  <a:close/>
                  <a:moveTo>
                    <a:pt x="2692337" y="366998"/>
                  </a:moveTo>
                  <a:cubicBezTo>
                    <a:pt x="2697194" y="366998"/>
                    <a:pt x="2701004" y="365665"/>
                    <a:pt x="2703767" y="362903"/>
                  </a:cubicBezTo>
                  <a:cubicBezTo>
                    <a:pt x="2706624" y="360140"/>
                    <a:pt x="2708053" y="356902"/>
                    <a:pt x="2708053" y="353187"/>
                  </a:cubicBezTo>
                  <a:cubicBezTo>
                    <a:pt x="2708053" y="349663"/>
                    <a:pt x="2706719" y="346519"/>
                    <a:pt x="2704148" y="343948"/>
                  </a:cubicBezTo>
                  <a:cubicBezTo>
                    <a:pt x="2701576" y="341281"/>
                    <a:pt x="2697861" y="340042"/>
                    <a:pt x="2693003" y="340042"/>
                  </a:cubicBezTo>
                  <a:lnTo>
                    <a:pt x="2652903" y="340042"/>
                  </a:lnTo>
                  <a:lnTo>
                    <a:pt x="2652903" y="26956"/>
                  </a:lnTo>
                  <a:lnTo>
                    <a:pt x="2688336" y="26956"/>
                  </a:lnTo>
                  <a:cubicBezTo>
                    <a:pt x="2693099" y="26956"/>
                    <a:pt x="2696909" y="25622"/>
                    <a:pt x="2699766" y="23050"/>
                  </a:cubicBezTo>
                  <a:cubicBezTo>
                    <a:pt x="2702624" y="20479"/>
                    <a:pt x="2704052" y="17335"/>
                    <a:pt x="2704052" y="13811"/>
                  </a:cubicBezTo>
                  <a:cubicBezTo>
                    <a:pt x="2704052" y="10001"/>
                    <a:pt x="2702624" y="6763"/>
                    <a:pt x="2699766" y="4096"/>
                  </a:cubicBezTo>
                  <a:cubicBezTo>
                    <a:pt x="2696909" y="1333"/>
                    <a:pt x="2693003" y="0"/>
                    <a:pt x="2687955" y="0"/>
                  </a:cubicBezTo>
                  <a:lnTo>
                    <a:pt x="2627757" y="0"/>
                  </a:lnTo>
                  <a:cubicBezTo>
                    <a:pt x="2624423" y="0"/>
                    <a:pt x="2621470" y="857"/>
                    <a:pt x="2618994" y="2667"/>
                  </a:cubicBezTo>
                  <a:cubicBezTo>
                    <a:pt x="2616518" y="4477"/>
                    <a:pt x="2614708" y="6668"/>
                    <a:pt x="2613660" y="9430"/>
                  </a:cubicBezTo>
                  <a:lnTo>
                    <a:pt x="2522792" y="218789"/>
                  </a:lnTo>
                  <a:lnTo>
                    <a:pt x="2428494" y="10954"/>
                  </a:lnTo>
                  <a:cubicBezTo>
                    <a:pt x="2425160" y="3620"/>
                    <a:pt x="2420303" y="0"/>
                    <a:pt x="2414016" y="0"/>
                  </a:cubicBezTo>
                  <a:lnTo>
                    <a:pt x="2352008" y="0"/>
                  </a:lnTo>
                  <a:cubicBezTo>
                    <a:pt x="2347151" y="0"/>
                    <a:pt x="2343341" y="1333"/>
                    <a:pt x="2340578" y="4096"/>
                  </a:cubicBezTo>
                  <a:cubicBezTo>
                    <a:pt x="2337816" y="6763"/>
                    <a:pt x="2336387" y="10001"/>
                    <a:pt x="2336387" y="13811"/>
                  </a:cubicBezTo>
                  <a:cubicBezTo>
                    <a:pt x="2336387" y="17335"/>
                    <a:pt x="2337721" y="20479"/>
                    <a:pt x="2340483" y="23050"/>
                  </a:cubicBezTo>
                  <a:cubicBezTo>
                    <a:pt x="2343245" y="25622"/>
                    <a:pt x="2346960" y="26956"/>
                    <a:pt x="2351818" y="26956"/>
                  </a:cubicBezTo>
                  <a:lnTo>
                    <a:pt x="2389061" y="26956"/>
                  </a:lnTo>
                  <a:lnTo>
                    <a:pt x="2389061" y="340042"/>
                  </a:lnTo>
                  <a:lnTo>
                    <a:pt x="2347341" y="340042"/>
                  </a:lnTo>
                  <a:cubicBezTo>
                    <a:pt x="2342483" y="340042"/>
                    <a:pt x="2338769" y="341376"/>
                    <a:pt x="2336006" y="344138"/>
                  </a:cubicBezTo>
                  <a:cubicBezTo>
                    <a:pt x="2333339" y="346805"/>
                    <a:pt x="2331911" y="349948"/>
                    <a:pt x="2331911" y="353568"/>
                  </a:cubicBezTo>
                  <a:cubicBezTo>
                    <a:pt x="2331911" y="357378"/>
                    <a:pt x="2333244" y="360521"/>
                    <a:pt x="2336006" y="363093"/>
                  </a:cubicBezTo>
                  <a:cubicBezTo>
                    <a:pt x="2338769" y="365665"/>
                    <a:pt x="2342579" y="366998"/>
                    <a:pt x="2347627" y="366998"/>
                  </a:cubicBezTo>
                  <a:lnTo>
                    <a:pt x="2456402" y="366998"/>
                  </a:lnTo>
                  <a:cubicBezTo>
                    <a:pt x="2461451" y="366998"/>
                    <a:pt x="2465356" y="365665"/>
                    <a:pt x="2468118" y="362903"/>
                  </a:cubicBezTo>
                  <a:cubicBezTo>
                    <a:pt x="2470976" y="360140"/>
                    <a:pt x="2472404" y="356902"/>
                    <a:pt x="2472404" y="353187"/>
                  </a:cubicBezTo>
                  <a:cubicBezTo>
                    <a:pt x="2472404" y="349663"/>
                    <a:pt x="2471071" y="346519"/>
                    <a:pt x="2468309" y="343948"/>
                  </a:cubicBezTo>
                  <a:cubicBezTo>
                    <a:pt x="2465642" y="341281"/>
                    <a:pt x="2461736" y="340042"/>
                    <a:pt x="2456688" y="340042"/>
                  </a:cubicBezTo>
                  <a:lnTo>
                    <a:pt x="2419064" y="340042"/>
                  </a:lnTo>
                  <a:lnTo>
                    <a:pt x="2419064" y="60484"/>
                  </a:lnTo>
                  <a:lnTo>
                    <a:pt x="2502789" y="246317"/>
                  </a:lnTo>
                  <a:cubicBezTo>
                    <a:pt x="2504694" y="250889"/>
                    <a:pt x="2507266" y="254318"/>
                    <a:pt x="2510600" y="256508"/>
                  </a:cubicBezTo>
                  <a:cubicBezTo>
                    <a:pt x="2513933" y="258699"/>
                    <a:pt x="2517648" y="259747"/>
                    <a:pt x="2521553" y="259747"/>
                  </a:cubicBezTo>
                  <a:cubicBezTo>
                    <a:pt x="2525744" y="259747"/>
                    <a:pt x="2529745" y="258413"/>
                    <a:pt x="2533460" y="255842"/>
                  </a:cubicBezTo>
                  <a:cubicBezTo>
                    <a:pt x="2537270" y="253175"/>
                    <a:pt x="2540127" y="249460"/>
                    <a:pt x="2542223" y="244697"/>
                  </a:cubicBezTo>
                  <a:lnTo>
                    <a:pt x="2622804" y="59150"/>
                  </a:lnTo>
                  <a:lnTo>
                    <a:pt x="2622804" y="339947"/>
                  </a:lnTo>
                  <a:lnTo>
                    <a:pt x="2581085" y="339947"/>
                  </a:lnTo>
                  <a:cubicBezTo>
                    <a:pt x="2576322" y="339947"/>
                    <a:pt x="2572512" y="341281"/>
                    <a:pt x="2569845" y="343853"/>
                  </a:cubicBezTo>
                  <a:cubicBezTo>
                    <a:pt x="2567178" y="346424"/>
                    <a:pt x="2565749" y="349567"/>
                    <a:pt x="2565749" y="353092"/>
                  </a:cubicBezTo>
                  <a:cubicBezTo>
                    <a:pt x="2565749" y="356807"/>
                    <a:pt x="2567178" y="360045"/>
                    <a:pt x="2569940" y="362807"/>
                  </a:cubicBezTo>
                  <a:cubicBezTo>
                    <a:pt x="2572798" y="365474"/>
                    <a:pt x="2576703" y="366903"/>
                    <a:pt x="2581751" y="366903"/>
                  </a:cubicBezTo>
                  <a:lnTo>
                    <a:pt x="2692432" y="366903"/>
                  </a:lnTo>
                  <a:close/>
                  <a:moveTo>
                    <a:pt x="2905220" y="26003"/>
                  </a:moveTo>
                  <a:cubicBezTo>
                    <a:pt x="2905220" y="33147"/>
                    <a:pt x="2907697" y="39148"/>
                    <a:pt x="2912745" y="44196"/>
                  </a:cubicBezTo>
                  <a:cubicBezTo>
                    <a:pt x="2917793" y="49244"/>
                    <a:pt x="2923889" y="51721"/>
                    <a:pt x="2931224" y="51721"/>
                  </a:cubicBezTo>
                  <a:cubicBezTo>
                    <a:pt x="2938558" y="51721"/>
                    <a:pt x="2944654" y="49244"/>
                    <a:pt x="2949512" y="44196"/>
                  </a:cubicBezTo>
                  <a:cubicBezTo>
                    <a:pt x="2954465" y="39148"/>
                    <a:pt x="2956846" y="33147"/>
                    <a:pt x="2956846" y="26003"/>
                  </a:cubicBezTo>
                  <a:cubicBezTo>
                    <a:pt x="2956846" y="18859"/>
                    <a:pt x="2954369" y="12478"/>
                    <a:pt x="2949321" y="7525"/>
                  </a:cubicBezTo>
                  <a:cubicBezTo>
                    <a:pt x="2944273" y="2476"/>
                    <a:pt x="2938272" y="0"/>
                    <a:pt x="2931128" y="0"/>
                  </a:cubicBezTo>
                  <a:cubicBezTo>
                    <a:pt x="2923985" y="0"/>
                    <a:pt x="2917889" y="2476"/>
                    <a:pt x="2912840" y="7525"/>
                  </a:cubicBezTo>
                  <a:cubicBezTo>
                    <a:pt x="2907697" y="12573"/>
                    <a:pt x="2905125" y="18669"/>
                    <a:pt x="2905125" y="26003"/>
                  </a:cubicBezTo>
                  <a:lnTo>
                    <a:pt x="2905125" y="26003"/>
                  </a:lnTo>
                  <a:close/>
                  <a:moveTo>
                    <a:pt x="3056287" y="366998"/>
                  </a:moveTo>
                  <a:cubicBezTo>
                    <a:pt x="3060287" y="366998"/>
                    <a:pt x="3063431" y="365760"/>
                    <a:pt x="3065717" y="363284"/>
                  </a:cubicBezTo>
                  <a:cubicBezTo>
                    <a:pt x="3068003" y="360807"/>
                    <a:pt x="3069145" y="357759"/>
                    <a:pt x="3069145" y="354235"/>
                  </a:cubicBezTo>
                  <a:cubicBezTo>
                    <a:pt x="3069145" y="350901"/>
                    <a:pt x="3068098" y="347948"/>
                    <a:pt x="3065907" y="345281"/>
                  </a:cubicBezTo>
                  <a:cubicBezTo>
                    <a:pt x="3063716" y="342710"/>
                    <a:pt x="3060668" y="341376"/>
                    <a:pt x="3056668" y="341376"/>
                  </a:cubicBezTo>
                  <a:lnTo>
                    <a:pt x="2952274" y="341376"/>
                  </a:lnTo>
                  <a:lnTo>
                    <a:pt x="2952274" y="122873"/>
                  </a:lnTo>
                  <a:cubicBezTo>
                    <a:pt x="2952274" y="119729"/>
                    <a:pt x="2951226" y="117253"/>
                    <a:pt x="2949131" y="115538"/>
                  </a:cubicBezTo>
                  <a:cubicBezTo>
                    <a:pt x="2947035" y="113728"/>
                    <a:pt x="2944368" y="112871"/>
                    <a:pt x="2940939" y="112871"/>
                  </a:cubicBezTo>
                  <a:cubicBezTo>
                    <a:pt x="2939320" y="112871"/>
                    <a:pt x="2938177" y="112967"/>
                    <a:pt x="2937510" y="113157"/>
                  </a:cubicBezTo>
                  <a:lnTo>
                    <a:pt x="2812733" y="130397"/>
                  </a:lnTo>
                  <a:cubicBezTo>
                    <a:pt x="2809399" y="130778"/>
                    <a:pt x="2806827" y="132207"/>
                    <a:pt x="2805208" y="134588"/>
                  </a:cubicBezTo>
                  <a:cubicBezTo>
                    <a:pt x="2803589" y="136970"/>
                    <a:pt x="2802731" y="139732"/>
                    <a:pt x="2802731" y="142875"/>
                  </a:cubicBezTo>
                  <a:cubicBezTo>
                    <a:pt x="2802731" y="146399"/>
                    <a:pt x="2803874" y="149543"/>
                    <a:pt x="2806160" y="152114"/>
                  </a:cubicBezTo>
                  <a:cubicBezTo>
                    <a:pt x="2808446" y="154686"/>
                    <a:pt x="2811590" y="156020"/>
                    <a:pt x="2815590" y="156020"/>
                  </a:cubicBezTo>
                  <a:lnTo>
                    <a:pt x="2817781" y="155734"/>
                  </a:lnTo>
                  <a:lnTo>
                    <a:pt x="2922175" y="141637"/>
                  </a:lnTo>
                  <a:lnTo>
                    <a:pt x="2922175" y="341281"/>
                  </a:lnTo>
                  <a:lnTo>
                    <a:pt x="2805589" y="341281"/>
                  </a:lnTo>
                  <a:cubicBezTo>
                    <a:pt x="2801398" y="341281"/>
                    <a:pt x="2798159" y="342519"/>
                    <a:pt x="2795873" y="344900"/>
                  </a:cubicBezTo>
                  <a:cubicBezTo>
                    <a:pt x="2793587" y="347282"/>
                    <a:pt x="2792444" y="350139"/>
                    <a:pt x="2792444" y="353473"/>
                  </a:cubicBezTo>
                  <a:cubicBezTo>
                    <a:pt x="2792444" y="356997"/>
                    <a:pt x="2793683" y="360140"/>
                    <a:pt x="2796159" y="362903"/>
                  </a:cubicBezTo>
                  <a:cubicBezTo>
                    <a:pt x="2798636" y="365569"/>
                    <a:pt x="2802255" y="366998"/>
                    <a:pt x="2806827" y="366998"/>
                  </a:cubicBezTo>
                  <a:lnTo>
                    <a:pt x="3056287" y="366998"/>
                  </a:lnTo>
                  <a:close/>
                  <a:moveTo>
                    <a:pt x="3160395" y="239459"/>
                  </a:moveTo>
                  <a:cubicBezTo>
                    <a:pt x="3160395" y="266795"/>
                    <a:pt x="3166205" y="290513"/>
                    <a:pt x="3177921" y="310515"/>
                  </a:cubicBezTo>
                  <a:cubicBezTo>
                    <a:pt x="3189637" y="330517"/>
                    <a:pt x="3206115" y="345758"/>
                    <a:pt x="3227451" y="356425"/>
                  </a:cubicBezTo>
                  <a:cubicBezTo>
                    <a:pt x="3248787" y="367094"/>
                    <a:pt x="3273362" y="372428"/>
                    <a:pt x="3301079" y="372428"/>
                  </a:cubicBezTo>
                  <a:cubicBezTo>
                    <a:pt x="3318891" y="372428"/>
                    <a:pt x="3337751" y="368998"/>
                    <a:pt x="3357658" y="362236"/>
                  </a:cubicBezTo>
                  <a:cubicBezTo>
                    <a:pt x="3377660" y="355473"/>
                    <a:pt x="3392995" y="346043"/>
                    <a:pt x="3403949" y="334137"/>
                  </a:cubicBezTo>
                  <a:cubicBezTo>
                    <a:pt x="3407664" y="329946"/>
                    <a:pt x="3409569" y="325565"/>
                    <a:pt x="3409569" y="320992"/>
                  </a:cubicBezTo>
                  <a:cubicBezTo>
                    <a:pt x="3409569" y="316421"/>
                    <a:pt x="3408521" y="313373"/>
                    <a:pt x="3406426" y="311277"/>
                  </a:cubicBezTo>
                  <a:cubicBezTo>
                    <a:pt x="3404330" y="309182"/>
                    <a:pt x="3401759" y="308134"/>
                    <a:pt x="3398615" y="308134"/>
                  </a:cubicBezTo>
                  <a:cubicBezTo>
                    <a:pt x="3393567" y="308134"/>
                    <a:pt x="3389281" y="309753"/>
                    <a:pt x="3385757" y="313087"/>
                  </a:cubicBezTo>
                  <a:cubicBezTo>
                    <a:pt x="3372803" y="324993"/>
                    <a:pt x="3359849" y="333565"/>
                    <a:pt x="3346895" y="338804"/>
                  </a:cubicBezTo>
                  <a:cubicBezTo>
                    <a:pt x="3333941" y="344043"/>
                    <a:pt x="3317843" y="346615"/>
                    <a:pt x="3298603" y="346615"/>
                  </a:cubicBezTo>
                  <a:cubicBezTo>
                    <a:pt x="3265551" y="346615"/>
                    <a:pt x="3239262" y="337566"/>
                    <a:pt x="3219736" y="319469"/>
                  </a:cubicBezTo>
                  <a:cubicBezTo>
                    <a:pt x="3200210" y="301371"/>
                    <a:pt x="3190399" y="274701"/>
                    <a:pt x="3190399" y="239363"/>
                  </a:cubicBezTo>
                  <a:cubicBezTo>
                    <a:pt x="3190399" y="218218"/>
                    <a:pt x="3194971" y="200120"/>
                    <a:pt x="3204210" y="184975"/>
                  </a:cubicBezTo>
                  <a:cubicBezTo>
                    <a:pt x="3213449" y="169831"/>
                    <a:pt x="3226784" y="158210"/>
                    <a:pt x="3244215" y="150019"/>
                  </a:cubicBezTo>
                  <a:cubicBezTo>
                    <a:pt x="3261646" y="141827"/>
                    <a:pt x="3282506" y="137827"/>
                    <a:pt x="3306794" y="137827"/>
                  </a:cubicBezTo>
                  <a:cubicBezTo>
                    <a:pt x="3318034" y="137827"/>
                    <a:pt x="3328892" y="138875"/>
                    <a:pt x="3339179" y="140970"/>
                  </a:cubicBezTo>
                  <a:cubicBezTo>
                    <a:pt x="3349562" y="143066"/>
                    <a:pt x="3359944" y="146685"/>
                    <a:pt x="3370421" y="151924"/>
                  </a:cubicBezTo>
                  <a:lnTo>
                    <a:pt x="3371945" y="164783"/>
                  </a:lnTo>
                  <a:cubicBezTo>
                    <a:pt x="3374041" y="183166"/>
                    <a:pt x="3376232" y="196215"/>
                    <a:pt x="3378518" y="203835"/>
                  </a:cubicBezTo>
                  <a:cubicBezTo>
                    <a:pt x="3380804" y="211455"/>
                    <a:pt x="3384995" y="215265"/>
                    <a:pt x="3391091" y="215265"/>
                  </a:cubicBezTo>
                  <a:cubicBezTo>
                    <a:pt x="3397187" y="215265"/>
                    <a:pt x="3401759" y="212979"/>
                    <a:pt x="3404997" y="208407"/>
                  </a:cubicBezTo>
                  <a:cubicBezTo>
                    <a:pt x="3408236" y="203835"/>
                    <a:pt x="3409855" y="197739"/>
                    <a:pt x="3409855" y="190214"/>
                  </a:cubicBezTo>
                  <a:cubicBezTo>
                    <a:pt x="3409855" y="163259"/>
                    <a:pt x="3400139" y="143542"/>
                    <a:pt x="3380708" y="130969"/>
                  </a:cubicBezTo>
                  <a:cubicBezTo>
                    <a:pt x="3361277" y="118396"/>
                    <a:pt x="3335084" y="112204"/>
                    <a:pt x="3302032" y="112204"/>
                  </a:cubicBezTo>
                  <a:cubicBezTo>
                    <a:pt x="3275933" y="112204"/>
                    <a:pt x="3252121" y="117348"/>
                    <a:pt x="3230594" y="127540"/>
                  </a:cubicBezTo>
                  <a:cubicBezTo>
                    <a:pt x="3209068" y="137731"/>
                    <a:pt x="3192018" y="152495"/>
                    <a:pt x="3179350" y="171736"/>
                  </a:cubicBezTo>
                  <a:cubicBezTo>
                    <a:pt x="3166682" y="190976"/>
                    <a:pt x="3160395" y="213550"/>
                    <a:pt x="3160395" y="239363"/>
                  </a:cubicBezTo>
                  <a:lnTo>
                    <a:pt x="3160395" y="239363"/>
                  </a:lnTo>
                  <a:close/>
                  <a:moveTo>
                    <a:pt x="3780091" y="175546"/>
                  </a:moveTo>
                  <a:cubicBezTo>
                    <a:pt x="3780091" y="180785"/>
                    <a:pt x="3781520" y="184785"/>
                    <a:pt x="3784473" y="187643"/>
                  </a:cubicBezTo>
                  <a:cubicBezTo>
                    <a:pt x="3787426" y="190405"/>
                    <a:pt x="3790855" y="191834"/>
                    <a:pt x="3794856" y="191834"/>
                  </a:cubicBezTo>
                  <a:cubicBezTo>
                    <a:pt x="3799047" y="191834"/>
                    <a:pt x="3802666" y="190310"/>
                    <a:pt x="3805619" y="187262"/>
                  </a:cubicBezTo>
                  <a:cubicBezTo>
                    <a:pt x="3808666" y="184214"/>
                    <a:pt x="3810191" y="179927"/>
                    <a:pt x="3810191" y="174308"/>
                  </a:cubicBezTo>
                  <a:lnTo>
                    <a:pt x="3810191" y="131064"/>
                  </a:lnTo>
                  <a:cubicBezTo>
                    <a:pt x="3810191" y="124777"/>
                    <a:pt x="3808095" y="120110"/>
                    <a:pt x="3803904" y="116967"/>
                  </a:cubicBezTo>
                  <a:cubicBezTo>
                    <a:pt x="3799713" y="113824"/>
                    <a:pt x="3792664" y="112204"/>
                    <a:pt x="3782568" y="112204"/>
                  </a:cubicBezTo>
                  <a:cubicBezTo>
                    <a:pt x="3724466" y="112204"/>
                    <a:pt x="3683508" y="130493"/>
                    <a:pt x="3659696" y="167069"/>
                  </a:cubicBezTo>
                  <a:lnTo>
                    <a:pt x="3658457" y="134493"/>
                  </a:lnTo>
                  <a:cubicBezTo>
                    <a:pt x="3658267" y="128588"/>
                    <a:pt x="3657315" y="124206"/>
                    <a:pt x="3655790" y="121349"/>
                  </a:cubicBezTo>
                  <a:cubicBezTo>
                    <a:pt x="3654266" y="118396"/>
                    <a:pt x="3651123" y="116967"/>
                    <a:pt x="3646551" y="116967"/>
                  </a:cubicBezTo>
                  <a:cubicBezTo>
                    <a:pt x="3644455" y="116967"/>
                    <a:pt x="3642074" y="117253"/>
                    <a:pt x="3639312" y="117920"/>
                  </a:cubicBezTo>
                  <a:lnTo>
                    <a:pt x="3585686" y="128588"/>
                  </a:lnTo>
                  <a:cubicBezTo>
                    <a:pt x="3582734" y="129254"/>
                    <a:pt x="3580448" y="130588"/>
                    <a:pt x="3578733" y="132874"/>
                  </a:cubicBezTo>
                  <a:cubicBezTo>
                    <a:pt x="3577114" y="135065"/>
                    <a:pt x="3576257" y="137636"/>
                    <a:pt x="3576257" y="140589"/>
                  </a:cubicBezTo>
                  <a:cubicBezTo>
                    <a:pt x="3576257" y="143923"/>
                    <a:pt x="3577304" y="146875"/>
                    <a:pt x="3579495" y="149352"/>
                  </a:cubicBezTo>
                  <a:cubicBezTo>
                    <a:pt x="3581686" y="151828"/>
                    <a:pt x="3584829" y="153067"/>
                    <a:pt x="3588734" y="153067"/>
                  </a:cubicBezTo>
                  <a:cubicBezTo>
                    <a:pt x="3590354" y="153067"/>
                    <a:pt x="3591687" y="152972"/>
                    <a:pt x="3592449" y="152781"/>
                  </a:cubicBezTo>
                  <a:lnTo>
                    <a:pt x="3630739" y="144971"/>
                  </a:lnTo>
                  <a:lnTo>
                    <a:pt x="3630739" y="341471"/>
                  </a:lnTo>
                  <a:lnTo>
                    <a:pt x="3573399" y="341471"/>
                  </a:lnTo>
                  <a:cubicBezTo>
                    <a:pt x="3569208" y="341471"/>
                    <a:pt x="3565970" y="342710"/>
                    <a:pt x="3563684" y="345186"/>
                  </a:cubicBezTo>
                  <a:cubicBezTo>
                    <a:pt x="3561398" y="347663"/>
                    <a:pt x="3560255" y="350615"/>
                    <a:pt x="3560255" y="353949"/>
                  </a:cubicBezTo>
                  <a:cubicBezTo>
                    <a:pt x="3560255" y="357473"/>
                    <a:pt x="3561493" y="360617"/>
                    <a:pt x="3563969" y="363188"/>
                  </a:cubicBezTo>
                  <a:cubicBezTo>
                    <a:pt x="3566446" y="365760"/>
                    <a:pt x="3570065" y="367094"/>
                    <a:pt x="3574638" y="367094"/>
                  </a:cubicBezTo>
                  <a:lnTo>
                    <a:pt x="3765804" y="367094"/>
                  </a:lnTo>
                  <a:cubicBezTo>
                    <a:pt x="3769805" y="367094"/>
                    <a:pt x="3772948" y="365760"/>
                    <a:pt x="3775234" y="363188"/>
                  </a:cubicBezTo>
                  <a:cubicBezTo>
                    <a:pt x="3777520" y="360617"/>
                    <a:pt x="3778663" y="357569"/>
                    <a:pt x="3778663" y="354235"/>
                  </a:cubicBezTo>
                  <a:cubicBezTo>
                    <a:pt x="3778663" y="350711"/>
                    <a:pt x="3777520" y="347663"/>
                    <a:pt x="3775329" y="345186"/>
                  </a:cubicBezTo>
                  <a:cubicBezTo>
                    <a:pt x="3773138" y="342710"/>
                    <a:pt x="3770090" y="341471"/>
                    <a:pt x="3766090" y="341471"/>
                  </a:cubicBezTo>
                  <a:lnTo>
                    <a:pt x="3660743" y="341471"/>
                  </a:lnTo>
                  <a:lnTo>
                    <a:pt x="3660743" y="202311"/>
                  </a:lnTo>
                  <a:cubicBezTo>
                    <a:pt x="3669125" y="181451"/>
                    <a:pt x="3684080" y="165449"/>
                    <a:pt x="3705511" y="154496"/>
                  </a:cubicBezTo>
                  <a:cubicBezTo>
                    <a:pt x="3727038" y="143542"/>
                    <a:pt x="3751802" y="138017"/>
                    <a:pt x="3779806" y="138017"/>
                  </a:cubicBezTo>
                  <a:lnTo>
                    <a:pt x="3779806" y="175641"/>
                  </a:lnTo>
                  <a:close/>
                  <a:moveTo>
                    <a:pt x="3941826" y="242316"/>
                  </a:moveTo>
                  <a:cubicBezTo>
                    <a:pt x="3941826" y="268415"/>
                    <a:pt x="3947350" y="291370"/>
                    <a:pt x="3958400" y="310991"/>
                  </a:cubicBezTo>
                  <a:cubicBezTo>
                    <a:pt x="3969448" y="330613"/>
                    <a:pt x="3985070" y="345758"/>
                    <a:pt x="4005072" y="356425"/>
                  </a:cubicBezTo>
                  <a:cubicBezTo>
                    <a:pt x="4025170" y="367094"/>
                    <a:pt x="4048316" y="372428"/>
                    <a:pt x="4074605" y="372428"/>
                  </a:cubicBezTo>
                  <a:cubicBezTo>
                    <a:pt x="4100894" y="372428"/>
                    <a:pt x="4124135" y="367094"/>
                    <a:pt x="4144232" y="356425"/>
                  </a:cubicBezTo>
                  <a:cubicBezTo>
                    <a:pt x="4164330" y="345758"/>
                    <a:pt x="4179856" y="330613"/>
                    <a:pt x="4190905" y="310991"/>
                  </a:cubicBezTo>
                  <a:cubicBezTo>
                    <a:pt x="4201954" y="291370"/>
                    <a:pt x="4207479" y="268415"/>
                    <a:pt x="4207479" y="242316"/>
                  </a:cubicBezTo>
                  <a:cubicBezTo>
                    <a:pt x="4207479" y="216218"/>
                    <a:pt x="4201954" y="192976"/>
                    <a:pt x="4190905" y="173355"/>
                  </a:cubicBezTo>
                  <a:cubicBezTo>
                    <a:pt x="4179856" y="153734"/>
                    <a:pt x="4164235" y="138589"/>
                    <a:pt x="4144232" y="128016"/>
                  </a:cubicBezTo>
                  <a:cubicBezTo>
                    <a:pt x="4124135" y="117443"/>
                    <a:pt x="4100989" y="112204"/>
                    <a:pt x="4074605" y="112204"/>
                  </a:cubicBezTo>
                  <a:cubicBezTo>
                    <a:pt x="4048220" y="112204"/>
                    <a:pt x="4025075" y="117443"/>
                    <a:pt x="4005072" y="128016"/>
                  </a:cubicBezTo>
                  <a:cubicBezTo>
                    <a:pt x="3984974" y="138589"/>
                    <a:pt x="3969448" y="153638"/>
                    <a:pt x="3958400" y="173355"/>
                  </a:cubicBezTo>
                  <a:cubicBezTo>
                    <a:pt x="3947350" y="192976"/>
                    <a:pt x="3941826" y="215932"/>
                    <a:pt x="3941826" y="242316"/>
                  </a:cubicBezTo>
                  <a:lnTo>
                    <a:pt x="3941826" y="242316"/>
                  </a:lnTo>
                  <a:close/>
                  <a:moveTo>
                    <a:pt x="3975640" y="242316"/>
                  </a:moveTo>
                  <a:cubicBezTo>
                    <a:pt x="3975640" y="222028"/>
                    <a:pt x="3979545" y="204025"/>
                    <a:pt x="3987355" y="188309"/>
                  </a:cubicBezTo>
                  <a:cubicBezTo>
                    <a:pt x="3995166" y="172498"/>
                    <a:pt x="4006596" y="160211"/>
                    <a:pt x="4021550" y="151352"/>
                  </a:cubicBezTo>
                  <a:cubicBezTo>
                    <a:pt x="4036505" y="142494"/>
                    <a:pt x="4054221" y="138017"/>
                    <a:pt x="4074700" y="138017"/>
                  </a:cubicBezTo>
                  <a:cubicBezTo>
                    <a:pt x="4095179" y="138017"/>
                    <a:pt x="4112895" y="142494"/>
                    <a:pt x="4127849" y="151352"/>
                  </a:cubicBezTo>
                  <a:cubicBezTo>
                    <a:pt x="4142804" y="160211"/>
                    <a:pt x="4154138" y="172498"/>
                    <a:pt x="4162044" y="188309"/>
                  </a:cubicBezTo>
                  <a:cubicBezTo>
                    <a:pt x="4169855" y="204121"/>
                    <a:pt x="4173855" y="222123"/>
                    <a:pt x="4173855" y="242316"/>
                  </a:cubicBezTo>
                  <a:cubicBezTo>
                    <a:pt x="4173855" y="262509"/>
                    <a:pt x="4169950" y="280892"/>
                    <a:pt x="4162044" y="296704"/>
                  </a:cubicBezTo>
                  <a:cubicBezTo>
                    <a:pt x="4154234" y="312515"/>
                    <a:pt x="4142804" y="324707"/>
                    <a:pt x="4127849" y="333565"/>
                  </a:cubicBezTo>
                  <a:cubicBezTo>
                    <a:pt x="4112895" y="342329"/>
                    <a:pt x="4095179" y="346710"/>
                    <a:pt x="4074700" y="346710"/>
                  </a:cubicBezTo>
                  <a:cubicBezTo>
                    <a:pt x="4054221" y="346710"/>
                    <a:pt x="4036505" y="342329"/>
                    <a:pt x="4021550" y="333565"/>
                  </a:cubicBezTo>
                  <a:cubicBezTo>
                    <a:pt x="4006596" y="324803"/>
                    <a:pt x="3995261" y="312515"/>
                    <a:pt x="3987355" y="296704"/>
                  </a:cubicBezTo>
                  <a:cubicBezTo>
                    <a:pt x="3979545" y="280892"/>
                    <a:pt x="3975640" y="262795"/>
                    <a:pt x="3975640" y="242316"/>
                  </a:cubicBezTo>
                  <a:lnTo>
                    <a:pt x="3975640" y="2423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7" name="Google Shape;787;p65"/>
            <p:cNvSpPr/>
            <p:nvPr/>
          </p:nvSpPr>
          <p:spPr>
            <a:xfrm>
              <a:off x="3300412" y="2943225"/>
              <a:ext cx="993362" cy="971550"/>
            </a:xfrm>
            <a:custGeom>
              <a:rect b="b" l="l" r="r" t="t"/>
              <a:pathLst>
                <a:path extrusionOk="0" h="971550" w="993362">
                  <a:moveTo>
                    <a:pt x="492157" y="0"/>
                  </a:moveTo>
                  <a:cubicBezTo>
                    <a:pt x="220313" y="0"/>
                    <a:pt x="0" y="219647"/>
                    <a:pt x="0" y="490538"/>
                  </a:cubicBezTo>
                  <a:cubicBezTo>
                    <a:pt x="0" y="761429"/>
                    <a:pt x="220313" y="971550"/>
                    <a:pt x="492157" y="971550"/>
                  </a:cubicBezTo>
                  <a:cubicBezTo>
                    <a:pt x="764000" y="971550"/>
                    <a:pt x="993362" y="763715"/>
                    <a:pt x="993362" y="492824"/>
                  </a:cubicBezTo>
                  <a:cubicBezTo>
                    <a:pt x="993362" y="221933"/>
                    <a:pt x="764000" y="0"/>
                    <a:pt x="492157" y="0"/>
                  </a:cubicBezTo>
                  <a:close/>
                  <a:moveTo>
                    <a:pt x="703612" y="704469"/>
                  </a:moveTo>
                  <a:cubicBezTo>
                    <a:pt x="699897" y="708946"/>
                    <a:pt x="694563" y="711518"/>
                    <a:pt x="687419" y="712280"/>
                  </a:cubicBezTo>
                  <a:lnTo>
                    <a:pt x="524923" y="729996"/>
                  </a:lnTo>
                  <a:cubicBezTo>
                    <a:pt x="517589" y="730758"/>
                    <a:pt x="511588" y="729425"/>
                    <a:pt x="507016" y="725900"/>
                  </a:cubicBezTo>
                  <a:cubicBezTo>
                    <a:pt x="502444" y="722376"/>
                    <a:pt x="499872" y="717804"/>
                    <a:pt x="499205" y="712280"/>
                  </a:cubicBezTo>
                  <a:cubicBezTo>
                    <a:pt x="498634" y="707041"/>
                    <a:pt x="500158" y="702278"/>
                    <a:pt x="503682" y="698087"/>
                  </a:cubicBezTo>
                  <a:cubicBezTo>
                    <a:pt x="507301" y="693801"/>
                    <a:pt x="512540" y="691325"/>
                    <a:pt x="519589" y="690563"/>
                  </a:cubicBezTo>
                  <a:lnTo>
                    <a:pt x="580835" y="683895"/>
                  </a:lnTo>
                  <a:lnTo>
                    <a:pt x="535781" y="271367"/>
                  </a:lnTo>
                  <a:lnTo>
                    <a:pt x="447199" y="556832"/>
                  </a:lnTo>
                  <a:cubicBezTo>
                    <a:pt x="444913" y="564261"/>
                    <a:pt x="441198" y="570167"/>
                    <a:pt x="436055" y="574548"/>
                  </a:cubicBezTo>
                  <a:cubicBezTo>
                    <a:pt x="430911" y="579025"/>
                    <a:pt x="425291" y="581501"/>
                    <a:pt x="419195" y="582168"/>
                  </a:cubicBezTo>
                  <a:cubicBezTo>
                    <a:pt x="413385" y="582835"/>
                    <a:pt x="407861" y="581787"/>
                    <a:pt x="402526" y="579120"/>
                  </a:cubicBezTo>
                  <a:cubicBezTo>
                    <a:pt x="397288" y="576453"/>
                    <a:pt x="392906" y="571881"/>
                    <a:pt x="389382" y="565404"/>
                  </a:cubicBezTo>
                  <a:lnTo>
                    <a:pt x="236601" y="305753"/>
                  </a:lnTo>
                  <a:lnTo>
                    <a:pt x="281464" y="716471"/>
                  </a:lnTo>
                  <a:lnTo>
                    <a:pt x="336709" y="710470"/>
                  </a:lnTo>
                  <a:cubicBezTo>
                    <a:pt x="344043" y="709708"/>
                    <a:pt x="349949" y="710946"/>
                    <a:pt x="354330" y="714375"/>
                  </a:cubicBezTo>
                  <a:cubicBezTo>
                    <a:pt x="358712" y="717804"/>
                    <a:pt x="361188" y="722090"/>
                    <a:pt x="361760" y="727329"/>
                  </a:cubicBezTo>
                  <a:cubicBezTo>
                    <a:pt x="362331" y="732854"/>
                    <a:pt x="360807" y="737807"/>
                    <a:pt x="357092" y="742283"/>
                  </a:cubicBezTo>
                  <a:cubicBezTo>
                    <a:pt x="353378" y="746760"/>
                    <a:pt x="347853" y="749332"/>
                    <a:pt x="340519" y="750189"/>
                  </a:cubicBezTo>
                  <a:lnTo>
                    <a:pt x="180785" y="767620"/>
                  </a:lnTo>
                  <a:cubicBezTo>
                    <a:pt x="173450" y="768382"/>
                    <a:pt x="167545" y="767144"/>
                    <a:pt x="163163" y="763715"/>
                  </a:cubicBezTo>
                  <a:cubicBezTo>
                    <a:pt x="158782" y="760286"/>
                    <a:pt x="156210" y="755809"/>
                    <a:pt x="155639" y="750284"/>
                  </a:cubicBezTo>
                  <a:cubicBezTo>
                    <a:pt x="155067" y="745046"/>
                    <a:pt x="156591" y="740283"/>
                    <a:pt x="160115" y="735806"/>
                  </a:cubicBezTo>
                  <a:cubicBezTo>
                    <a:pt x="163640" y="731425"/>
                    <a:pt x="168974" y="728758"/>
                    <a:pt x="176022" y="727996"/>
                  </a:cubicBezTo>
                  <a:lnTo>
                    <a:pt x="237268" y="721328"/>
                  </a:lnTo>
                  <a:lnTo>
                    <a:pt x="186976" y="261366"/>
                  </a:lnTo>
                  <a:lnTo>
                    <a:pt x="132207" y="267367"/>
                  </a:lnTo>
                  <a:cubicBezTo>
                    <a:pt x="125159" y="268129"/>
                    <a:pt x="119444" y="266795"/>
                    <a:pt x="114967" y="263462"/>
                  </a:cubicBezTo>
                  <a:cubicBezTo>
                    <a:pt x="110585" y="260033"/>
                    <a:pt x="108109" y="255746"/>
                    <a:pt x="107537" y="250508"/>
                  </a:cubicBezTo>
                  <a:cubicBezTo>
                    <a:pt x="106966" y="244983"/>
                    <a:pt x="108490" y="240030"/>
                    <a:pt x="112205" y="235553"/>
                  </a:cubicBezTo>
                  <a:cubicBezTo>
                    <a:pt x="115919" y="231077"/>
                    <a:pt x="121253" y="228505"/>
                    <a:pt x="128397" y="227743"/>
                  </a:cubicBezTo>
                  <a:lnTo>
                    <a:pt x="219551" y="217742"/>
                  </a:lnTo>
                  <a:cubicBezTo>
                    <a:pt x="228791" y="216694"/>
                    <a:pt x="236411" y="221361"/>
                    <a:pt x="242506" y="231553"/>
                  </a:cubicBezTo>
                  <a:lnTo>
                    <a:pt x="414433" y="521684"/>
                  </a:lnTo>
                  <a:lnTo>
                    <a:pt x="514350" y="199549"/>
                  </a:lnTo>
                  <a:cubicBezTo>
                    <a:pt x="515493" y="195358"/>
                    <a:pt x="517684" y="191834"/>
                    <a:pt x="521113" y="188786"/>
                  </a:cubicBezTo>
                  <a:cubicBezTo>
                    <a:pt x="524542" y="185738"/>
                    <a:pt x="528638" y="184023"/>
                    <a:pt x="533591" y="183452"/>
                  </a:cubicBezTo>
                  <a:lnTo>
                    <a:pt x="621983" y="173831"/>
                  </a:lnTo>
                  <a:cubicBezTo>
                    <a:pt x="629317" y="173069"/>
                    <a:pt x="635318" y="174403"/>
                    <a:pt x="639890" y="177927"/>
                  </a:cubicBezTo>
                  <a:cubicBezTo>
                    <a:pt x="644462" y="181451"/>
                    <a:pt x="647033" y="186023"/>
                    <a:pt x="647700" y="191548"/>
                  </a:cubicBezTo>
                  <a:cubicBezTo>
                    <a:pt x="648272" y="196787"/>
                    <a:pt x="646652" y="201549"/>
                    <a:pt x="642938" y="205835"/>
                  </a:cubicBezTo>
                  <a:cubicBezTo>
                    <a:pt x="639223" y="210122"/>
                    <a:pt x="633794" y="212693"/>
                    <a:pt x="626745" y="213455"/>
                  </a:cubicBezTo>
                  <a:lnTo>
                    <a:pt x="574739" y="219170"/>
                  </a:lnTo>
                  <a:lnTo>
                    <a:pt x="625031" y="679133"/>
                  </a:lnTo>
                  <a:lnTo>
                    <a:pt x="683990" y="672656"/>
                  </a:lnTo>
                  <a:cubicBezTo>
                    <a:pt x="691039" y="671894"/>
                    <a:pt x="696754" y="673227"/>
                    <a:pt x="700945" y="676656"/>
                  </a:cubicBezTo>
                  <a:cubicBezTo>
                    <a:pt x="705231" y="680085"/>
                    <a:pt x="707612" y="684371"/>
                    <a:pt x="708184" y="689610"/>
                  </a:cubicBezTo>
                  <a:cubicBezTo>
                    <a:pt x="708755" y="695135"/>
                    <a:pt x="707231" y="700088"/>
                    <a:pt x="703517" y="704564"/>
                  </a:cubicBezTo>
                  <a:close/>
                  <a:moveTo>
                    <a:pt x="911447" y="684848"/>
                  </a:moveTo>
                  <a:lnTo>
                    <a:pt x="879824" y="691801"/>
                  </a:lnTo>
                  <a:lnTo>
                    <a:pt x="878586" y="691801"/>
                  </a:lnTo>
                  <a:cubicBezTo>
                    <a:pt x="876300" y="692182"/>
                    <a:pt x="874300" y="691706"/>
                    <a:pt x="872681" y="690372"/>
                  </a:cubicBezTo>
                  <a:cubicBezTo>
                    <a:pt x="871061" y="689134"/>
                    <a:pt x="870013" y="687038"/>
                    <a:pt x="869537" y="684181"/>
                  </a:cubicBezTo>
                  <a:lnTo>
                    <a:pt x="867061" y="669322"/>
                  </a:lnTo>
                  <a:cubicBezTo>
                    <a:pt x="862870" y="677323"/>
                    <a:pt x="856012" y="684276"/>
                    <a:pt x="846582" y="690372"/>
                  </a:cubicBezTo>
                  <a:cubicBezTo>
                    <a:pt x="837152" y="696373"/>
                    <a:pt x="827056" y="699992"/>
                    <a:pt x="816293" y="701135"/>
                  </a:cubicBezTo>
                  <a:cubicBezTo>
                    <a:pt x="808006" y="701993"/>
                    <a:pt x="800481" y="701516"/>
                    <a:pt x="793718" y="699707"/>
                  </a:cubicBezTo>
                  <a:cubicBezTo>
                    <a:pt x="786860" y="697802"/>
                    <a:pt x="781050" y="694658"/>
                    <a:pt x="776192" y="690277"/>
                  </a:cubicBezTo>
                  <a:cubicBezTo>
                    <a:pt x="783812" y="720376"/>
                    <a:pt x="788575" y="738854"/>
                    <a:pt x="790575" y="745712"/>
                  </a:cubicBezTo>
                  <a:cubicBezTo>
                    <a:pt x="791051" y="747522"/>
                    <a:pt x="791242" y="748665"/>
                    <a:pt x="791337" y="749237"/>
                  </a:cubicBezTo>
                  <a:cubicBezTo>
                    <a:pt x="791718" y="753047"/>
                    <a:pt x="791051" y="755904"/>
                    <a:pt x="789146" y="758000"/>
                  </a:cubicBezTo>
                  <a:cubicBezTo>
                    <a:pt x="787241" y="760095"/>
                    <a:pt x="784955" y="761238"/>
                    <a:pt x="782193" y="761524"/>
                  </a:cubicBezTo>
                  <a:cubicBezTo>
                    <a:pt x="779145" y="761905"/>
                    <a:pt x="776573" y="760762"/>
                    <a:pt x="774573" y="758381"/>
                  </a:cubicBezTo>
                  <a:cubicBezTo>
                    <a:pt x="772573" y="755904"/>
                    <a:pt x="771335" y="752380"/>
                    <a:pt x="770763" y="747713"/>
                  </a:cubicBezTo>
                  <a:lnTo>
                    <a:pt x="752665" y="582454"/>
                  </a:lnTo>
                  <a:lnTo>
                    <a:pt x="736187" y="587693"/>
                  </a:lnTo>
                  <a:cubicBezTo>
                    <a:pt x="735521" y="587978"/>
                    <a:pt x="734568" y="588264"/>
                    <a:pt x="733330" y="588359"/>
                  </a:cubicBezTo>
                  <a:cubicBezTo>
                    <a:pt x="731044" y="588645"/>
                    <a:pt x="729044" y="588074"/>
                    <a:pt x="727424" y="586740"/>
                  </a:cubicBezTo>
                  <a:cubicBezTo>
                    <a:pt x="725805" y="585407"/>
                    <a:pt x="724853" y="583787"/>
                    <a:pt x="724662" y="581787"/>
                  </a:cubicBezTo>
                  <a:cubicBezTo>
                    <a:pt x="724472" y="580168"/>
                    <a:pt x="724853" y="578739"/>
                    <a:pt x="725805" y="577501"/>
                  </a:cubicBezTo>
                  <a:cubicBezTo>
                    <a:pt x="726758" y="576263"/>
                    <a:pt x="728186" y="575310"/>
                    <a:pt x="730187" y="574548"/>
                  </a:cubicBezTo>
                  <a:lnTo>
                    <a:pt x="759619" y="565214"/>
                  </a:lnTo>
                  <a:cubicBezTo>
                    <a:pt x="760476" y="564928"/>
                    <a:pt x="761143" y="564737"/>
                    <a:pt x="761619" y="564642"/>
                  </a:cubicBezTo>
                  <a:cubicBezTo>
                    <a:pt x="763334" y="564452"/>
                    <a:pt x="764762" y="564833"/>
                    <a:pt x="766001" y="565880"/>
                  </a:cubicBezTo>
                  <a:cubicBezTo>
                    <a:pt x="767239" y="566928"/>
                    <a:pt x="767906" y="568262"/>
                    <a:pt x="768096" y="569786"/>
                  </a:cubicBezTo>
                  <a:lnTo>
                    <a:pt x="777621" y="657225"/>
                  </a:lnTo>
                  <a:cubicBezTo>
                    <a:pt x="778669" y="667226"/>
                    <a:pt x="782384" y="674942"/>
                    <a:pt x="788765" y="680466"/>
                  </a:cubicBezTo>
                  <a:cubicBezTo>
                    <a:pt x="795147" y="685990"/>
                    <a:pt x="803815" y="688086"/>
                    <a:pt x="814959" y="686943"/>
                  </a:cubicBezTo>
                  <a:cubicBezTo>
                    <a:pt x="821722" y="686181"/>
                    <a:pt x="828485" y="684181"/>
                    <a:pt x="835343" y="680847"/>
                  </a:cubicBezTo>
                  <a:cubicBezTo>
                    <a:pt x="842201" y="677513"/>
                    <a:pt x="848201" y="673418"/>
                    <a:pt x="853345" y="668465"/>
                  </a:cubicBezTo>
                  <a:cubicBezTo>
                    <a:pt x="858584" y="663512"/>
                    <a:pt x="862108" y="658273"/>
                    <a:pt x="864013" y="652653"/>
                  </a:cubicBezTo>
                  <a:lnTo>
                    <a:pt x="855059" y="571024"/>
                  </a:lnTo>
                  <a:lnTo>
                    <a:pt x="838772" y="576263"/>
                  </a:lnTo>
                  <a:cubicBezTo>
                    <a:pt x="837819" y="576739"/>
                    <a:pt x="836771" y="577025"/>
                    <a:pt x="835724" y="577120"/>
                  </a:cubicBezTo>
                  <a:cubicBezTo>
                    <a:pt x="833342" y="577406"/>
                    <a:pt x="831247" y="576834"/>
                    <a:pt x="829628" y="575501"/>
                  </a:cubicBezTo>
                  <a:cubicBezTo>
                    <a:pt x="828008" y="574167"/>
                    <a:pt x="827056" y="572548"/>
                    <a:pt x="826865" y="570548"/>
                  </a:cubicBezTo>
                  <a:cubicBezTo>
                    <a:pt x="826675" y="568928"/>
                    <a:pt x="827056" y="567500"/>
                    <a:pt x="828008" y="566166"/>
                  </a:cubicBezTo>
                  <a:cubicBezTo>
                    <a:pt x="828961" y="564833"/>
                    <a:pt x="830485" y="563880"/>
                    <a:pt x="832676" y="563118"/>
                  </a:cubicBezTo>
                  <a:lnTo>
                    <a:pt x="861917" y="553879"/>
                  </a:lnTo>
                  <a:cubicBezTo>
                    <a:pt x="862775" y="553593"/>
                    <a:pt x="863441" y="553403"/>
                    <a:pt x="863918" y="553307"/>
                  </a:cubicBezTo>
                  <a:cubicBezTo>
                    <a:pt x="865632" y="553117"/>
                    <a:pt x="867061" y="553498"/>
                    <a:pt x="868299" y="554546"/>
                  </a:cubicBezTo>
                  <a:cubicBezTo>
                    <a:pt x="869537" y="555593"/>
                    <a:pt x="870204" y="556927"/>
                    <a:pt x="870395" y="558451"/>
                  </a:cubicBezTo>
                  <a:lnTo>
                    <a:pt x="883253" y="675799"/>
                  </a:lnTo>
                  <a:lnTo>
                    <a:pt x="908495" y="671132"/>
                  </a:lnTo>
                  <a:lnTo>
                    <a:pt x="909542" y="671132"/>
                  </a:lnTo>
                  <a:cubicBezTo>
                    <a:pt x="911828" y="670751"/>
                    <a:pt x="913638" y="671132"/>
                    <a:pt x="914876" y="672179"/>
                  </a:cubicBezTo>
                  <a:cubicBezTo>
                    <a:pt x="916115" y="673227"/>
                    <a:pt x="916877" y="674561"/>
                    <a:pt x="917067" y="676275"/>
                  </a:cubicBezTo>
                  <a:cubicBezTo>
                    <a:pt x="917258" y="677990"/>
                    <a:pt x="916877" y="679609"/>
                    <a:pt x="915829" y="681228"/>
                  </a:cubicBezTo>
                  <a:cubicBezTo>
                    <a:pt x="914876" y="682752"/>
                    <a:pt x="913352" y="683895"/>
                    <a:pt x="911352" y="684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88" name="Google Shape;788;p65"/>
          <p:cNvSpPr txBox="1"/>
          <p:nvPr/>
        </p:nvSpPr>
        <p:spPr>
          <a:xfrm>
            <a:off x="9772299" y="5912747"/>
            <a:ext cx="179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rPr>
              <a:t>morsemicro.com</a:t>
            </a:r>
            <a:endParaRPr b="0" i="0" sz="1500" u="none" cap="none" strike="noStrike">
              <a:solidFill>
                <a:schemeClr val="l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">
  <p:cSld name="2_Title Slide With Image">
    <p:bg>
      <p:bgPr>
        <a:gradFill>
          <a:gsLst>
            <a:gs pos="0">
              <a:srgbClr val="06020A"/>
            </a:gs>
            <a:gs pos="32000">
              <a:srgbClr val="340B4B"/>
            </a:gs>
            <a:gs pos="78000">
              <a:srgbClr val="5F1489"/>
            </a:gs>
            <a:gs pos="100000">
              <a:schemeClr val="accent1"/>
            </a:gs>
          </a:gsLst>
          <a:lin ang="18599929" scaled="0"/>
        </a:gra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6"/>
          <p:cNvSpPr txBox="1"/>
          <p:nvPr>
            <p:ph type="ctrTitle"/>
          </p:nvPr>
        </p:nvSpPr>
        <p:spPr>
          <a:xfrm>
            <a:off x="7376631" y="2635703"/>
            <a:ext cx="3868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91" name="Google Shape;791;p66"/>
          <p:cNvSpPr txBox="1"/>
          <p:nvPr>
            <p:ph idx="1" type="subTitle"/>
          </p:nvPr>
        </p:nvSpPr>
        <p:spPr>
          <a:xfrm>
            <a:off x="7376631" y="4820457"/>
            <a:ext cx="38688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92" name="Google Shape;792;p6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3" name="Google Shape;793;p66"/>
          <p:cNvSpPr/>
          <p:nvPr/>
        </p:nvSpPr>
        <p:spPr>
          <a:xfrm rot="2700000">
            <a:off x="-233201" y="4272693"/>
            <a:ext cx="4350588" cy="1195922"/>
          </a:xfrm>
          <a:custGeom>
            <a:rect b="b" l="l" r="r" t="t"/>
            <a:pathLst>
              <a:path extrusionOk="0" h="1808865" w="6580386">
                <a:moveTo>
                  <a:pt x="3324180" y="0"/>
                </a:moveTo>
                <a:cubicBezTo>
                  <a:pt x="3410000" y="3334"/>
                  <a:pt x="3516585" y="5620"/>
                  <a:pt x="3622884" y="12001"/>
                </a:cubicBezTo>
                <a:cubicBezTo>
                  <a:pt x="3750424" y="19621"/>
                  <a:pt x="3877582" y="33052"/>
                  <a:pt x="4004264" y="50863"/>
                </a:cubicBezTo>
                <a:cubicBezTo>
                  <a:pt x="4890756" y="175260"/>
                  <a:pt x="5690666" y="508825"/>
                  <a:pt x="6407327" y="1044035"/>
                </a:cubicBezTo>
                <a:cubicBezTo>
                  <a:pt x="6500291" y="1113473"/>
                  <a:pt x="6557631" y="1204531"/>
                  <a:pt x="6575253" y="1319117"/>
                </a:cubicBezTo>
                <a:cubicBezTo>
                  <a:pt x="6591350" y="1424083"/>
                  <a:pt x="6569443" y="1521905"/>
                  <a:pt x="6511626" y="1611249"/>
                </a:cubicBezTo>
                <a:cubicBezTo>
                  <a:pt x="6443141" y="1716976"/>
                  <a:pt x="6345986" y="1780127"/>
                  <a:pt x="6221970" y="1798796"/>
                </a:cubicBezTo>
                <a:cubicBezTo>
                  <a:pt x="6107670" y="1816037"/>
                  <a:pt x="6003562" y="1787938"/>
                  <a:pt x="5909360" y="1720024"/>
                </a:cubicBezTo>
                <a:cubicBezTo>
                  <a:pt x="5821064" y="1656398"/>
                  <a:pt x="5733147" y="1592104"/>
                  <a:pt x="5641803" y="1533049"/>
                </a:cubicBezTo>
                <a:cubicBezTo>
                  <a:pt x="5210225" y="1253871"/>
                  <a:pt x="4743119" y="1058513"/>
                  <a:pt x="4241628" y="945547"/>
                </a:cubicBezTo>
                <a:cubicBezTo>
                  <a:pt x="4095324" y="912590"/>
                  <a:pt x="3947687" y="887444"/>
                  <a:pt x="3798810" y="869632"/>
                </a:cubicBezTo>
                <a:cubicBezTo>
                  <a:pt x="3584498" y="844010"/>
                  <a:pt x="3369328" y="834676"/>
                  <a:pt x="3153682" y="842201"/>
                </a:cubicBezTo>
                <a:cubicBezTo>
                  <a:pt x="2531414" y="864013"/>
                  <a:pt x="1939721" y="1009459"/>
                  <a:pt x="1380318" y="1283875"/>
                </a:cubicBezTo>
                <a:cubicBezTo>
                  <a:pt x="1130858" y="1406271"/>
                  <a:pt x="896162" y="1552575"/>
                  <a:pt x="674896" y="1720691"/>
                </a:cubicBezTo>
                <a:cubicBezTo>
                  <a:pt x="427341" y="1908715"/>
                  <a:pt x="75678" y="1781365"/>
                  <a:pt x="10908" y="1477613"/>
                </a:cubicBezTo>
                <a:cubicBezTo>
                  <a:pt x="-25191" y="1308545"/>
                  <a:pt x="28815" y="1165574"/>
                  <a:pt x="165404" y="1058513"/>
                </a:cubicBezTo>
                <a:cubicBezTo>
                  <a:pt x="327329" y="931640"/>
                  <a:pt x="498969" y="818483"/>
                  <a:pt x="676515" y="714565"/>
                </a:cubicBezTo>
                <a:cubicBezTo>
                  <a:pt x="1114665" y="458057"/>
                  <a:pt x="1580248" y="269176"/>
                  <a:pt x="2073738" y="149542"/>
                </a:cubicBezTo>
                <a:cubicBezTo>
                  <a:pt x="2224518" y="112967"/>
                  <a:pt x="2376442" y="81724"/>
                  <a:pt x="2530271" y="60674"/>
                </a:cubicBezTo>
                <a:cubicBezTo>
                  <a:pt x="2639523" y="45720"/>
                  <a:pt x="2748965" y="32004"/>
                  <a:pt x="2858693" y="21431"/>
                </a:cubicBezTo>
                <a:cubicBezTo>
                  <a:pt x="2944227" y="13240"/>
                  <a:pt x="3030333" y="10192"/>
                  <a:pt x="3116249" y="6096"/>
                </a:cubicBezTo>
                <a:cubicBezTo>
                  <a:pt x="3178542" y="3143"/>
                  <a:pt x="3241026" y="2381"/>
                  <a:pt x="3324275" y="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4" name="Google Shape;794;p66"/>
          <p:cNvSpPr/>
          <p:nvPr/>
        </p:nvSpPr>
        <p:spPr>
          <a:xfrm rot="2700000">
            <a:off x="-26928" y="5565615"/>
            <a:ext cx="1813325" cy="709457"/>
          </a:xfrm>
          <a:custGeom>
            <a:rect b="b" l="l" r="r" t="t"/>
            <a:pathLst>
              <a:path extrusionOk="0" h="1073074" w="2742704">
                <a:moveTo>
                  <a:pt x="2332176" y="1069832"/>
                </a:moveTo>
                <a:cubicBezTo>
                  <a:pt x="2257310" y="1069546"/>
                  <a:pt x="2192445" y="1055259"/>
                  <a:pt x="2131961" y="1023445"/>
                </a:cubicBezTo>
                <a:cubicBezTo>
                  <a:pt x="1997754" y="952960"/>
                  <a:pt x="1855736" y="904097"/>
                  <a:pt x="1707527" y="873141"/>
                </a:cubicBezTo>
                <a:cubicBezTo>
                  <a:pt x="1560652" y="842470"/>
                  <a:pt x="1412347" y="832183"/>
                  <a:pt x="1262519" y="842375"/>
                </a:cubicBezTo>
                <a:cubicBezTo>
                  <a:pt x="1033062" y="857901"/>
                  <a:pt x="817035" y="919813"/>
                  <a:pt x="612723" y="1025064"/>
                </a:cubicBezTo>
                <a:cubicBezTo>
                  <a:pt x="359454" y="1155557"/>
                  <a:pt x="58845" y="1008015"/>
                  <a:pt x="7029" y="727789"/>
                </a:cubicBezTo>
                <a:cubicBezTo>
                  <a:pt x="-25928" y="549767"/>
                  <a:pt x="59130" y="371745"/>
                  <a:pt x="217722" y="286496"/>
                </a:cubicBezTo>
                <a:cubicBezTo>
                  <a:pt x="341261" y="220107"/>
                  <a:pt x="470229" y="166100"/>
                  <a:pt x="603579" y="122571"/>
                </a:cubicBezTo>
                <a:cubicBezTo>
                  <a:pt x="750741" y="74565"/>
                  <a:pt x="901045" y="40656"/>
                  <a:pt x="1054588" y="20748"/>
                </a:cubicBezTo>
                <a:cubicBezTo>
                  <a:pt x="1209084" y="746"/>
                  <a:pt x="1364055" y="-4969"/>
                  <a:pt x="1519408" y="4365"/>
                </a:cubicBezTo>
                <a:cubicBezTo>
                  <a:pt x="1872214" y="25797"/>
                  <a:pt x="2205970" y="118761"/>
                  <a:pt x="2519247" y="280876"/>
                </a:cubicBezTo>
                <a:cubicBezTo>
                  <a:pt x="2669457" y="358600"/>
                  <a:pt x="2742800" y="489759"/>
                  <a:pt x="2742704" y="658923"/>
                </a:cubicBezTo>
                <a:cubicBezTo>
                  <a:pt x="2742704" y="867521"/>
                  <a:pt x="2576969" y="1037542"/>
                  <a:pt x="2379897" y="1066308"/>
                </a:cubicBezTo>
                <a:cubicBezTo>
                  <a:pt x="2361894" y="1068975"/>
                  <a:pt x="2343511" y="1068975"/>
                  <a:pt x="2332082" y="1069832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5" name="Google Shape;795;p66"/>
          <p:cNvSpPr/>
          <p:nvPr/>
        </p:nvSpPr>
        <p:spPr>
          <a:xfrm rot="2700000">
            <a:off x="155631" y="2447300"/>
            <a:ext cx="1358091" cy="1055403"/>
          </a:xfrm>
          <a:custGeom>
            <a:rect b="b" l="l" r="r" t="t"/>
            <a:pathLst>
              <a:path extrusionOk="0" h="1596326" w="2054150">
                <a:moveTo>
                  <a:pt x="2053956" y="449241"/>
                </a:moveTo>
                <a:cubicBezTo>
                  <a:pt x="2044241" y="589259"/>
                  <a:pt x="1970041" y="719656"/>
                  <a:pt x="1813640" y="794141"/>
                </a:cubicBezTo>
                <a:cubicBezTo>
                  <a:pt x="1414828" y="984165"/>
                  <a:pt x="1041544" y="1214766"/>
                  <a:pt x="696453" y="1490610"/>
                </a:cubicBezTo>
                <a:cubicBezTo>
                  <a:pt x="640256" y="1535568"/>
                  <a:pt x="579581" y="1569477"/>
                  <a:pt x="509096" y="1585860"/>
                </a:cubicBezTo>
                <a:cubicBezTo>
                  <a:pt x="283449" y="1638438"/>
                  <a:pt x="49705" y="1487276"/>
                  <a:pt x="8367" y="1259247"/>
                </a:cubicBezTo>
                <a:cubicBezTo>
                  <a:pt x="-21542" y="1094370"/>
                  <a:pt x="28750" y="955590"/>
                  <a:pt x="158957" y="850815"/>
                </a:cubicBezTo>
                <a:cubicBezTo>
                  <a:pt x="507572" y="570304"/>
                  <a:pt x="882381" y="329798"/>
                  <a:pt x="1281288" y="126915"/>
                </a:cubicBezTo>
                <a:cubicBezTo>
                  <a:pt x="1340248" y="96911"/>
                  <a:pt x="1399874" y="68146"/>
                  <a:pt x="1459501" y="39571"/>
                </a:cubicBezTo>
                <a:cubicBezTo>
                  <a:pt x="1515222" y="12806"/>
                  <a:pt x="1574372" y="-1577"/>
                  <a:pt x="1636094" y="138"/>
                </a:cubicBezTo>
                <a:cubicBezTo>
                  <a:pt x="1798400" y="4519"/>
                  <a:pt x="1921368" y="77004"/>
                  <a:pt x="2001949" y="218260"/>
                </a:cubicBezTo>
                <a:cubicBezTo>
                  <a:pt x="2039478" y="284078"/>
                  <a:pt x="2054432" y="347609"/>
                  <a:pt x="2054147" y="449146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6" name="Google Shape;796;p66"/>
          <p:cNvSpPr/>
          <p:nvPr/>
        </p:nvSpPr>
        <p:spPr>
          <a:xfrm rot="2700000">
            <a:off x="3143332" y="5431911"/>
            <a:ext cx="1358127" cy="1052187"/>
          </a:xfrm>
          <a:custGeom>
            <a:rect b="b" l="l" r="r" t="t"/>
            <a:pathLst>
              <a:path extrusionOk="0" h="1591462" w="2054205">
                <a:moveTo>
                  <a:pt x="2054000" y="1174440"/>
                </a:moveTo>
                <a:cubicBezTo>
                  <a:pt x="2060096" y="1354844"/>
                  <a:pt x="1930175" y="1541058"/>
                  <a:pt x="1724530" y="1582206"/>
                </a:cubicBezTo>
                <a:cubicBezTo>
                  <a:pt x="1595467" y="1608113"/>
                  <a:pt x="1478119" y="1579538"/>
                  <a:pt x="1374677" y="1497719"/>
                </a:cubicBezTo>
                <a:cubicBezTo>
                  <a:pt x="1259996" y="1407041"/>
                  <a:pt x="1142648" y="1319982"/>
                  <a:pt x="1021585" y="1237782"/>
                </a:cubicBezTo>
                <a:cubicBezTo>
                  <a:pt x="778031" y="1072523"/>
                  <a:pt x="523619" y="926314"/>
                  <a:pt x="256633" y="802394"/>
                </a:cubicBezTo>
                <a:cubicBezTo>
                  <a:pt x="204150" y="778010"/>
                  <a:pt x="155668" y="748578"/>
                  <a:pt x="116710" y="705810"/>
                </a:cubicBezTo>
                <a:cubicBezTo>
                  <a:pt x="8506" y="587033"/>
                  <a:pt x="-26545" y="448635"/>
                  <a:pt x="20317" y="295187"/>
                </a:cubicBezTo>
                <a:cubicBezTo>
                  <a:pt x="67276" y="141740"/>
                  <a:pt x="173289" y="45823"/>
                  <a:pt x="330451" y="10104"/>
                </a:cubicBezTo>
                <a:cubicBezTo>
                  <a:pt x="425797" y="-11613"/>
                  <a:pt x="517808" y="2579"/>
                  <a:pt x="606010" y="44013"/>
                </a:cubicBezTo>
                <a:cubicBezTo>
                  <a:pt x="974246" y="216987"/>
                  <a:pt x="1323052" y="422918"/>
                  <a:pt x="1652236" y="661805"/>
                </a:cubicBezTo>
                <a:cubicBezTo>
                  <a:pt x="1732912" y="720383"/>
                  <a:pt x="1811875" y="781439"/>
                  <a:pt x="1890742" y="842399"/>
                </a:cubicBezTo>
                <a:cubicBezTo>
                  <a:pt x="1978943" y="910598"/>
                  <a:pt x="2032283" y="1000228"/>
                  <a:pt x="2049523" y="1110623"/>
                </a:cubicBezTo>
                <a:cubicBezTo>
                  <a:pt x="2052762" y="1131578"/>
                  <a:pt x="2052571" y="1153009"/>
                  <a:pt x="2053905" y="117425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7" name="Google Shape;797;p66"/>
          <p:cNvSpPr/>
          <p:nvPr/>
        </p:nvSpPr>
        <p:spPr>
          <a:xfrm rot="2700000">
            <a:off x="1523373" y="3270636"/>
            <a:ext cx="1487175" cy="703894"/>
          </a:xfrm>
          <a:custGeom>
            <a:rect b="b" l="l" r="r" t="t"/>
            <a:pathLst>
              <a:path extrusionOk="0" h="1064660" w="2249393">
                <a:moveTo>
                  <a:pt x="1819276" y="277"/>
                </a:moveTo>
                <a:cubicBezTo>
                  <a:pt x="2005109" y="-6581"/>
                  <a:pt x="2167415" y="114482"/>
                  <a:pt x="2225231" y="277169"/>
                </a:cubicBezTo>
                <a:cubicBezTo>
                  <a:pt x="2309337" y="514056"/>
                  <a:pt x="2165796" y="772469"/>
                  <a:pt x="1919955" y="825142"/>
                </a:cubicBezTo>
                <a:cubicBezTo>
                  <a:pt x="1891856" y="831143"/>
                  <a:pt x="1862710" y="832762"/>
                  <a:pt x="1833849" y="834763"/>
                </a:cubicBezTo>
                <a:cubicBezTo>
                  <a:pt x="1754125" y="840382"/>
                  <a:pt x="1674210" y="843621"/>
                  <a:pt x="1594676" y="850669"/>
                </a:cubicBezTo>
                <a:cubicBezTo>
                  <a:pt x="1517429" y="857432"/>
                  <a:pt x="1440181" y="865814"/>
                  <a:pt x="1363409" y="876768"/>
                </a:cubicBezTo>
                <a:cubicBezTo>
                  <a:pt x="1253586" y="892484"/>
                  <a:pt x="1143763" y="909058"/>
                  <a:pt x="1034606" y="929060"/>
                </a:cubicBezTo>
                <a:cubicBezTo>
                  <a:pt x="866299" y="959921"/>
                  <a:pt x="700279" y="1001069"/>
                  <a:pt x="535687" y="1047932"/>
                </a:cubicBezTo>
                <a:cubicBezTo>
                  <a:pt x="347759" y="1101558"/>
                  <a:pt x="150591" y="1023167"/>
                  <a:pt x="55817" y="856956"/>
                </a:cubicBezTo>
                <a:cubicBezTo>
                  <a:pt x="-78390" y="621688"/>
                  <a:pt x="39815" y="322413"/>
                  <a:pt x="299181" y="247261"/>
                </a:cubicBezTo>
                <a:cubicBezTo>
                  <a:pt x="464916" y="199255"/>
                  <a:pt x="632270" y="157821"/>
                  <a:pt x="801720" y="125055"/>
                </a:cubicBezTo>
                <a:cubicBezTo>
                  <a:pt x="910591" y="104005"/>
                  <a:pt x="1019843" y="84669"/>
                  <a:pt x="1129380" y="67048"/>
                </a:cubicBezTo>
                <a:cubicBezTo>
                  <a:pt x="1204342" y="54951"/>
                  <a:pt x="1279970" y="46283"/>
                  <a:pt x="1355504" y="37901"/>
                </a:cubicBezTo>
                <a:cubicBezTo>
                  <a:pt x="1443896" y="28090"/>
                  <a:pt x="1532478" y="19327"/>
                  <a:pt x="1621156" y="11993"/>
                </a:cubicBezTo>
                <a:cubicBezTo>
                  <a:pt x="1687069" y="6564"/>
                  <a:pt x="1753268" y="4087"/>
                  <a:pt x="1819371" y="277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8" name="Google Shape;798;p66"/>
          <p:cNvSpPr/>
          <p:nvPr/>
        </p:nvSpPr>
        <p:spPr>
          <a:xfrm rot="2700000">
            <a:off x="676280" y="4723477"/>
            <a:ext cx="1206265" cy="660104"/>
          </a:xfrm>
          <a:custGeom>
            <a:rect b="b" l="l" r="r" t="t"/>
            <a:pathLst>
              <a:path extrusionOk="0" h="998425" w="1824510">
                <a:moveTo>
                  <a:pt x="1824415" y="429576"/>
                </a:moveTo>
                <a:cubicBezTo>
                  <a:pt x="1826606" y="639603"/>
                  <a:pt x="1669538" y="824864"/>
                  <a:pt x="1458941" y="855439"/>
                </a:cubicBezTo>
                <a:cubicBezTo>
                  <a:pt x="1420745" y="860964"/>
                  <a:pt x="1381598" y="860964"/>
                  <a:pt x="1342831" y="861726"/>
                </a:cubicBezTo>
                <a:cubicBezTo>
                  <a:pt x="1072797" y="867155"/>
                  <a:pt x="808193" y="908112"/>
                  <a:pt x="548446" y="981645"/>
                </a:cubicBezTo>
                <a:cubicBezTo>
                  <a:pt x="322037" y="1045653"/>
                  <a:pt x="89150" y="921257"/>
                  <a:pt x="19713" y="698467"/>
                </a:cubicBezTo>
                <a:cubicBezTo>
                  <a:pt x="-50105" y="474820"/>
                  <a:pt x="70577" y="228694"/>
                  <a:pt x="301939" y="157161"/>
                </a:cubicBezTo>
                <a:cubicBezTo>
                  <a:pt x="443766" y="113346"/>
                  <a:pt x="588356" y="79914"/>
                  <a:pt x="734945" y="56673"/>
                </a:cubicBezTo>
                <a:cubicBezTo>
                  <a:pt x="833339" y="41052"/>
                  <a:pt x="932113" y="27621"/>
                  <a:pt x="1031173" y="17049"/>
                </a:cubicBezTo>
                <a:cubicBezTo>
                  <a:pt x="1155379" y="3809"/>
                  <a:pt x="1280252" y="-2097"/>
                  <a:pt x="1405124" y="666"/>
                </a:cubicBezTo>
                <a:cubicBezTo>
                  <a:pt x="1618865" y="5238"/>
                  <a:pt x="1796793" y="167734"/>
                  <a:pt x="1821843" y="379380"/>
                </a:cubicBezTo>
                <a:cubicBezTo>
                  <a:pt x="1823844" y="395953"/>
                  <a:pt x="1823653" y="412812"/>
                  <a:pt x="1824510" y="42948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99" name="Google Shape;799;p66"/>
          <p:cNvSpPr/>
          <p:nvPr/>
        </p:nvSpPr>
        <p:spPr>
          <a:xfrm rot="2700000">
            <a:off x="1647025" y="5490442"/>
            <a:ext cx="569226" cy="570249"/>
          </a:xfrm>
          <a:custGeom>
            <a:rect b="b" l="l" r="r" t="t"/>
            <a:pathLst>
              <a:path extrusionOk="0" h="862518" w="860970">
                <a:moveTo>
                  <a:pt x="4" y="433963"/>
                </a:moveTo>
                <a:cubicBezTo>
                  <a:pt x="-949" y="196696"/>
                  <a:pt x="191837" y="1052"/>
                  <a:pt x="427390" y="4"/>
                </a:cubicBezTo>
                <a:cubicBezTo>
                  <a:pt x="666754" y="-1043"/>
                  <a:pt x="860206" y="190409"/>
                  <a:pt x="860968" y="429201"/>
                </a:cubicBezTo>
                <a:cubicBezTo>
                  <a:pt x="861730" y="666278"/>
                  <a:pt x="670278" y="859921"/>
                  <a:pt x="435868" y="862493"/>
                </a:cubicBezTo>
                <a:cubicBezTo>
                  <a:pt x="202124" y="864970"/>
                  <a:pt x="2289" y="682566"/>
                  <a:pt x="4" y="434059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0" name="Google Shape;800;p66"/>
          <p:cNvSpPr/>
          <p:nvPr/>
        </p:nvSpPr>
        <p:spPr>
          <a:xfrm rot="2700000">
            <a:off x="1876076" y="6116144"/>
            <a:ext cx="568666" cy="568538"/>
          </a:xfrm>
          <a:custGeom>
            <a:rect b="b" l="l" r="r" t="t"/>
            <a:pathLst>
              <a:path extrusionOk="0" h="859930" w="860123">
                <a:moveTo>
                  <a:pt x="430056" y="859930"/>
                </a:moveTo>
                <a:cubicBezTo>
                  <a:pt x="190598" y="859644"/>
                  <a:pt x="859" y="668097"/>
                  <a:pt x="2" y="428257"/>
                </a:cubicBezTo>
                <a:cubicBezTo>
                  <a:pt x="-760" y="204039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1" name="Google Shape;801;p66"/>
          <p:cNvSpPr/>
          <p:nvPr/>
        </p:nvSpPr>
        <p:spPr>
          <a:xfrm rot="2700000">
            <a:off x="113835" y="4342073"/>
            <a:ext cx="568424" cy="568795"/>
          </a:xfrm>
          <a:custGeom>
            <a:rect b="b" l="l" r="r" t="t"/>
            <a:pathLst>
              <a:path extrusionOk="0" h="860318" w="859757">
                <a:moveTo>
                  <a:pt x="428545" y="860311"/>
                </a:moveTo>
                <a:cubicBezTo>
                  <a:pt x="188896" y="858882"/>
                  <a:pt x="-1985" y="665906"/>
                  <a:pt x="16" y="427304"/>
                </a:cubicBezTo>
                <a:cubicBezTo>
                  <a:pt x="2016" y="187941"/>
                  <a:pt x="194992" y="-1797"/>
                  <a:pt x="434356" y="13"/>
                </a:cubicBezTo>
                <a:cubicBezTo>
                  <a:pt x="670861" y="1823"/>
                  <a:pt x="861742" y="196609"/>
                  <a:pt x="859742" y="434258"/>
                </a:cubicBezTo>
                <a:cubicBezTo>
                  <a:pt x="857742" y="670954"/>
                  <a:pt x="664670" y="861740"/>
                  <a:pt x="428545" y="86031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2" name="Google Shape;802;p66"/>
          <p:cNvSpPr/>
          <p:nvPr/>
        </p:nvSpPr>
        <p:spPr>
          <a:xfrm rot="2700000">
            <a:off x="3170777" y="4630207"/>
            <a:ext cx="551997" cy="552165"/>
          </a:xfrm>
          <a:custGeom>
            <a:rect b="b" l="l" r="r" t="t"/>
            <a:pathLst>
              <a:path extrusionOk="0" h="835165" w="834911">
                <a:moveTo>
                  <a:pt x="44" y="414918"/>
                </a:moveTo>
                <a:cubicBezTo>
                  <a:pt x="235" y="183842"/>
                  <a:pt x="192544" y="-1515"/>
                  <a:pt x="421240" y="9"/>
                </a:cubicBezTo>
                <a:cubicBezTo>
                  <a:pt x="628694" y="1438"/>
                  <a:pt x="835482" y="167840"/>
                  <a:pt x="834910" y="417966"/>
                </a:cubicBezTo>
                <a:cubicBezTo>
                  <a:pt x="834339" y="651424"/>
                  <a:pt x="648983" y="836209"/>
                  <a:pt x="415715" y="835161"/>
                </a:cubicBezTo>
                <a:cubicBezTo>
                  <a:pt x="171304" y="834018"/>
                  <a:pt x="-3194" y="633803"/>
                  <a:pt x="44" y="414918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3" name="Google Shape;803;p66"/>
          <p:cNvSpPr/>
          <p:nvPr/>
        </p:nvSpPr>
        <p:spPr>
          <a:xfrm rot="2700000">
            <a:off x="2811868" y="4093351"/>
            <a:ext cx="552111" cy="551845"/>
          </a:xfrm>
          <a:custGeom>
            <a:rect b="b" l="l" r="r" t="t"/>
            <a:pathLst>
              <a:path extrusionOk="0" h="834681" w="835083">
                <a:moveTo>
                  <a:pt x="418649" y="5"/>
                </a:moveTo>
                <a:cubicBezTo>
                  <a:pt x="649820" y="1339"/>
                  <a:pt x="835748" y="188029"/>
                  <a:pt x="835082" y="417105"/>
                </a:cubicBezTo>
                <a:cubicBezTo>
                  <a:pt x="834415" y="637609"/>
                  <a:pt x="660679" y="835062"/>
                  <a:pt x="416458" y="834681"/>
                </a:cubicBezTo>
                <a:cubicBezTo>
                  <a:pt x="179857" y="834300"/>
                  <a:pt x="-2452" y="643229"/>
                  <a:pt x="25" y="412819"/>
                </a:cubicBezTo>
                <a:cubicBezTo>
                  <a:pt x="2597" y="178980"/>
                  <a:pt x="193002" y="-1138"/>
                  <a:pt x="418553" y="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4" name="Google Shape;804;p66"/>
          <p:cNvSpPr/>
          <p:nvPr/>
        </p:nvSpPr>
        <p:spPr>
          <a:xfrm rot="2700000">
            <a:off x="90609" y="6127587"/>
            <a:ext cx="568666" cy="568538"/>
          </a:xfrm>
          <a:custGeom>
            <a:rect b="b" l="l" r="r" t="t"/>
            <a:pathLst>
              <a:path extrusionOk="0" h="859929" w="860123">
                <a:moveTo>
                  <a:pt x="430056" y="859930"/>
                </a:moveTo>
                <a:cubicBezTo>
                  <a:pt x="190598" y="859644"/>
                  <a:pt x="860" y="668097"/>
                  <a:pt x="2" y="428257"/>
                </a:cubicBezTo>
                <a:cubicBezTo>
                  <a:pt x="-760" y="204038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05" name="Google Shape;805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1300" y="483851"/>
            <a:ext cx="2387000" cy="56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With Image 1">
  <p:cSld name="2_Title Slide With Image_1">
    <p:bg>
      <p:bgPr>
        <a:gradFill>
          <a:gsLst>
            <a:gs pos="0">
              <a:srgbClr val="776E82"/>
            </a:gs>
            <a:gs pos="100000">
              <a:srgbClr val="373638"/>
            </a:gs>
          </a:gsLst>
          <a:lin ang="5400012" scaled="0"/>
        </a:gra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67"/>
          <p:cNvSpPr txBox="1"/>
          <p:nvPr>
            <p:ph type="ctrTitle"/>
          </p:nvPr>
        </p:nvSpPr>
        <p:spPr>
          <a:xfrm>
            <a:off x="1982193" y="2657251"/>
            <a:ext cx="87357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  <a:defRPr sz="4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8" name="Google Shape;808;p6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09" name="Google Shape;809;p67"/>
          <p:cNvSpPr/>
          <p:nvPr/>
        </p:nvSpPr>
        <p:spPr>
          <a:xfrm rot="2700000">
            <a:off x="-233201" y="4272693"/>
            <a:ext cx="4350588" cy="1195922"/>
          </a:xfrm>
          <a:custGeom>
            <a:rect b="b" l="l" r="r" t="t"/>
            <a:pathLst>
              <a:path extrusionOk="0" h="1808865" w="6580386">
                <a:moveTo>
                  <a:pt x="3324180" y="0"/>
                </a:moveTo>
                <a:cubicBezTo>
                  <a:pt x="3410000" y="3334"/>
                  <a:pt x="3516585" y="5620"/>
                  <a:pt x="3622884" y="12001"/>
                </a:cubicBezTo>
                <a:cubicBezTo>
                  <a:pt x="3750424" y="19621"/>
                  <a:pt x="3877582" y="33052"/>
                  <a:pt x="4004264" y="50863"/>
                </a:cubicBezTo>
                <a:cubicBezTo>
                  <a:pt x="4890756" y="175260"/>
                  <a:pt x="5690666" y="508825"/>
                  <a:pt x="6407327" y="1044035"/>
                </a:cubicBezTo>
                <a:cubicBezTo>
                  <a:pt x="6500291" y="1113473"/>
                  <a:pt x="6557631" y="1204531"/>
                  <a:pt x="6575253" y="1319117"/>
                </a:cubicBezTo>
                <a:cubicBezTo>
                  <a:pt x="6591350" y="1424083"/>
                  <a:pt x="6569443" y="1521905"/>
                  <a:pt x="6511626" y="1611249"/>
                </a:cubicBezTo>
                <a:cubicBezTo>
                  <a:pt x="6443141" y="1716976"/>
                  <a:pt x="6345986" y="1780127"/>
                  <a:pt x="6221970" y="1798796"/>
                </a:cubicBezTo>
                <a:cubicBezTo>
                  <a:pt x="6107670" y="1816037"/>
                  <a:pt x="6003562" y="1787938"/>
                  <a:pt x="5909360" y="1720024"/>
                </a:cubicBezTo>
                <a:cubicBezTo>
                  <a:pt x="5821064" y="1656398"/>
                  <a:pt x="5733147" y="1592104"/>
                  <a:pt x="5641803" y="1533049"/>
                </a:cubicBezTo>
                <a:cubicBezTo>
                  <a:pt x="5210225" y="1253871"/>
                  <a:pt x="4743119" y="1058513"/>
                  <a:pt x="4241628" y="945547"/>
                </a:cubicBezTo>
                <a:cubicBezTo>
                  <a:pt x="4095324" y="912590"/>
                  <a:pt x="3947687" y="887444"/>
                  <a:pt x="3798810" y="869632"/>
                </a:cubicBezTo>
                <a:cubicBezTo>
                  <a:pt x="3584498" y="844010"/>
                  <a:pt x="3369328" y="834676"/>
                  <a:pt x="3153682" y="842201"/>
                </a:cubicBezTo>
                <a:cubicBezTo>
                  <a:pt x="2531414" y="864013"/>
                  <a:pt x="1939721" y="1009459"/>
                  <a:pt x="1380318" y="1283875"/>
                </a:cubicBezTo>
                <a:cubicBezTo>
                  <a:pt x="1130858" y="1406271"/>
                  <a:pt x="896162" y="1552575"/>
                  <a:pt x="674896" y="1720691"/>
                </a:cubicBezTo>
                <a:cubicBezTo>
                  <a:pt x="427341" y="1908715"/>
                  <a:pt x="75678" y="1781365"/>
                  <a:pt x="10908" y="1477613"/>
                </a:cubicBezTo>
                <a:cubicBezTo>
                  <a:pt x="-25191" y="1308545"/>
                  <a:pt x="28815" y="1165574"/>
                  <a:pt x="165404" y="1058513"/>
                </a:cubicBezTo>
                <a:cubicBezTo>
                  <a:pt x="327329" y="931640"/>
                  <a:pt x="498969" y="818483"/>
                  <a:pt x="676515" y="714565"/>
                </a:cubicBezTo>
                <a:cubicBezTo>
                  <a:pt x="1114665" y="458057"/>
                  <a:pt x="1580248" y="269176"/>
                  <a:pt x="2073738" y="149542"/>
                </a:cubicBezTo>
                <a:cubicBezTo>
                  <a:pt x="2224518" y="112967"/>
                  <a:pt x="2376442" y="81724"/>
                  <a:pt x="2530271" y="60674"/>
                </a:cubicBezTo>
                <a:cubicBezTo>
                  <a:pt x="2639523" y="45720"/>
                  <a:pt x="2748965" y="32004"/>
                  <a:pt x="2858693" y="21431"/>
                </a:cubicBezTo>
                <a:cubicBezTo>
                  <a:pt x="2944227" y="13240"/>
                  <a:pt x="3030333" y="10192"/>
                  <a:pt x="3116249" y="6096"/>
                </a:cubicBezTo>
                <a:cubicBezTo>
                  <a:pt x="3178542" y="3143"/>
                  <a:pt x="3241026" y="2381"/>
                  <a:pt x="3324275" y="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0" name="Google Shape;810;p67"/>
          <p:cNvSpPr/>
          <p:nvPr/>
        </p:nvSpPr>
        <p:spPr>
          <a:xfrm rot="2700000">
            <a:off x="-26928" y="5565615"/>
            <a:ext cx="1813325" cy="709457"/>
          </a:xfrm>
          <a:custGeom>
            <a:rect b="b" l="l" r="r" t="t"/>
            <a:pathLst>
              <a:path extrusionOk="0" h="1073074" w="2742704">
                <a:moveTo>
                  <a:pt x="2332176" y="1069832"/>
                </a:moveTo>
                <a:cubicBezTo>
                  <a:pt x="2257310" y="1069546"/>
                  <a:pt x="2192445" y="1055259"/>
                  <a:pt x="2131961" y="1023445"/>
                </a:cubicBezTo>
                <a:cubicBezTo>
                  <a:pt x="1997754" y="952960"/>
                  <a:pt x="1855736" y="904097"/>
                  <a:pt x="1707527" y="873141"/>
                </a:cubicBezTo>
                <a:cubicBezTo>
                  <a:pt x="1560652" y="842470"/>
                  <a:pt x="1412347" y="832183"/>
                  <a:pt x="1262519" y="842375"/>
                </a:cubicBezTo>
                <a:cubicBezTo>
                  <a:pt x="1033062" y="857901"/>
                  <a:pt x="817035" y="919813"/>
                  <a:pt x="612723" y="1025064"/>
                </a:cubicBezTo>
                <a:cubicBezTo>
                  <a:pt x="359454" y="1155557"/>
                  <a:pt x="58845" y="1008015"/>
                  <a:pt x="7029" y="727789"/>
                </a:cubicBezTo>
                <a:cubicBezTo>
                  <a:pt x="-25928" y="549767"/>
                  <a:pt x="59130" y="371745"/>
                  <a:pt x="217722" y="286496"/>
                </a:cubicBezTo>
                <a:cubicBezTo>
                  <a:pt x="341261" y="220107"/>
                  <a:pt x="470229" y="166100"/>
                  <a:pt x="603579" y="122571"/>
                </a:cubicBezTo>
                <a:cubicBezTo>
                  <a:pt x="750741" y="74565"/>
                  <a:pt x="901045" y="40656"/>
                  <a:pt x="1054588" y="20748"/>
                </a:cubicBezTo>
                <a:cubicBezTo>
                  <a:pt x="1209084" y="746"/>
                  <a:pt x="1364055" y="-4969"/>
                  <a:pt x="1519408" y="4365"/>
                </a:cubicBezTo>
                <a:cubicBezTo>
                  <a:pt x="1872214" y="25797"/>
                  <a:pt x="2205970" y="118761"/>
                  <a:pt x="2519247" y="280876"/>
                </a:cubicBezTo>
                <a:cubicBezTo>
                  <a:pt x="2669457" y="358600"/>
                  <a:pt x="2742800" y="489759"/>
                  <a:pt x="2742704" y="658923"/>
                </a:cubicBezTo>
                <a:cubicBezTo>
                  <a:pt x="2742704" y="867521"/>
                  <a:pt x="2576969" y="1037542"/>
                  <a:pt x="2379897" y="1066308"/>
                </a:cubicBezTo>
                <a:cubicBezTo>
                  <a:pt x="2361894" y="1068975"/>
                  <a:pt x="2343511" y="1068975"/>
                  <a:pt x="2332082" y="1069832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1" name="Google Shape;811;p67"/>
          <p:cNvSpPr/>
          <p:nvPr/>
        </p:nvSpPr>
        <p:spPr>
          <a:xfrm rot="2700000">
            <a:off x="155631" y="2447300"/>
            <a:ext cx="1358091" cy="1055403"/>
          </a:xfrm>
          <a:custGeom>
            <a:rect b="b" l="l" r="r" t="t"/>
            <a:pathLst>
              <a:path extrusionOk="0" h="1596326" w="2054150">
                <a:moveTo>
                  <a:pt x="2053956" y="449241"/>
                </a:moveTo>
                <a:cubicBezTo>
                  <a:pt x="2044241" y="589259"/>
                  <a:pt x="1970041" y="719656"/>
                  <a:pt x="1813640" y="794141"/>
                </a:cubicBezTo>
                <a:cubicBezTo>
                  <a:pt x="1414828" y="984165"/>
                  <a:pt x="1041544" y="1214766"/>
                  <a:pt x="696453" y="1490610"/>
                </a:cubicBezTo>
                <a:cubicBezTo>
                  <a:pt x="640256" y="1535568"/>
                  <a:pt x="579581" y="1569477"/>
                  <a:pt x="509096" y="1585860"/>
                </a:cubicBezTo>
                <a:cubicBezTo>
                  <a:pt x="283449" y="1638438"/>
                  <a:pt x="49705" y="1487276"/>
                  <a:pt x="8367" y="1259247"/>
                </a:cubicBezTo>
                <a:cubicBezTo>
                  <a:pt x="-21542" y="1094370"/>
                  <a:pt x="28750" y="955590"/>
                  <a:pt x="158957" y="850815"/>
                </a:cubicBezTo>
                <a:cubicBezTo>
                  <a:pt x="507572" y="570304"/>
                  <a:pt x="882381" y="329798"/>
                  <a:pt x="1281288" y="126915"/>
                </a:cubicBezTo>
                <a:cubicBezTo>
                  <a:pt x="1340248" y="96911"/>
                  <a:pt x="1399874" y="68146"/>
                  <a:pt x="1459501" y="39571"/>
                </a:cubicBezTo>
                <a:cubicBezTo>
                  <a:pt x="1515222" y="12806"/>
                  <a:pt x="1574372" y="-1577"/>
                  <a:pt x="1636094" y="138"/>
                </a:cubicBezTo>
                <a:cubicBezTo>
                  <a:pt x="1798400" y="4519"/>
                  <a:pt x="1921368" y="77004"/>
                  <a:pt x="2001949" y="218260"/>
                </a:cubicBezTo>
                <a:cubicBezTo>
                  <a:pt x="2039478" y="284078"/>
                  <a:pt x="2054432" y="347609"/>
                  <a:pt x="2054147" y="449146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2" name="Google Shape;812;p67"/>
          <p:cNvSpPr/>
          <p:nvPr/>
        </p:nvSpPr>
        <p:spPr>
          <a:xfrm rot="2700000">
            <a:off x="3143332" y="5431911"/>
            <a:ext cx="1358127" cy="1052187"/>
          </a:xfrm>
          <a:custGeom>
            <a:rect b="b" l="l" r="r" t="t"/>
            <a:pathLst>
              <a:path extrusionOk="0" h="1591462" w="2054205">
                <a:moveTo>
                  <a:pt x="2054000" y="1174440"/>
                </a:moveTo>
                <a:cubicBezTo>
                  <a:pt x="2060096" y="1354844"/>
                  <a:pt x="1930175" y="1541058"/>
                  <a:pt x="1724530" y="1582206"/>
                </a:cubicBezTo>
                <a:cubicBezTo>
                  <a:pt x="1595467" y="1608113"/>
                  <a:pt x="1478119" y="1579538"/>
                  <a:pt x="1374677" y="1497719"/>
                </a:cubicBezTo>
                <a:cubicBezTo>
                  <a:pt x="1259996" y="1407041"/>
                  <a:pt x="1142648" y="1319982"/>
                  <a:pt x="1021585" y="1237782"/>
                </a:cubicBezTo>
                <a:cubicBezTo>
                  <a:pt x="778031" y="1072523"/>
                  <a:pt x="523619" y="926314"/>
                  <a:pt x="256633" y="802394"/>
                </a:cubicBezTo>
                <a:cubicBezTo>
                  <a:pt x="204150" y="778010"/>
                  <a:pt x="155668" y="748578"/>
                  <a:pt x="116710" y="705810"/>
                </a:cubicBezTo>
                <a:cubicBezTo>
                  <a:pt x="8506" y="587033"/>
                  <a:pt x="-26545" y="448635"/>
                  <a:pt x="20317" y="295187"/>
                </a:cubicBezTo>
                <a:cubicBezTo>
                  <a:pt x="67276" y="141740"/>
                  <a:pt x="173289" y="45823"/>
                  <a:pt x="330451" y="10104"/>
                </a:cubicBezTo>
                <a:cubicBezTo>
                  <a:pt x="425797" y="-11613"/>
                  <a:pt x="517808" y="2579"/>
                  <a:pt x="606010" y="44013"/>
                </a:cubicBezTo>
                <a:cubicBezTo>
                  <a:pt x="974246" y="216987"/>
                  <a:pt x="1323052" y="422918"/>
                  <a:pt x="1652236" y="661805"/>
                </a:cubicBezTo>
                <a:cubicBezTo>
                  <a:pt x="1732912" y="720383"/>
                  <a:pt x="1811875" y="781439"/>
                  <a:pt x="1890742" y="842399"/>
                </a:cubicBezTo>
                <a:cubicBezTo>
                  <a:pt x="1978943" y="910598"/>
                  <a:pt x="2032283" y="1000228"/>
                  <a:pt x="2049523" y="1110623"/>
                </a:cubicBezTo>
                <a:cubicBezTo>
                  <a:pt x="2052762" y="1131578"/>
                  <a:pt x="2052571" y="1153009"/>
                  <a:pt x="2053905" y="1174250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3" name="Google Shape;813;p67"/>
          <p:cNvSpPr/>
          <p:nvPr/>
        </p:nvSpPr>
        <p:spPr>
          <a:xfrm rot="2700000">
            <a:off x="1523373" y="3270636"/>
            <a:ext cx="1487175" cy="703894"/>
          </a:xfrm>
          <a:custGeom>
            <a:rect b="b" l="l" r="r" t="t"/>
            <a:pathLst>
              <a:path extrusionOk="0" h="1064660" w="2249393">
                <a:moveTo>
                  <a:pt x="1819276" y="277"/>
                </a:moveTo>
                <a:cubicBezTo>
                  <a:pt x="2005109" y="-6581"/>
                  <a:pt x="2167415" y="114482"/>
                  <a:pt x="2225231" y="277169"/>
                </a:cubicBezTo>
                <a:cubicBezTo>
                  <a:pt x="2309337" y="514056"/>
                  <a:pt x="2165796" y="772469"/>
                  <a:pt x="1919955" y="825142"/>
                </a:cubicBezTo>
                <a:cubicBezTo>
                  <a:pt x="1891856" y="831143"/>
                  <a:pt x="1862710" y="832762"/>
                  <a:pt x="1833849" y="834763"/>
                </a:cubicBezTo>
                <a:cubicBezTo>
                  <a:pt x="1754125" y="840382"/>
                  <a:pt x="1674210" y="843621"/>
                  <a:pt x="1594676" y="850669"/>
                </a:cubicBezTo>
                <a:cubicBezTo>
                  <a:pt x="1517429" y="857432"/>
                  <a:pt x="1440181" y="865814"/>
                  <a:pt x="1363409" y="876768"/>
                </a:cubicBezTo>
                <a:cubicBezTo>
                  <a:pt x="1253586" y="892484"/>
                  <a:pt x="1143763" y="909058"/>
                  <a:pt x="1034606" y="929060"/>
                </a:cubicBezTo>
                <a:cubicBezTo>
                  <a:pt x="866299" y="959921"/>
                  <a:pt x="700279" y="1001069"/>
                  <a:pt x="535687" y="1047932"/>
                </a:cubicBezTo>
                <a:cubicBezTo>
                  <a:pt x="347759" y="1101558"/>
                  <a:pt x="150591" y="1023167"/>
                  <a:pt x="55817" y="856956"/>
                </a:cubicBezTo>
                <a:cubicBezTo>
                  <a:pt x="-78390" y="621688"/>
                  <a:pt x="39815" y="322413"/>
                  <a:pt x="299181" y="247261"/>
                </a:cubicBezTo>
                <a:cubicBezTo>
                  <a:pt x="464916" y="199255"/>
                  <a:pt x="632270" y="157821"/>
                  <a:pt x="801720" y="125055"/>
                </a:cubicBezTo>
                <a:cubicBezTo>
                  <a:pt x="910591" y="104005"/>
                  <a:pt x="1019843" y="84669"/>
                  <a:pt x="1129380" y="67048"/>
                </a:cubicBezTo>
                <a:cubicBezTo>
                  <a:pt x="1204342" y="54951"/>
                  <a:pt x="1279970" y="46283"/>
                  <a:pt x="1355504" y="37901"/>
                </a:cubicBezTo>
                <a:cubicBezTo>
                  <a:pt x="1443896" y="28090"/>
                  <a:pt x="1532478" y="19327"/>
                  <a:pt x="1621156" y="11993"/>
                </a:cubicBezTo>
                <a:cubicBezTo>
                  <a:pt x="1687069" y="6564"/>
                  <a:pt x="1753268" y="4087"/>
                  <a:pt x="1819371" y="277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4" name="Google Shape;814;p67"/>
          <p:cNvSpPr/>
          <p:nvPr/>
        </p:nvSpPr>
        <p:spPr>
          <a:xfrm rot="2700000">
            <a:off x="676280" y="4723477"/>
            <a:ext cx="1206265" cy="660104"/>
          </a:xfrm>
          <a:custGeom>
            <a:rect b="b" l="l" r="r" t="t"/>
            <a:pathLst>
              <a:path extrusionOk="0" h="998425" w="1824510">
                <a:moveTo>
                  <a:pt x="1824415" y="429576"/>
                </a:moveTo>
                <a:cubicBezTo>
                  <a:pt x="1826606" y="639603"/>
                  <a:pt x="1669538" y="824864"/>
                  <a:pt x="1458941" y="855439"/>
                </a:cubicBezTo>
                <a:cubicBezTo>
                  <a:pt x="1420745" y="860964"/>
                  <a:pt x="1381598" y="860964"/>
                  <a:pt x="1342831" y="861726"/>
                </a:cubicBezTo>
                <a:cubicBezTo>
                  <a:pt x="1072797" y="867155"/>
                  <a:pt x="808193" y="908112"/>
                  <a:pt x="548446" y="981645"/>
                </a:cubicBezTo>
                <a:cubicBezTo>
                  <a:pt x="322037" y="1045653"/>
                  <a:pt x="89150" y="921257"/>
                  <a:pt x="19713" y="698467"/>
                </a:cubicBezTo>
                <a:cubicBezTo>
                  <a:pt x="-50105" y="474820"/>
                  <a:pt x="70577" y="228694"/>
                  <a:pt x="301939" y="157161"/>
                </a:cubicBezTo>
                <a:cubicBezTo>
                  <a:pt x="443766" y="113346"/>
                  <a:pt x="588356" y="79914"/>
                  <a:pt x="734945" y="56673"/>
                </a:cubicBezTo>
                <a:cubicBezTo>
                  <a:pt x="833339" y="41052"/>
                  <a:pt x="932113" y="27621"/>
                  <a:pt x="1031173" y="17049"/>
                </a:cubicBezTo>
                <a:cubicBezTo>
                  <a:pt x="1155379" y="3809"/>
                  <a:pt x="1280252" y="-2097"/>
                  <a:pt x="1405124" y="666"/>
                </a:cubicBezTo>
                <a:cubicBezTo>
                  <a:pt x="1618865" y="5238"/>
                  <a:pt x="1796793" y="167734"/>
                  <a:pt x="1821843" y="379380"/>
                </a:cubicBezTo>
                <a:cubicBezTo>
                  <a:pt x="1823844" y="395953"/>
                  <a:pt x="1823653" y="412812"/>
                  <a:pt x="1824510" y="42948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5" name="Google Shape;815;p67"/>
          <p:cNvSpPr/>
          <p:nvPr/>
        </p:nvSpPr>
        <p:spPr>
          <a:xfrm rot="2700000">
            <a:off x="1647025" y="5490442"/>
            <a:ext cx="569226" cy="570249"/>
          </a:xfrm>
          <a:custGeom>
            <a:rect b="b" l="l" r="r" t="t"/>
            <a:pathLst>
              <a:path extrusionOk="0" h="862518" w="860970">
                <a:moveTo>
                  <a:pt x="4" y="433963"/>
                </a:moveTo>
                <a:cubicBezTo>
                  <a:pt x="-949" y="196696"/>
                  <a:pt x="191837" y="1052"/>
                  <a:pt x="427390" y="4"/>
                </a:cubicBezTo>
                <a:cubicBezTo>
                  <a:pt x="666754" y="-1043"/>
                  <a:pt x="860206" y="190409"/>
                  <a:pt x="860968" y="429201"/>
                </a:cubicBezTo>
                <a:cubicBezTo>
                  <a:pt x="861730" y="666278"/>
                  <a:pt x="670278" y="859921"/>
                  <a:pt x="435868" y="862493"/>
                </a:cubicBezTo>
                <a:cubicBezTo>
                  <a:pt x="202124" y="864970"/>
                  <a:pt x="2289" y="682566"/>
                  <a:pt x="4" y="434059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6" name="Google Shape;816;p67"/>
          <p:cNvSpPr/>
          <p:nvPr/>
        </p:nvSpPr>
        <p:spPr>
          <a:xfrm rot="2700000">
            <a:off x="1876076" y="6116144"/>
            <a:ext cx="568666" cy="568538"/>
          </a:xfrm>
          <a:custGeom>
            <a:rect b="b" l="l" r="r" t="t"/>
            <a:pathLst>
              <a:path extrusionOk="0" h="859930" w="860123">
                <a:moveTo>
                  <a:pt x="430056" y="859930"/>
                </a:moveTo>
                <a:cubicBezTo>
                  <a:pt x="190598" y="859644"/>
                  <a:pt x="859" y="668097"/>
                  <a:pt x="2" y="428257"/>
                </a:cubicBezTo>
                <a:cubicBezTo>
                  <a:pt x="-760" y="204039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7" name="Google Shape;817;p67"/>
          <p:cNvSpPr/>
          <p:nvPr/>
        </p:nvSpPr>
        <p:spPr>
          <a:xfrm rot="2700000">
            <a:off x="113835" y="4342073"/>
            <a:ext cx="568424" cy="568795"/>
          </a:xfrm>
          <a:custGeom>
            <a:rect b="b" l="l" r="r" t="t"/>
            <a:pathLst>
              <a:path extrusionOk="0" h="860318" w="859757">
                <a:moveTo>
                  <a:pt x="428545" y="860311"/>
                </a:moveTo>
                <a:cubicBezTo>
                  <a:pt x="188896" y="858882"/>
                  <a:pt x="-1985" y="665906"/>
                  <a:pt x="16" y="427304"/>
                </a:cubicBezTo>
                <a:cubicBezTo>
                  <a:pt x="2016" y="187941"/>
                  <a:pt x="194992" y="-1797"/>
                  <a:pt x="434356" y="13"/>
                </a:cubicBezTo>
                <a:cubicBezTo>
                  <a:pt x="670861" y="1823"/>
                  <a:pt x="861742" y="196609"/>
                  <a:pt x="859742" y="434258"/>
                </a:cubicBezTo>
                <a:cubicBezTo>
                  <a:pt x="857742" y="670954"/>
                  <a:pt x="664670" y="861740"/>
                  <a:pt x="428545" y="860311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8" name="Google Shape;818;p67"/>
          <p:cNvSpPr/>
          <p:nvPr/>
        </p:nvSpPr>
        <p:spPr>
          <a:xfrm rot="2700000">
            <a:off x="3170777" y="4630207"/>
            <a:ext cx="551997" cy="552165"/>
          </a:xfrm>
          <a:custGeom>
            <a:rect b="b" l="l" r="r" t="t"/>
            <a:pathLst>
              <a:path extrusionOk="0" h="835165" w="834911">
                <a:moveTo>
                  <a:pt x="44" y="414918"/>
                </a:moveTo>
                <a:cubicBezTo>
                  <a:pt x="235" y="183842"/>
                  <a:pt x="192544" y="-1515"/>
                  <a:pt x="421240" y="9"/>
                </a:cubicBezTo>
                <a:cubicBezTo>
                  <a:pt x="628694" y="1438"/>
                  <a:pt x="835482" y="167840"/>
                  <a:pt x="834910" y="417966"/>
                </a:cubicBezTo>
                <a:cubicBezTo>
                  <a:pt x="834339" y="651424"/>
                  <a:pt x="648983" y="836209"/>
                  <a:pt x="415715" y="835161"/>
                </a:cubicBezTo>
                <a:cubicBezTo>
                  <a:pt x="171304" y="834018"/>
                  <a:pt x="-3194" y="633803"/>
                  <a:pt x="44" y="414918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9" name="Google Shape;819;p67"/>
          <p:cNvSpPr/>
          <p:nvPr/>
        </p:nvSpPr>
        <p:spPr>
          <a:xfrm rot="2700000">
            <a:off x="2811868" y="4093351"/>
            <a:ext cx="552111" cy="551845"/>
          </a:xfrm>
          <a:custGeom>
            <a:rect b="b" l="l" r="r" t="t"/>
            <a:pathLst>
              <a:path extrusionOk="0" h="834681" w="835083">
                <a:moveTo>
                  <a:pt x="418649" y="5"/>
                </a:moveTo>
                <a:cubicBezTo>
                  <a:pt x="649820" y="1339"/>
                  <a:pt x="835748" y="188029"/>
                  <a:pt x="835082" y="417105"/>
                </a:cubicBezTo>
                <a:cubicBezTo>
                  <a:pt x="834415" y="637609"/>
                  <a:pt x="660679" y="835062"/>
                  <a:pt x="416458" y="834681"/>
                </a:cubicBezTo>
                <a:cubicBezTo>
                  <a:pt x="179857" y="834300"/>
                  <a:pt x="-2452" y="643229"/>
                  <a:pt x="25" y="412819"/>
                </a:cubicBezTo>
                <a:cubicBezTo>
                  <a:pt x="2597" y="178980"/>
                  <a:pt x="193002" y="-1138"/>
                  <a:pt x="418553" y="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20" name="Google Shape;820;p67"/>
          <p:cNvSpPr/>
          <p:nvPr/>
        </p:nvSpPr>
        <p:spPr>
          <a:xfrm rot="2700000">
            <a:off x="90609" y="6127587"/>
            <a:ext cx="568666" cy="568538"/>
          </a:xfrm>
          <a:custGeom>
            <a:rect b="b" l="l" r="r" t="t"/>
            <a:pathLst>
              <a:path extrusionOk="0" h="859929" w="860123">
                <a:moveTo>
                  <a:pt x="430056" y="859930"/>
                </a:moveTo>
                <a:cubicBezTo>
                  <a:pt x="190598" y="859644"/>
                  <a:pt x="860" y="668097"/>
                  <a:pt x="2" y="428257"/>
                </a:cubicBezTo>
                <a:cubicBezTo>
                  <a:pt x="-760" y="204038"/>
                  <a:pt x="184121" y="-1892"/>
                  <a:pt x="436152" y="13"/>
                </a:cubicBezTo>
                <a:cubicBezTo>
                  <a:pt x="665038" y="1823"/>
                  <a:pt x="862015" y="192037"/>
                  <a:pt x="860110" y="433210"/>
                </a:cubicBezTo>
                <a:cubicBezTo>
                  <a:pt x="858300" y="669811"/>
                  <a:pt x="667419" y="860121"/>
                  <a:pt x="430056" y="859835"/>
                </a:cubicBezTo>
                <a:close/>
              </a:path>
            </a:pathLst>
          </a:custGeom>
          <a:solidFill>
            <a:schemeClr val="lt1">
              <a:alpha val="145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ntent">
  <p:cSld name="Title and One Content">
    <p:bg>
      <p:bgPr>
        <a:solidFill>
          <a:schemeClr val="lt2"/>
        </a:soli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8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23" name="Google Shape;823;p6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24" name="Google Shape;824;p68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5" name="Google Shape;825;p6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grpSp>
        <p:nvGrpSpPr>
          <p:cNvPr id="826" name="Google Shape;826;p68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827" name="Google Shape;827;p6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8" name="Google Shape;828;p6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9" name="Google Shape;829;p6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0" name="Google Shape;830;p6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1" name="Google Shape;831;p6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2" name="Google Shape;832;p6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33" name="Google Shape;833;p68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One Content">
  <p:cSld name="Title, Subtitle and One Content">
    <p:bg>
      <p:bgPr>
        <a:solidFill>
          <a:schemeClr val="lt2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9"/>
          <p:cNvSpPr txBox="1"/>
          <p:nvPr>
            <p:ph idx="1" type="body"/>
          </p:nvPr>
        </p:nvSpPr>
        <p:spPr>
          <a:xfrm>
            <a:off x="838200" y="1780893"/>
            <a:ext cx="1052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6" name="Google Shape;836;p6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37" name="Google Shape;837;p69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8" name="Google Shape;838;p6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39" name="Google Shape;839;p69"/>
          <p:cNvSpPr txBox="1"/>
          <p:nvPr>
            <p:ph idx="3" type="body"/>
          </p:nvPr>
        </p:nvSpPr>
        <p:spPr>
          <a:xfrm>
            <a:off x="838200" y="2150225"/>
            <a:ext cx="105291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840" name="Google Shape;840;p69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841" name="Google Shape;841;p69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2" name="Google Shape;842;p69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3" name="Google Shape;843;p69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4" name="Google Shape;844;p69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5" name="Google Shape;845;p69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6" name="Google Shape;846;p69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47" name="Google Shape;847;p69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Content">
  <p:cSld name="Title, Subtitle and Two Content">
    <p:bg>
      <p:bgPr>
        <a:solidFill>
          <a:schemeClr val="lt2"/>
        </a:solid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50" name="Google Shape;850;p70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1" name="Google Shape;851;p7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52" name="Google Shape;852;p70"/>
          <p:cNvSpPr txBox="1"/>
          <p:nvPr>
            <p:ph idx="2" type="body"/>
          </p:nvPr>
        </p:nvSpPr>
        <p:spPr>
          <a:xfrm>
            <a:off x="838200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3" name="Google Shape;853;p70"/>
          <p:cNvSpPr txBox="1"/>
          <p:nvPr>
            <p:ph idx="3" type="body"/>
          </p:nvPr>
        </p:nvSpPr>
        <p:spPr>
          <a:xfrm>
            <a:off x="838200" y="2150225"/>
            <a:ext cx="50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54" name="Google Shape;854;p70"/>
          <p:cNvSpPr txBox="1"/>
          <p:nvPr>
            <p:ph idx="4" type="body"/>
          </p:nvPr>
        </p:nvSpPr>
        <p:spPr>
          <a:xfrm>
            <a:off x="6313025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5" name="Google Shape;855;p70"/>
          <p:cNvSpPr txBox="1"/>
          <p:nvPr>
            <p:ph idx="5" type="body"/>
          </p:nvPr>
        </p:nvSpPr>
        <p:spPr>
          <a:xfrm>
            <a:off x="6313025" y="2150225"/>
            <a:ext cx="50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856" name="Google Shape;856;p70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857" name="Google Shape;857;p70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8" name="Google Shape;858;p70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9" name="Google Shape;859;p70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0" name="Google Shape;860;p70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1" name="Google Shape;861;p70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2" name="Google Shape;862;p70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63" name="Google Shape;863;p70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ntent">
  <p:cSld name="Title, Subtitle and Three Content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66" name="Google Shape;866;p71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7" name="Google Shape;867;p7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68" name="Google Shape;868;p71"/>
          <p:cNvSpPr txBox="1"/>
          <p:nvPr>
            <p:ph idx="2" type="body"/>
          </p:nvPr>
        </p:nvSpPr>
        <p:spPr>
          <a:xfrm>
            <a:off x="838200" y="178089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9" name="Google Shape;869;p71"/>
          <p:cNvSpPr txBox="1"/>
          <p:nvPr>
            <p:ph idx="3" type="body"/>
          </p:nvPr>
        </p:nvSpPr>
        <p:spPr>
          <a:xfrm>
            <a:off x="838200" y="215022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70" name="Google Shape;870;p71"/>
          <p:cNvSpPr txBox="1"/>
          <p:nvPr>
            <p:ph idx="4" type="body"/>
          </p:nvPr>
        </p:nvSpPr>
        <p:spPr>
          <a:xfrm>
            <a:off x="4480331" y="178089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1" name="Google Shape;871;p71"/>
          <p:cNvSpPr txBox="1"/>
          <p:nvPr>
            <p:ph idx="5" type="body"/>
          </p:nvPr>
        </p:nvSpPr>
        <p:spPr>
          <a:xfrm>
            <a:off x="4480331" y="215022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72" name="Google Shape;872;p71"/>
          <p:cNvSpPr txBox="1"/>
          <p:nvPr>
            <p:ph idx="6" type="body"/>
          </p:nvPr>
        </p:nvSpPr>
        <p:spPr>
          <a:xfrm>
            <a:off x="8113025" y="1779063"/>
            <a:ext cx="32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3" name="Google Shape;873;p71"/>
          <p:cNvSpPr txBox="1"/>
          <p:nvPr>
            <p:ph idx="7" type="body"/>
          </p:nvPr>
        </p:nvSpPr>
        <p:spPr>
          <a:xfrm>
            <a:off x="8113025" y="2148395"/>
            <a:ext cx="32400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874" name="Google Shape;874;p71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875" name="Google Shape;875;p71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6" name="Google Shape;876;p71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7" name="Google Shape;877;p71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8" name="Google Shape;878;p71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9" name="Google Shape;879;p71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0" name="Google Shape;880;p71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81" name="Google Shape;881;p71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ntent">
  <p:cSld name="Title, Subtitle and Four Content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84" name="Google Shape;884;p72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5" name="Google Shape;885;p7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86" name="Google Shape;886;p72"/>
          <p:cNvSpPr txBox="1"/>
          <p:nvPr>
            <p:ph idx="2" type="body"/>
          </p:nvPr>
        </p:nvSpPr>
        <p:spPr>
          <a:xfrm>
            <a:off x="838200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7" name="Google Shape;887;p72"/>
          <p:cNvSpPr txBox="1"/>
          <p:nvPr>
            <p:ph idx="3" type="body"/>
          </p:nvPr>
        </p:nvSpPr>
        <p:spPr>
          <a:xfrm>
            <a:off x="838200" y="215022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88" name="Google Shape;888;p72"/>
          <p:cNvSpPr txBox="1"/>
          <p:nvPr>
            <p:ph idx="4" type="body"/>
          </p:nvPr>
        </p:nvSpPr>
        <p:spPr>
          <a:xfrm>
            <a:off x="6313025" y="178089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9" name="Google Shape;889;p72"/>
          <p:cNvSpPr txBox="1"/>
          <p:nvPr>
            <p:ph idx="5" type="body"/>
          </p:nvPr>
        </p:nvSpPr>
        <p:spPr>
          <a:xfrm>
            <a:off x="6313025" y="215022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90" name="Google Shape;890;p72"/>
          <p:cNvSpPr txBox="1"/>
          <p:nvPr>
            <p:ph idx="6" type="body"/>
          </p:nvPr>
        </p:nvSpPr>
        <p:spPr>
          <a:xfrm>
            <a:off x="845540" y="410877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91" name="Google Shape;891;p72"/>
          <p:cNvSpPr txBox="1"/>
          <p:nvPr>
            <p:ph idx="7" type="body"/>
          </p:nvPr>
        </p:nvSpPr>
        <p:spPr>
          <a:xfrm>
            <a:off x="845540" y="447810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92" name="Google Shape;892;p72"/>
          <p:cNvSpPr txBox="1"/>
          <p:nvPr>
            <p:ph idx="8" type="body"/>
          </p:nvPr>
        </p:nvSpPr>
        <p:spPr>
          <a:xfrm>
            <a:off x="6320365" y="4108773"/>
            <a:ext cx="50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93" name="Google Shape;893;p72"/>
          <p:cNvSpPr txBox="1"/>
          <p:nvPr>
            <p:ph idx="9" type="body"/>
          </p:nvPr>
        </p:nvSpPr>
        <p:spPr>
          <a:xfrm>
            <a:off x="6320365" y="4478107"/>
            <a:ext cx="5040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grpSp>
        <p:nvGrpSpPr>
          <p:cNvPr id="894" name="Google Shape;894;p72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895" name="Google Shape;895;p72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6" name="Google Shape;896;p72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7" name="Google Shape;897;p72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8" name="Google Shape;898;p72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9" name="Google Shape;899;p72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0" name="Google Shape;900;p72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901" name="Google Shape;901;p72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One Content">
  <p:cSld name="Title, Subtitle and One Content">
    <p:bg>
      <p:bgPr>
        <a:solidFill>
          <a:schemeClr val="l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>
            <p:ph idx="1" type="body"/>
          </p:nvPr>
        </p:nvSpPr>
        <p:spPr>
          <a:xfrm>
            <a:off x="838200" y="1780893"/>
            <a:ext cx="10529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8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9" name="Google Shape;109;p8"/>
          <p:cNvSpPr txBox="1"/>
          <p:nvPr>
            <p:ph idx="2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8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8"/>
          <p:cNvSpPr txBox="1"/>
          <p:nvPr>
            <p:ph idx="3" type="body"/>
          </p:nvPr>
        </p:nvSpPr>
        <p:spPr>
          <a:xfrm>
            <a:off x="838200" y="2150225"/>
            <a:ext cx="10529138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12" name="Google Shape;112;p8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113" name="Google Shape;113;p8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8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8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19" name="Google Shape;119;p8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8">
  <p:cSld name="Custom 08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3"/>
          <p:cNvSpPr/>
          <p:nvPr>
            <p:ph idx="2" type="pic"/>
          </p:nvPr>
        </p:nvSpPr>
        <p:spPr>
          <a:xfrm>
            <a:off x="375241" y="351153"/>
            <a:ext cx="5720700" cy="61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04" name="Google Shape;904;p73"/>
          <p:cNvSpPr txBox="1"/>
          <p:nvPr>
            <p:ph idx="1" type="body"/>
          </p:nvPr>
        </p:nvSpPr>
        <p:spPr>
          <a:xfrm>
            <a:off x="6417241" y="775515"/>
            <a:ext cx="4935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5" name="Google Shape;905;p73"/>
          <p:cNvSpPr txBox="1"/>
          <p:nvPr>
            <p:ph type="title"/>
          </p:nvPr>
        </p:nvSpPr>
        <p:spPr>
          <a:xfrm>
            <a:off x="6417628" y="1085864"/>
            <a:ext cx="4935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06" name="Google Shape;906;p73"/>
          <p:cNvSpPr txBox="1"/>
          <p:nvPr>
            <p:ph idx="3" type="body"/>
          </p:nvPr>
        </p:nvSpPr>
        <p:spPr>
          <a:xfrm>
            <a:off x="6416429" y="2263635"/>
            <a:ext cx="49359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7" name="Google Shape;907;p73"/>
          <p:cNvSpPr txBox="1"/>
          <p:nvPr>
            <p:ph idx="4" type="body"/>
          </p:nvPr>
        </p:nvSpPr>
        <p:spPr>
          <a:xfrm>
            <a:off x="6416429" y="1773239"/>
            <a:ext cx="493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8" name="Google Shape;908;p7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09" name="Google Shape;909;p73"/>
          <p:cNvSpPr txBox="1"/>
          <p:nvPr>
            <p:ph idx="11" type="ftr"/>
          </p:nvPr>
        </p:nvSpPr>
        <p:spPr>
          <a:xfrm>
            <a:off x="6416429" y="6196597"/>
            <a:ext cx="49449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8">
  <p:cSld name="1_Custom 08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4"/>
          <p:cNvSpPr/>
          <p:nvPr>
            <p:ph idx="2" type="pic"/>
          </p:nvPr>
        </p:nvSpPr>
        <p:spPr>
          <a:xfrm>
            <a:off x="375241" y="351153"/>
            <a:ext cx="4395600" cy="61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2" name="Google Shape;912;p74"/>
          <p:cNvSpPr txBox="1"/>
          <p:nvPr>
            <p:ph idx="1" type="body"/>
          </p:nvPr>
        </p:nvSpPr>
        <p:spPr>
          <a:xfrm>
            <a:off x="5236789" y="775515"/>
            <a:ext cx="611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3" name="Google Shape;913;p74"/>
          <p:cNvSpPr txBox="1"/>
          <p:nvPr>
            <p:ph type="title"/>
          </p:nvPr>
        </p:nvSpPr>
        <p:spPr>
          <a:xfrm>
            <a:off x="5237176" y="1085864"/>
            <a:ext cx="6116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14" name="Google Shape;914;p74"/>
          <p:cNvSpPr txBox="1"/>
          <p:nvPr>
            <p:ph idx="3" type="body"/>
          </p:nvPr>
        </p:nvSpPr>
        <p:spPr>
          <a:xfrm>
            <a:off x="5237176" y="2263635"/>
            <a:ext cx="2880000" cy="365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5" name="Google Shape;915;p74"/>
          <p:cNvSpPr txBox="1"/>
          <p:nvPr>
            <p:ph idx="4" type="body"/>
          </p:nvPr>
        </p:nvSpPr>
        <p:spPr>
          <a:xfrm>
            <a:off x="5237176" y="1773239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6" name="Google Shape;916;p74"/>
          <p:cNvSpPr txBox="1"/>
          <p:nvPr>
            <p:ph idx="5" type="body"/>
          </p:nvPr>
        </p:nvSpPr>
        <p:spPr>
          <a:xfrm>
            <a:off x="8459853" y="2263635"/>
            <a:ext cx="2880000" cy="365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7" name="Google Shape;917;p74"/>
          <p:cNvSpPr txBox="1"/>
          <p:nvPr>
            <p:ph idx="6" type="body"/>
          </p:nvPr>
        </p:nvSpPr>
        <p:spPr>
          <a:xfrm>
            <a:off x="8459853" y="1773239"/>
            <a:ext cx="288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8" name="Google Shape;918;p7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19" name="Google Shape;919;p74"/>
          <p:cNvSpPr txBox="1"/>
          <p:nvPr>
            <p:ph idx="11" type="ftr"/>
          </p:nvPr>
        </p:nvSpPr>
        <p:spPr>
          <a:xfrm>
            <a:off x="5245151" y="6196597"/>
            <a:ext cx="6116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9">
  <p:cSld name="Custom 09">
    <p:bg>
      <p:bgPr>
        <a:solidFill>
          <a:schemeClr val="lt2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5"/>
          <p:cNvSpPr/>
          <p:nvPr>
            <p:ph idx="2" type="pic"/>
          </p:nvPr>
        </p:nvSpPr>
        <p:spPr>
          <a:xfrm>
            <a:off x="8909051" y="351152"/>
            <a:ext cx="2905500" cy="614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22" name="Google Shape;922;p7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23" name="Google Shape;923;p75"/>
          <p:cNvSpPr txBox="1"/>
          <p:nvPr>
            <p:ph type="title"/>
          </p:nvPr>
        </p:nvSpPr>
        <p:spPr>
          <a:xfrm>
            <a:off x="838588" y="1085864"/>
            <a:ext cx="78285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24" name="Google Shape;924;p75"/>
          <p:cNvSpPr txBox="1"/>
          <p:nvPr>
            <p:ph idx="1" type="body"/>
          </p:nvPr>
        </p:nvSpPr>
        <p:spPr>
          <a:xfrm>
            <a:off x="838201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5" name="Google Shape;925;p75"/>
          <p:cNvSpPr txBox="1"/>
          <p:nvPr>
            <p:ph idx="3" type="body"/>
          </p:nvPr>
        </p:nvSpPr>
        <p:spPr>
          <a:xfrm>
            <a:off x="838201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6" name="Google Shape;926;p75"/>
          <p:cNvSpPr txBox="1"/>
          <p:nvPr>
            <p:ph idx="4" type="body"/>
          </p:nvPr>
        </p:nvSpPr>
        <p:spPr>
          <a:xfrm>
            <a:off x="3582561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7" name="Google Shape;927;p75"/>
          <p:cNvSpPr txBox="1"/>
          <p:nvPr>
            <p:ph idx="5" type="body"/>
          </p:nvPr>
        </p:nvSpPr>
        <p:spPr>
          <a:xfrm>
            <a:off x="3582561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8" name="Google Shape;928;p75"/>
          <p:cNvSpPr txBox="1"/>
          <p:nvPr>
            <p:ph idx="6" type="body"/>
          </p:nvPr>
        </p:nvSpPr>
        <p:spPr>
          <a:xfrm>
            <a:off x="6326923" y="2263635"/>
            <a:ext cx="23400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9" name="Google Shape;929;p75"/>
          <p:cNvSpPr txBox="1"/>
          <p:nvPr>
            <p:ph idx="7" type="body"/>
          </p:nvPr>
        </p:nvSpPr>
        <p:spPr>
          <a:xfrm>
            <a:off x="6326923" y="1773239"/>
            <a:ext cx="234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30" name="Google Shape;930;p75"/>
          <p:cNvSpPr txBox="1"/>
          <p:nvPr>
            <p:ph idx="11" type="ftr"/>
          </p:nvPr>
        </p:nvSpPr>
        <p:spPr>
          <a:xfrm>
            <a:off x="838587" y="6196597"/>
            <a:ext cx="78279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31" name="Google Shape;931;p75"/>
          <p:cNvSpPr txBox="1"/>
          <p:nvPr>
            <p:ph idx="8" type="body"/>
          </p:nvPr>
        </p:nvSpPr>
        <p:spPr>
          <a:xfrm>
            <a:off x="838201" y="775515"/>
            <a:ext cx="783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01">
  <p:cSld name="2_Custom 01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6"/>
          <p:cNvSpPr/>
          <p:nvPr>
            <p:ph idx="2" type="pic"/>
          </p:nvPr>
        </p:nvSpPr>
        <p:spPr>
          <a:xfrm>
            <a:off x="838201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4" name="Google Shape;934;p76"/>
          <p:cNvSpPr/>
          <p:nvPr>
            <p:ph idx="3" type="pic"/>
          </p:nvPr>
        </p:nvSpPr>
        <p:spPr>
          <a:xfrm>
            <a:off x="4403243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5" name="Google Shape;935;p76"/>
          <p:cNvSpPr/>
          <p:nvPr>
            <p:ph idx="4" type="pic"/>
          </p:nvPr>
        </p:nvSpPr>
        <p:spPr>
          <a:xfrm>
            <a:off x="7969099" y="1773239"/>
            <a:ext cx="33840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6" name="Google Shape;936;p76"/>
          <p:cNvSpPr txBox="1"/>
          <p:nvPr>
            <p:ph idx="1" type="body"/>
          </p:nvPr>
        </p:nvSpPr>
        <p:spPr>
          <a:xfrm>
            <a:off x="839788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37" name="Google Shape;937;p76"/>
          <p:cNvSpPr txBox="1"/>
          <p:nvPr>
            <p:ph idx="5" type="body"/>
          </p:nvPr>
        </p:nvSpPr>
        <p:spPr>
          <a:xfrm>
            <a:off x="839788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38" name="Google Shape;938;p76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39" name="Google Shape;939;p7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40" name="Google Shape;940;p76"/>
          <p:cNvSpPr txBox="1"/>
          <p:nvPr>
            <p:ph idx="6" type="body"/>
          </p:nvPr>
        </p:nvSpPr>
        <p:spPr>
          <a:xfrm>
            <a:off x="4403171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1" name="Google Shape;941;p76"/>
          <p:cNvSpPr txBox="1"/>
          <p:nvPr>
            <p:ph idx="7" type="body"/>
          </p:nvPr>
        </p:nvSpPr>
        <p:spPr>
          <a:xfrm>
            <a:off x="4403171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2" name="Google Shape;942;p76"/>
          <p:cNvSpPr txBox="1"/>
          <p:nvPr>
            <p:ph idx="8" type="body"/>
          </p:nvPr>
        </p:nvSpPr>
        <p:spPr>
          <a:xfrm>
            <a:off x="7968212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3" name="Google Shape;943;p76"/>
          <p:cNvSpPr txBox="1"/>
          <p:nvPr>
            <p:ph idx="9" type="body"/>
          </p:nvPr>
        </p:nvSpPr>
        <p:spPr>
          <a:xfrm>
            <a:off x="7968212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4" name="Google Shape;944;p76"/>
          <p:cNvSpPr txBox="1"/>
          <p:nvPr>
            <p:ph idx="13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5" name="Google Shape;945;p7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1">
  <p:cSld name="Custom 01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7"/>
          <p:cNvSpPr/>
          <p:nvPr>
            <p:ph idx="2" type="pic"/>
          </p:nvPr>
        </p:nvSpPr>
        <p:spPr>
          <a:xfrm>
            <a:off x="838201" y="1773239"/>
            <a:ext cx="105228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8" name="Google Shape;948;p77"/>
          <p:cNvSpPr txBox="1"/>
          <p:nvPr>
            <p:ph idx="1" type="body"/>
          </p:nvPr>
        </p:nvSpPr>
        <p:spPr>
          <a:xfrm>
            <a:off x="839788" y="3991039"/>
            <a:ext cx="5040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9" name="Google Shape;949;p77"/>
          <p:cNvSpPr txBox="1"/>
          <p:nvPr>
            <p:ph idx="3" type="body"/>
          </p:nvPr>
        </p:nvSpPr>
        <p:spPr>
          <a:xfrm>
            <a:off x="839788" y="3674128"/>
            <a:ext cx="5040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0" name="Google Shape;950;p77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51" name="Google Shape;951;p7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52" name="Google Shape;952;p77"/>
          <p:cNvSpPr txBox="1"/>
          <p:nvPr>
            <p:ph idx="4" type="body"/>
          </p:nvPr>
        </p:nvSpPr>
        <p:spPr>
          <a:xfrm>
            <a:off x="6302491" y="3991039"/>
            <a:ext cx="5040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3" name="Google Shape;953;p77"/>
          <p:cNvSpPr txBox="1"/>
          <p:nvPr>
            <p:ph idx="5" type="body"/>
          </p:nvPr>
        </p:nvSpPr>
        <p:spPr>
          <a:xfrm>
            <a:off x="6302491" y="3674128"/>
            <a:ext cx="5040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4" name="Google Shape;954;p77"/>
          <p:cNvSpPr txBox="1"/>
          <p:nvPr>
            <p:ph idx="6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5" name="Google Shape;955;p77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01">
  <p:cSld name="3_Custom 01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78"/>
          <p:cNvSpPr/>
          <p:nvPr>
            <p:ph idx="2" type="pic"/>
          </p:nvPr>
        </p:nvSpPr>
        <p:spPr>
          <a:xfrm>
            <a:off x="838201" y="1773239"/>
            <a:ext cx="10522800" cy="17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58" name="Google Shape;958;p78"/>
          <p:cNvSpPr txBox="1"/>
          <p:nvPr>
            <p:ph idx="1" type="body"/>
          </p:nvPr>
        </p:nvSpPr>
        <p:spPr>
          <a:xfrm>
            <a:off x="839788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9" name="Google Shape;959;p78"/>
          <p:cNvSpPr txBox="1"/>
          <p:nvPr>
            <p:ph idx="3" type="body"/>
          </p:nvPr>
        </p:nvSpPr>
        <p:spPr>
          <a:xfrm>
            <a:off x="839788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0" name="Google Shape;960;p78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61" name="Google Shape;961;p7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62" name="Google Shape;962;p78"/>
          <p:cNvSpPr txBox="1"/>
          <p:nvPr>
            <p:ph idx="4" type="body"/>
          </p:nvPr>
        </p:nvSpPr>
        <p:spPr>
          <a:xfrm>
            <a:off x="4403171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3" name="Google Shape;963;p78"/>
          <p:cNvSpPr txBox="1"/>
          <p:nvPr>
            <p:ph idx="5" type="body"/>
          </p:nvPr>
        </p:nvSpPr>
        <p:spPr>
          <a:xfrm>
            <a:off x="4403171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4" name="Google Shape;964;p78"/>
          <p:cNvSpPr txBox="1"/>
          <p:nvPr>
            <p:ph idx="6" type="body"/>
          </p:nvPr>
        </p:nvSpPr>
        <p:spPr>
          <a:xfrm>
            <a:off x="7968212" y="3991039"/>
            <a:ext cx="3384000" cy="1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5" name="Google Shape;965;p78"/>
          <p:cNvSpPr txBox="1"/>
          <p:nvPr>
            <p:ph idx="7" type="body"/>
          </p:nvPr>
        </p:nvSpPr>
        <p:spPr>
          <a:xfrm>
            <a:off x="7968212" y="3674128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6" name="Google Shape;966;p78"/>
          <p:cNvSpPr txBox="1"/>
          <p:nvPr>
            <p:ph idx="8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67" name="Google Shape;967;p7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05">
  <p:cSld name="Custom 05">
    <p:bg>
      <p:bgPr>
        <a:solidFill>
          <a:schemeClr val="lt2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70" name="Google Shape;970;p79"/>
          <p:cNvSpPr/>
          <p:nvPr>
            <p:ph idx="2" type="pic"/>
          </p:nvPr>
        </p:nvSpPr>
        <p:spPr>
          <a:xfrm>
            <a:off x="851173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71" name="Google Shape;971;p79"/>
          <p:cNvSpPr/>
          <p:nvPr>
            <p:ph idx="3" type="pic"/>
          </p:nvPr>
        </p:nvSpPr>
        <p:spPr>
          <a:xfrm>
            <a:off x="2996969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72" name="Google Shape;972;p79"/>
          <p:cNvSpPr/>
          <p:nvPr>
            <p:ph idx="4" type="pic"/>
          </p:nvPr>
        </p:nvSpPr>
        <p:spPr>
          <a:xfrm>
            <a:off x="5142765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73" name="Google Shape;973;p79"/>
          <p:cNvSpPr/>
          <p:nvPr>
            <p:ph idx="5" type="pic"/>
          </p:nvPr>
        </p:nvSpPr>
        <p:spPr>
          <a:xfrm>
            <a:off x="7288561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74" name="Google Shape;974;p79"/>
          <p:cNvSpPr/>
          <p:nvPr>
            <p:ph idx="6" type="pic"/>
          </p:nvPr>
        </p:nvSpPr>
        <p:spPr>
          <a:xfrm>
            <a:off x="9434359" y="1792577"/>
            <a:ext cx="1910100" cy="16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75" name="Google Shape;975;p79"/>
          <p:cNvSpPr txBox="1"/>
          <p:nvPr>
            <p:ph idx="1" type="body"/>
          </p:nvPr>
        </p:nvSpPr>
        <p:spPr>
          <a:xfrm>
            <a:off x="851172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6" name="Google Shape;976;p79"/>
          <p:cNvSpPr txBox="1"/>
          <p:nvPr>
            <p:ph idx="7" type="body"/>
          </p:nvPr>
        </p:nvSpPr>
        <p:spPr>
          <a:xfrm>
            <a:off x="851172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7" name="Google Shape;977;p79"/>
          <p:cNvSpPr txBox="1"/>
          <p:nvPr>
            <p:ph idx="8" type="body"/>
          </p:nvPr>
        </p:nvSpPr>
        <p:spPr>
          <a:xfrm>
            <a:off x="2997079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8" name="Google Shape;978;p79"/>
          <p:cNvSpPr txBox="1"/>
          <p:nvPr>
            <p:ph idx="9" type="body"/>
          </p:nvPr>
        </p:nvSpPr>
        <p:spPr>
          <a:xfrm>
            <a:off x="2997079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9" name="Google Shape;979;p79"/>
          <p:cNvSpPr txBox="1"/>
          <p:nvPr>
            <p:ph idx="13" type="body"/>
          </p:nvPr>
        </p:nvSpPr>
        <p:spPr>
          <a:xfrm>
            <a:off x="5142987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0" name="Google Shape;980;p79"/>
          <p:cNvSpPr txBox="1"/>
          <p:nvPr>
            <p:ph idx="14" type="body"/>
          </p:nvPr>
        </p:nvSpPr>
        <p:spPr>
          <a:xfrm>
            <a:off x="5142987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1" name="Google Shape;981;p79"/>
          <p:cNvSpPr txBox="1"/>
          <p:nvPr>
            <p:ph idx="15" type="body"/>
          </p:nvPr>
        </p:nvSpPr>
        <p:spPr>
          <a:xfrm>
            <a:off x="7288893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2" name="Google Shape;982;p79"/>
          <p:cNvSpPr txBox="1"/>
          <p:nvPr>
            <p:ph idx="16" type="body"/>
          </p:nvPr>
        </p:nvSpPr>
        <p:spPr>
          <a:xfrm>
            <a:off x="7288893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3" name="Google Shape;983;p79"/>
          <p:cNvSpPr txBox="1"/>
          <p:nvPr>
            <p:ph idx="17" type="body"/>
          </p:nvPr>
        </p:nvSpPr>
        <p:spPr>
          <a:xfrm>
            <a:off x="9434800" y="4101808"/>
            <a:ext cx="1910100" cy="18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/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4" name="Google Shape;984;p79"/>
          <p:cNvSpPr txBox="1"/>
          <p:nvPr>
            <p:ph idx="18" type="body"/>
          </p:nvPr>
        </p:nvSpPr>
        <p:spPr>
          <a:xfrm>
            <a:off x="9434800" y="3551123"/>
            <a:ext cx="1910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5" name="Google Shape;985;p79"/>
          <p:cNvSpPr txBox="1"/>
          <p:nvPr>
            <p:ph idx="19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6" name="Google Shape;986;p7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87" name="Google Shape;987;p79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01">
  <p:cSld name="1_Custom 01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80"/>
          <p:cNvSpPr/>
          <p:nvPr>
            <p:ph idx="2" type="pic"/>
          </p:nvPr>
        </p:nvSpPr>
        <p:spPr>
          <a:xfrm>
            <a:off x="838201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90" name="Google Shape;990;p80"/>
          <p:cNvSpPr/>
          <p:nvPr>
            <p:ph idx="3" type="pic"/>
          </p:nvPr>
        </p:nvSpPr>
        <p:spPr>
          <a:xfrm>
            <a:off x="4403243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91" name="Google Shape;991;p80"/>
          <p:cNvSpPr/>
          <p:nvPr>
            <p:ph idx="4" type="pic"/>
          </p:nvPr>
        </p:nvSpPr>
        <p:spPr>
          <a:xfrm>
            <a:off x="7969099" y="1773239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92" name="Google Shape;992;p80"/>
          <p:cNvSpPr txBox="1"/>
          <p:nvPr>
            <p:ph idx="1" type="body"/>
          </p:nvPr>
        </p:nvSpPr>
        <p:spPr>
          <a:xfrm>
            <a:off x="839788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3" name="Google Shape;993;p80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94" name="Google Shape;994;p8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95" name="Google Shape;995;p80"/>
          <p:cNvSpPr txBox="1"/>
          <p:nvPr>
            <p:ph idx="5" type="body"/>
          </p:nvPr>
        </p:nvSpPr>
        <p:spPr>
          <a:xfrm>
            <a:off x="4403171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6" name="Google Shape;996;p80"/>
          <p:cNvSpPr txBox="1"/>
          <p:nvPr>
            <p:ph idx="6" type="body"/>
          </p:nvPr>
        </p:nvSpPr>
        <p:spPr>
          <a:xfrm>
            <a:off x="7968212" y="3488600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7" name="Google Shape;997;p80"/>
          <p:cNvSpPr txBox="1"/>
          <p:nvPr>
            <p:ph idx="7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8" name="Google Shape;998;p8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99" name="Google Shape;999;p80"/>
          <p:cNvSpPr/>
          <p:nvPr>
            <p:ph idx="8" type="pic"/>
          </p:nvPr>
        </p:nvSpPr>
        <p:spPr>
          <a:xfrm>
            <a:off x="837388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00" name="Google Shape;1000;p80"/>
          <p:cNvSpPr/>
          <p:nvPr>
            <p:ph idx="9" type="pic"/>
          </p:nvPr>
        </p:nvSpPr>
        <p:spPr>
          <a:xfrm>
            <a:off x="4402431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01" name="Google Shape;1001;p80"/>
          <p:cNvSpPr/>
          <p:nvPr>
            <p:ph idx="13" type="pic"/>
          </p:nvPr>
        </p:nvSpPr>
        <p:spPr>
          <a:xfrm>
            <a:off x="7968285" y="3884144"/>
            <a:ext cx="3384000" cy="169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02" name="Google Shape;1002;p80"/>
          <p:cNvSpPr txBox="1"/>
          <p:nvPr>
            <p:ph idx="14" type="body"/>
          </p:nvPr>
        </p:nvSpPr>
        <p:spPr>
          <a:xfrm>
            <a:off x="838975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3" name="Google Shape;1003;p80"/>
          <p:cNvSpPr txBox="1"/>
          <p:nvPr>
            <p:ph idx="15" type="body"/>
          </p:nvPr>
        </p:nvSpPr>
        <p:spPr>
          <a:xfrm>
            <a:off x="4402357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04" name="Google Shape;1004;p80"/>
          <p:cNvSpPr txBox="1"/>
          <p:nvPr>
            <p:ph idx="16" type="body"/>
          </p:nvPr>
        </p:nvSpPr>
        <p:spPr>
          <a:xfrm>
            <a:off x="7967399" y="5599507"/>
            <a:ext cx="33840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2">
  <p:cSld name="Custom 12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medium confidence" id="1006" name="Google Shape;1006;p81"/>
          <p:cNvPicPr preferRelativeResize="0"/>
          <p:nvPr/>
        </p:nvPicPr>
        <p:blipFill rotWithShape="1">
          <a:blip r:embed="rId2">
            <a:alphaModFix/>
          </a:blip>
          <a:srcRect b="-6178" l="0" r="0" t="-1463"/>
          <a:stretch/>
        </p:blipFill>
        <p:spPr>
          <a:xfrm>
            <a:off x="2621173" y="41671"/>
            <a:ext cx="9570827" cy="68275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81"/>
          <p:cNvSpPr/>
          <p:nvPr>
            <p:ph idx="2" type="pic"/>
          </p:nvPr>
        </p:nvSpPr>
        <p:spPr>
          <a:xfrm>
            <a:off x="4043680" y="874789"/>
            <a:ext cx="7427100" cy="473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08" name="Google Shape;1008;p8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09" name="Google Shape;1009;p81"/>
          <p:cNvSpPr txBox="1"/>
          <p:nvPr>
            <p:ph idx="1" type="body"/>
          </p:nvPr>
        </p:nvSpPr>
        <p:spPr>
          <a:xfrm>
            <a:off x="838201" y="2653741"/>
            <a:ext cx="25344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10" name="Google Shape;1010;p81"/>
          <p:cNvSpPr txBox="1"/>
          <p:nvPr>
            <p:ph idx="3" type="body"/>
          </p:nvPr>
        </p:nvSpPr>
        <p:spPr>
          <a:xfrm>
            <a:off x="838201" y="775515"/>
            <a:ext cx="253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1" name="Google Shape;1011;p81"/>
          <p:cNvSpPr txBox="1"/>
          <p:nvPr>
            <p:ph type="title"/>
          </p:nvPr>
        </p:nvSpPr>
        <p:spPr>
          <a:xfrm>
            <a:off x="838588" y="1085864"/>
            <a:ext cx="25344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12">
  <p:cSld name="1_Custom 12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8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14" name="Google Shape;1014;p82"/>
          <p:cNvSpPr txBox="1"/>
          <p:nvPr>
            <p:ph idx="1" type="body"/>
          </p:nvPr>
        </p:nvSpPr>
        <p:spPr>
          <a:xfrm>
            <a:off x="838201" y="2653741"/>
            <a:ext cx="2534400" cy="3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15" name="Google Shape;1015;p82"/>
          <p:cNvSpPr txBox="1"/>
          <p:nvPr>
            <p:ph idx="2" type="body"/>
          </p:nvPr>
        </p:nvSpPr>
        <p:spPr>
          <a:xfrm>
            <a:off x="838201" y="775515"/>
            <a:ext cx="2534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6" name="Google Shape;1016;p82"/>
          <p:cNvSpPr txBox="1"/>
          <p:nvPr>
            <p:ph type="title"/>
          </p:nvPr>
        </p:nvSpPr>
        <p:spPr>
          <a:xfrm>
            <a:off x="838588" y="1085864"/>
            <a:ext cx="2534400" cy="14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17" name="Google Shape;1017;p82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Content">
  <p:cSld name="Title, Subtitle and Two Content">
    <p:bg>
      <p:bgPr>
        <a:solidFill>
          <a:schemeClr val="lt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22" name="Google Shape;122;p9"/>
          <p:cNvSpPr txBox="1"/>
          <p:nvPr>
            <p:ph idx="1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3" name="Google Shape;123;p9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"/>
          <p:cNvSpPr txBox="1"/>
          <p:nvPr>
            <p:ph idx="2" type="body"/>
          </p:nvPr>
        </p:nvSpPr>
        <p:spPr>
          <a:xfrm>
            <a:off x="838200" y="178089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p9"/>
          <p:cNvSpPr txBox="1"/>
          <p:nvPr>
            <p:ph idx="3" type="body"/>
          </p:nvPr>
        </p:nvSpPr>
        <p:spPr>
          <a:xfrm>
            <a:off x="838200" y="2150225"/>
            <a:ext cx="5040000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4" type="body"/>
          </p:nvPr>
        </p:nvSpPr>
        <p:spPr>
          <a:xfrm>
            <a:off x="6313025" y="1780893"/>
            <a:ext cx="50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7" name="Google Shape;127;p9"/>
          <p:cNvSpPr txBox="1"/>
          <p:nvPr>
            <p:ph idx="5" type="body"/>
          </p:nvPr>
        </p:nvSpPr>
        <p:spPr>
          <a:xfrm>
            <a:off x="6313025" y="2150225"/>
            <a:ext cx="5040000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28" name="Google Shape;128;p9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129" name="Google Shape;129;p9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9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9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35" name="Google Shape;135;p9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12">
  <p:cSld name="2_Custom 12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3"/>
          <p:cNvSpPr txBox="1"/>
          <p:nvPr>
            <p:ph idx="12" type="sldNum"/>
          </p:nvPr>
        </p:nvSpPr>
        <p:spPr>
          <a:xfrm>
            <a:off x="11516303" y="6547729"/>
            <a:ext cx="298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20" name="Google Shape;1020;p83"/>
          <p:cNvSpPr txBox="1"/>
          <p:nvPr>
            <p:ph idx="1" type="body"/>
          </p:nvPr>
        </p:nvSpPr>
        <p:spPr>
          <a:xfrm>
            <a:off x="838201" y="775515"/>
            <a:ext cx="1051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1" name="Google Shape;1021;p83"/>
          <p:cNvSpPr txBox="1"/>
          <p:nvPr>
            <p:ph type="title"/>
          </p:nvPr>
        </p:nvSpPr>
        <p:spPr>
          <a:xfrm>
            <a:off x="838588" y="1085864"/>
            <a:ext cx="105135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22" name="Google Shape;1022;p83"/>
          <p:cNvSpPr txBox="1"/>
          <p:nvPr>
            <p:ph idx="2" type="body"/>
          </p:nvPr>
        </p:nvSpPr>
        <p:spPr>
          <a:xfrm>
            <a:off x="838201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3" name="Google Shape;1023;p83"/>
          <p:cNvSpPr txBox="1"/>
          <p:nvPr>
            <p:ph idx="3" type="body"/>
          </p:nvPr>
        </p:nvSpPr>
        <p:spPr>
          <a:xfrm>
            <a:off x="838201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4" name="Google Shape;1024;p83"/>
          <p:cNvSpPr txBox="1"/>
          <p:nvPr>
            <p:ph idx="4" type="body"/>
          </p:nvPr>
        </p:nvSpPr>
        <p:spPr>
          <a:xfrm>
            <a:off x="4447320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5" name="Google Shape;1025;p83"/>
          <p:cNvSpPr txBox="1"/>
          <p:nvPr>
            <p:ph idx="5" type="body"/>
          </p:nvPr>
        </p:nvSpPr>
        <p:spPr>
          <a:xfrm>
            <a:off x="4447320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6" name="Google Shape;1026;p83"/>
          <p:cNvSpPr txBox="1"/>
          <p:nvPr>
            <p:ph idx="6" type="body"/>
          </p:nvPr>
        </p:nvSpPr>
        <p:spPr>
          <a:xfrm>
            <a:off x="8056439" y="3447260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7" name="Google Shape;1027;p83"/>
          <p:cNvSpPr txBox="1"/>
          <p:nvPr>
            <p:ph idx="7" type="body"/>
          </p:nvPr>
        </p:nvSpPr>
        <p:spPr>
          <a:xfrm>
            <a:off x="8056439" y="2216616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8" name="Google Shape;1028;p83"/>
          <p:cNvSpPr txBox="1"/>
          <p:nvPr>
            <p:ph idx="8" type="body"/>
          </p:nvPr>
        </p:nvSpPr>
        <p:spPr>
          <a:xfrm>
            <a:off x="2642760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29" name="Google Shape;1029;p83"/>
          <p:cNvSpPr txBox="1"/>
          <p:nvPr>
            <p:ph idx="9" type="body"/>
          </p:nvPr>
        </p:nvSpPr>
        <p:spPr>
          <a:xfrm>
            <a:off x="2642760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0" name="Google Shape;1030;p83"/>
          <p:cNvSpPr txBox="1"/>
          <p:nvPr>
            <p:ph idx="13" type="body"/>
          </p:nvPr>
        </p:nvSpPr>
        <p:spPr>
          <a:xfrm>
            <a:off x="6251879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1" name="Google Shape;1031;p83"/>
          <p:cNvSpPr txBox="1"/>
          <p:nvPr>
            <p:ph idx="14" type="body"/>
          </p:nvPr>
        </p:nvSpPr>
        <p:spPr>
          <a:xfrm>
            <a:off x="6251879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2" name="Google Shape;1032;p83"/>
          <p:cNvSpPr txBox="1"/>
          <p:nvPr>
            <p:ph idx="15" type="body"/>
          </p:nvPr>
        </p:nvSpPr>
        <p:spPr>
          <a:xfrm>
            <a:off x="9861000" y="4102533"/>
            <a:ext cx="1491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None/>
              <a:defRPr b="0" sz="3200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3" name="Google Shape;1033;p83"/>
          <p:cNvSpPr txBox="1"/>
          <p:nvPr>
            <p:ph idx="16" type="body"/>
          </p:nvPr>
        </p:nvSpPr>
        <p:spPr>
          <a:xfrm>
            <a:off x="9861000" y="4688384"/>
            <a:ext cx="14913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Arial"/>
              <a:buChar char="•"/>
              <a:defRPr b="0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4" name="Google Shape;1034;p83"/>
          <p:cNvSpPr txBox="1"/>
          <p:nvPr>
            <p:ph idx="11" type="ftr"/>
          </p:nvPr>
        </p:nvSpPr>
        <p:spPr>
          <a:xfrm>
            <a:off x="838587" y="6196597"/>
            <a:ext cx="10522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14">
  <p:cSld name="Custom 14">
    <p:bg>
      <p:bgPr>
        <a:solidFill>
          <a:schemeClr val="lt1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84"/>
          <p:cNvSpPr/>
          <p:nvPr>
            <p:ph idx="2" type="pic"/>
          </p:nvPr>
        </p:nvSpPr>
        <p:spPr>
          <a:xfrm>
            <a:off x="350840" y="371477"/>
            <a:ext cx="11462100" cy="6114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37" name="Google Shape;1037;p84"/>
          <p:cNvSpPr txBox="1"/>
          <p:nvPr>
            <p:ph idx="1" type="body"/>
          </p:nvPr>
        </p:nvSpPr>
        <p:spPr>
          <a:xfrm>
            <a:off x="8197267" y="3117253"/>
            <a:ext cx="31851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8" name="Google Shape;1038;p84"/>
          <p:cNvSpPr txBox="1"/>
          <p:nvPr>
            <p:ph type="title"/>
          </p:nvPr>
        </p:nvSpPr>
        <p:spPr>
          <a:xfrm>
            <a:off x="8197267" y="2138524"/>
            <a:ext cx="31851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39" name="Google Shape;1039;p8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lt1"/>
        </a:solidFill>
      </p:bgPr>
    </p:bg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85"/>
          <p:cNvSpPr/>
          <p:nvPr>
            <p:ph idx="2" type="pic"/>
          </p:nvPr>
        </p:nvSpPr>
        <p:spPr>
          <a:xfrm>
            <a:off x="360363" y="358775"/>
            <a:ext cx="11453700" cy="6140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42" name="Google Shape;1042;p8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43" name="Google Shape;1043;p85"/>
          <p:cNvSpPr txBox="1"/>
          <p:nvPr>
            <p:ph idx="1" type="body"/>
          </p:nvPr>
        </p:nvSpPr>
        <p:spPr>
          <a:xfrm>
            <a:off x="1007100" y="2381103"/>
            <a:ext cx="2662500" cy="3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1pPr>
            <a:lvl2pPr indent="-32385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44" name="Google Shape;1044;p85"/>
          <p:cNvSpPr txBox="1"/>
          <p:nvPr>
            <p:ph idx="3" type="body"/>
          </p:nvPr>
        </p:nvSpPr>
        <p:spPr>
          <a:xfrm>
            <a:off x="1007100" y="1058673"/>
            <a:ext cx="266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45" name="Google Shape;1045;p85"/>
          <p:cNvSpPr txBox="1"/>
          <p:nvPr>
            <p:ph type="title"/>
          </p:nvPr>
        </p:nvSpPr>
        <p:spPr>
          <a:xfrm>
            <a:off x="1007100" y="1369023"/>
            <a:ext cx="2662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chemeClr val="lt1"/>
        </a:solid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86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48" name="Google Shape;1048;p8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49" name="Google Shape;1049;p86"/>
          <p:cNvSpPr/>
          <p:nvPr>
            <p:ph idx="2" type="pic"/>
          </p:nvPr>
        </p:nvSpPr>
        <p:spPr>
          <a:xfrm>
            <a:off x="373063" y="369887"/>
            <a:ext cx="11441100" cy="6118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50" name="Google Shape;1050;p86"/>
          <p:cNvSpPr txBox="1"/>
          <p:nvPr>
            <p:ph idx="1" type="body"/>
          </p:nvPr>
        </p:nvSpPr>
        <p:spPr>
          <a:xfrm>
            <a:off x="1007100" y="4611884"/>
            <a:ext cx="2662500" cy="1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23850" lvl="3" marL="18288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51" name="Google Shape;1051;p86"/>
          <p:cNvSpPr txBox="1"/>
          <p:nvPr>
            <p:ph idx="3" type="body"/>
          </p:nvPr>
        </p:nvSpPr>
        <p:spPr>
          <a:xfrm>
            <a:off x="1007100" y="3918352"/>
            <a:ext cx="266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2" name="Google Shape;1052;p86"/>
          <p:cNvSpPr txBox="1"/>
          <p:nvPr>
            <p:ph type="title"/>
          </p:nvPr>
        </p:nvSpPr>
        <p:spPr>
          <a:xfrm>
            <a:off x="1007100" y="4228703"/>
            <a:ext cx="26625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ato Black"/>
              <a:buNone/>
              <a:defRPr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53" name="Google Shape;1053;p86"/>
          <p:cNvSpPr/>
          <p:nvPr>
            <p:ph idx="4" type="pic"/>
          </p:nvPr>
        </p:nvSpPr>
        <p:spPr>
          <a:xfrm>
            <a:off x="3797320" y="3918352"/>
            <a:ext cx="1619100" cy="18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Only">
  <p:cSld name="Title and Subtitle Only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056" name="Google Shape;1056;p87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7" name="Google Shape;1057;p87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58" name="Google Shape;1058;p87"/>
          <p:cNvSpPr txBox="1"/>
          <p:nvPr>
            <p:ph idx="2" type="body"/>
          </p:nvPr>
        </p:nvSpPr>
        <p:spPr>
          <a:xfrm>
            <a:off x="838200" y="1780893"/>
            <a:ext cx="1052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grpSp>
        <p:nvGrpSpPr>
          <p:cNvPr id="1059" name="Google Shape;1059;p87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060" name="Google Shape;1060;p87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1" name="Google Shape;1061;p87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2" name="Google Shape;1062;p87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3" name="Google Shape;1063;p87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4" name="Google Shape;1064;p87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5" name="Google Shape;1065;p87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066" name="Google Shape;1066;p87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8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1069" name="Google Shape;1069;p88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070" name="Google Shape;1070;p8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1" name="Google Shape;1071;p8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2" name="Google Shape;1072;p8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3" name="Google Shape;1073;p8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4" name="Google Shape;1074;p8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5" name="Google Shape;1075;p8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076" name="Google Shape;1076;p88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800">
                <a:solidFill>
                  <a:srgbClr val="88888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ntent">
  <p:cSld name="Title, Subtitle and Three Conte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8" name="Google Shape;138;p10"/>
          <p:cNvSpPr txBox="1"/>
          <p:nvPr>
            <p:ph idx="1" type="body"/>
          </p:nvPr>
        </p:nvSpPr>
        <p:spPr>
          <a:xfrm>
            <a:off x="838201" y="775514"/>
            <a:ext cx="105148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sz="1200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10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0"/>
          <p:cNvSpPr txBox="1"/>
          <p:nvPr>
            <p:ph idx="2" type="body"/>
          </p:nvPr>
        </p:nvSpPr>
        <p:spPr>
          <a:xfrm>
            <a:off x="838200" y="1780893"/>
            <a:ext cx="32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1" name="Google Shape;141;p10"/>
          <p:cNvSpPr txBox="1"/>
          <p:nvPr>
            <p:ph idx="3" type="body"/>
          </p:nvPr>
        </p:nvSpPr>
        <p:spPr>
          <a:xfrm>
            <a:off x="838200" y="2150225"/>
            <a:ext cx="3240000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10"/>
          <p:cNvSpPr txBox="1"/>
          <p:nvPr>
            <p:ph idx="4" type="body"/>
          </p:nvPr>
        </p:nvSpPr>
        <p:spPr>
          <a:xfrm>
            <a:off x="4480331" y="1780893"/>
            <a:ext cx="32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p10"/>
          <p:cNvSpPr txBox="1"/>
          <p:nvPr>
            <p:ph idx="5" type="body"/>
          </p:nvPr>
        </p:nvSpPr>
        <p:spPr>
          <a:xfrm>
            <a:off x="4480331" y="2150225"/>
            <a:ext cx="3240000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0"/>
          <p:cNvSpPr txBox="1"/>
          <p:nvPr>
            <p:ph idx="6" type="body"/>
          </p:nvPr>
        </p:nvSpPr>
        <p:spPr>
          <a:xfrm>
            <a:off x="8113025" y="1779063"/>
            <a:ext cx="32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0" sz="18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10"/>
          <p:cNvSpPr txBox="1"/>
          <p:nvPr>
            <p:ph idx="7" type="body"/>
          </p:nvPr>
        </p:nvSpPr>
        <p:spPr>
          <a:xfrm>
            <a:off x="8113025" y="2148395"/>
            <a:ext cx="3240000" cy="376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46" name="Google Shape;146;p10"/>
          <p:cNvGrpSpPr/>
          <p:nvPr/>
        </p:nvGrpSpPr>
        <p:grpSpPr>
          <a:xfrm>
            <a:off x="9534720" y="5970016"/>
            <a:ext cx="2186928" cy="764629"/>
            <a:chOff x="9534720" y="5970016"/>
            <a:chExt cx="2186928" cy="764629"/>
          </a:xfrm>
        </p:grpSpPr>
        <p:sp>
          <p:nvSpPr>
            <p:cNvPr id="147" name="Google Shape;147;p10"/>
            <p:cNvSpPr/>
            <p:nvPr/>
          </p:nvSpPr>
          <p:spPr>
            <a:xfrm rot="-8079484">
              <a:off x="10032288" y="6102255"/>
              <a:ext cx="536783" cy="407317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 rot="-8079484">
              <a:off x="10878772" y="6188194"/>
              <a:ext cx="734031" cy="335183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8079484">
              <a:off x="9606491" y="6093238"/>
              <a:ext cx="521804" cy="419763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 rot="-8079484">
              <a:off x="10659812" y="6325898"/>
              <a:ext cx="250024" cy="250929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 rot="-8079484">
              <a:off x="10542471" y="6031130"/>
              <a:ext cx="269764" cy="269703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 rot="-8079484">
              <a:off x="11396039" y="6030880"/>
              <a:ext cx="269764" cy="269703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53" name="Google Shape;153;p10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3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83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588" y="1085864"/>
            <a:ext cx="10514824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ato Black"/>
              <a:buNone/>
              <a:defRPr b="0" i="0" sz="3200" u="none" cap="none" strike="noStrik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588" y="1773239"/>
            <a:ext cx="10514824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838588" y="6196597"/>
            <a:ext cx="8682333" cy="219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1516302" y="6547729"/>
            <a:ext cx="298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94625" y="6500850"/>
            <a:ext cx="120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82">
          <p15:clr>
            <a:srgbClr val="F26B43"/>
          </p15:clr>
        </p15:guide>
        <p15:guide id="2" pos="7339">
          <p15:clr>
            <a:srgbClr val="F26B43"/>
          </p15:clr>
        </p15:guide>
        <p15:guide id="3" pos="340">
          <p15:clr>
            <a:srgbClr val="F26B43"/>
          </p15:clr>
        </p15:guide>
        <p15:guide id="4" orient="horz" pos="3725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pos="529">
          <p15:clr>
            <a:srgbClr val="F26B43"/>
          </p15:clr>
        </p15:guide>
        <p15:guide id="7" pos="7151">
          <p15:clr>
            <a:srgbClr val="F26B43"/>
          </p15:clr>
        </p15:guide>
        <p15:guide id="8" orient="horz" pos="1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ato Black"/>
              <a:buNone/>
              <a:defRPr b="0" i="0" sz="3200" u="none" cap="none" strike="noStrik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" name="Google Shape;376;p32"/>
          <p:cNvSpPr txBox="1"/>
          <p:nvPr>
            <p:ph idx="1" type="body"/>
          </p:nvPr>
        </p:nvSpPr>
        <p:spPr>
          <a:xfrm>
            <a:off x="838588" y="1773239"/>
            <a:ext cx="105147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77" name="Google Shape;377;p32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78" name="Google Shape;378;p3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9" name="Google Shape;379;p3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81">
          <p15:clr>
            <a:srgbClr val="F26B43"/>
          </p15:clr>
        </p15:guide>
        <p15:guide id="2" pos="7339">
          <p15:clr>
            <a:srgbClr val="F26B43"/>
          </p15:clr>
        </p15:guide>
        <p15:guide id="3" pos="340">
          <p15:clr>
            <a:srgbClr val="F26B43"/>
          </p15:clr>
        </p15:guide>
        <p15:guide id="4" orient="horz" pos="3725">
          <p15:clr>
            <a:srgbClr val="F26B43"/>
          </p15:clr>
        </p15:guide>
        <p15:guide id="5" orient="horz" pos="1025">
          <p15:clr>
            <a:srgbClr val="F26B43"/>
          </p15:clr>
        </p15:guide>
        <p15:guide id="6" pos="529">
          <p15:clr>
            <a:srgbClr val="F26B43"/>
          </p15:clr>
        </p15:guide>
        <p15:guide id="7" pos="7151">
          <p15:clr>
            <a:srgbClr val="F26B43"/>
          </p15:clr>
        </p15:guide>
        <p15:guide id="8" orient="horz" pos="11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ato Black"/>
              <a:buNone/>
              <a:defRPr b="0" i="0" sz="3200" u="none" cap="none" strike="noStrike">
                <a:solidFill>
                  <a:schemeClr val="accent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0" name="Google Shape;730;p61"/>
          <p:cNvSpPr txBox="1"/>
          <p:nvPr>
            <p:ph idx="1" type="body"/>
          </p:nvPr>
        </p:nvSpPr>
        <p:spPr>
          <a:xfrm>
            <a:off x="838588" y="1773239"/>
            <a:ext cx="105147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23850" lvl="1" marL="9144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23850" lvl="2" marL="13716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23850" lvl="3" marL="18288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23850" lvl="4" marL="22860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31" name="Google Shape;731;p61"/>
          <p:cNvSpPr txBox="1"/>
          <p:nvPr>
            <p:ph idx="11" type="ftr"/>
          </p:nvPr>
        </p:nvSpPr>
        <p:spPr>
          <a:xfrm>
            <a:off x="838588" y="6196597"/>
            <a:ext cx="86823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32" name="Google Shape;732;p6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3" name="Google Shape;733;p6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81">
          <p15:clr>
            <a:srgbClr val="F26B43"/>
          </p15:clr>
        </p15:guide>
        <p15:guide id="2" pos="7339">
          <p15:clr>
            <a:srgbClr val="F26B43"/>
          </p15:clr>
        </p15:guide>
        <p15:guide id="3" pos="340">
          <p15:clr>
            <a:srgbClr val="F26B43"/>
          </p15:clr>
        </p15:guide>
        <p15:guide id="4" orient="horz" pos="3725">
          <p15:clr>
            <a:srgbClr val="F26B43"/>
          </p15:clr>
        </p15:guide>
        <p15:guide id="5" orient="horz" pos="1025">
          <p15:clr>
            <a:srgbClr val="F26B43"/>
          </p15:clr>
        </p15:guide>
        <p15:guide id="6" pos="529">
          <p15:clr>
            <a:srgbClr val="F26B43"/>
          </p15:clr>
        </p15:guide>
        <p15:guide id="7" pos="7151">
          <p15:clr>
            <a:srgbClr val="F26B43"/>
          </p15:clr>
        </p15:guide>
        <p15:guide id="8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2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hyperlink" Target="https://www.reviewjournal.com/uncategorized/science-proves-las-vegas-is-a-loud-city/" TargetMode="External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58.jpg"/><Relationship Id="rId5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comments" Target="../comments/comment1.xml"/><Relationship Id="rId4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image" Target="../media/image40.jpg"/><Relationship Id="rId9" Type="http://schemas.openxmlformats.org/officeDocument/2006/relationships/image" Target="../media/image38.png"/><Relationship Id="rId5" Type="http://schemas.openxmlformats.org/officeDocument/2006/relationships/image" Target="../media/image39.jpg"/><Relationship Id="rId6" Type="http://schemas.openxmlformats.org/officeDocument/2006/relationships/image" Target="../media/image50.jpg"/><Relationship Id="rId7" Type="http://schemas.openxmlformats.org/officeDocument/2006/relationships/image" Target="../media/image49.jpg"/><Relationship Id="rId8" Type="http://schemas.openxmlformats.org/officeDocument/2006/relationships/image" Target="../media/image42.png"/><Relationship Id="rId11" Type="http://schemas.openxmlformats.org/officeDocument/2006/relationships/image" Target="../media/image51.png"/><Relationship Id="rId10" Type="http://schemas.openxmlformats.org/officeDocument/2006/relationships/image" Target="../media/image46.png"/><Relationship Id="rId12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hyperlink" Target="https://www.wi-fi.org/downloads-registered-guest/Wi-Fi_HaLow_Technology_Overview_20200518_0.pdf/36879" TargetMode="External"/><Relationship Id="rId6" Type="http://schemas.openxmlformats.org/officeDocument/2006/relationships/hyperlink" Target="https://www.wi-fi.org/downloads-registered-guest/Wi-Fi_HaLow_Technology_Overview_20200518_0.pdf/3687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89"/>
          <p:cNvSpPr txBox="1"/>
          <p:nvPr>
            <p:ph type="ctrTitle"/>
          </p:nvPr>
        </p:nvSpPr>
        <p:spPr>
          <a:xfrm>
            <a:off x="7376625" y="2635700"/>
            <a:ext cx="35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500"/>
              <a:t>Wi-Fi IoT: features and performance of 802.11ah</a:t>
            </a:r>
            <a:endParaRPr sz="3500"/>
          </a:p>
        </p:txBody>
      </p:sp>
      <p:sp>
        <p:nvSpPr>
          <p:cNvPr id="1082" name="Google Shape;1082;p89"/>
          <p:cNvSpPr txBox="1"/>
          <p:nvPr>
            <p:ph idx="1" type="subTitle"/>
          </p:nvPr>
        </p:nvSpPr>
        <p:spPr>
          <a:xfrm>
            <a:off x="7376625" y="4820450"/>
            <a:ext cx="427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AU"/>
              <a:t>Wi-Fi </a:t>
            </a:r>
            <a:r>
              <a:rPr lang="en-AU"/>
              <a:t>(</a:t>
            </a:r>
            <a:r>
              <a:rPr lang="en-AU"/>
              <a:t>HaLow</a:t>
            </a:r>
            <a:r>
              <a:rPr lang="en-AU"/>
              <a:t>)</a:t>
            </a:r>
            <a:r>
              <a:rPr lang="en-AU"/>
              <a:t> in Sub GHz</a:t>
            </a:r>
            <a:endParaRPr/>
          </a:p>
        </p:txBody>
      </p:sp>
      <p:pic>
        <p:nvPicPr>
          <p:cNvPr id="1083" name="Google Shape;1083;p89"/>
          <p:cNvPicPr preferRelativeResize="0"/>
          <p:nvPr/>
        </p:nvPicPr>
        <p:blipFill rotWithShape="1">
          <a:blip r:embed="rId3">
            <a:alphaModFix/>
          </a:blip>
          <a:srcRect b="84825" l="0" r="79127" t="0"/>
          <a:stretch/>
        </p:blipFill>
        <p:spPr>
          <a:xfrm>
            <a:off x="2895600" y="2259100"/>
            <a:ext cx="1085850" cy="5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8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fmla="val 5252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85" name="Google Shape;1085;p89"/>
          <p:cNvPicPr preferRelativeResize="0"/>
          <p:nvPr/>
        </p:nvPicPr>
        <p:blipFill rotWithShape="1">
          <a:blip r:embed="rId4">
            <a:alphaModFix/>
          </a:blip>
          <a:srcRect b="2411" l="29933" r="21543" t="14442"/>
          <a:stretch/>
        </p:blipFill>
        <p:spPr>
          <a:xfrm>
            <a:off x="347400" y="367225"/>
            <a:ext cx="6553550" cy="61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89"/>
          <p:cNvSpPr txBox="1"/>
          <p:nvPr/>
        </p:nvSpPr>
        <p:spPr>
          <a:xfrm>
            <a:off x="7376625" y="5466875"/>
            <a:ext cx="439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Presented at Wi-Fi Knowledge Summit, Bangalore, May 2023.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98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9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23" name="Google Shape;1323;p98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INTRODUCTION TO IEEE 802.11AH</a:t>
            </a:r>
            <a:endParaRPr/>
          </a:p>
        </p:txBody>
      </p:sp>
      <p:sp>
        <p:nvSpPr>
          <p:cNvPr id="1324" name="Google Shape;1324;p9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Sub-1 GHz WW Spectrum Availability</a:t>
            </a:r>
            <a:endParaRPr/>
          </a:p>
        </p:txBody>
      </p:sp>
      <p:pic>
        <p:nvPicPr>
          <p:cNvPr id="1325" name="Google Shape;132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00" y="1795525"/>
            <a:ext cx="11187424" cy="43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99"/>
          <p:cNvSpPr txBox="1"/>
          <p:nvPr>
            <p:ph idx="1" type="body"/>
          </p:nvPr>
        </p:nvSpPr>
        <p:spPr>
          <a:xfrm>
            <a:off x="838200" y="1773233"/>
            <a:ext cx="104376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AU" sz="1900"/>
              <a:t>Ultra-low power, long range,  secure connections at a higher capacity.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300"/>
          </a:p>
        </p:txBody>
      </p:sp>
      <p:sp>
        <p:nvSpPr>
          <p:cNvPr id="1332" name="Google Shape;1332;p99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INTRODUCTION TO IEEE 802.11AH</a:t>
            </a:r>
            <a:endParaRPr/>
          </a:p>
        </p:txBody>
      </p:sp>
      <p:sp>
        <p:nvSpPr>
          <p:cNvPr id="1333" name="Google Shape;1333;p9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The Wi-Fi HaLow advantage</a:t>
            </a:r>
            <a:endParaRPr/>
          </a:p>
        </p:txBody>
      </p:sp>
      <p:sp>
        <p:nvSpPr>
          <p:cNvPr id="1334" name="Google Shape;1334;p99"/>
          <p:cNvSpPr txBox="1"/>
          <p:nvPr/>
        </p:nvSpPr>
        <p:spPr>
          <a:xfrm>
            <a:off x="9376967" y="2081767"/>
            <a:ext cx="508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571C76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grpSp>
        <p:nvGrpSpPr>
          <p:cNvPr id="1335" name="Google Shape;1335;p99"/>
          <p:cNvGrpSpPr/>
          <p:nvPr/>
        </p:nvGrpSpPr>
        <p:grpSpPr>
          <a:xfrm>
            <a:off x="929965" y="2373077"/>
            <a:ext cx="10460328" cy="633571"/>
            <a:chOff x="847426" y="2420656"/>
            <a:chExt cx="7705015" cy="430181"/>
          </a:xfrm>
        </p:grpSpPr>
        <p:sp>
          <p:nvSpPr>
            <p:cNvPr id="1336" name="Google Shape;1336;p99"/>
            <p:cNvSpPr/>
            <p:nvPr/>
          </p:nvSpPr>
          <p:spPr>
            <a:xfrm>
              <a:off x="3583241" y="2420679"/>
              <a:ext cx="4969200" cy="424500"/>
            </a:xfrm>
            <a:prstGeom prst="rect">
              <a:avLst/>
            </a:prstGeom>
            <a:solidFill>
              <a:srgbClr val="571C7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7" name="Google Shape;1337;p99"/>
            <p:cNvSpPr/>
            <p:nvPr/>
          </p:nvSpPr>
          <p:spPr>
            <a:xfrm flipH="1">
              <a:off x="847426" y="2426637"/>
              <a:ext cx="2473800" cy="42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8" name="Google Shape;1338;p99"/>
            <p:cNvSpPr/>
            <p:nvPr/>
          </p:nvSpPr>
          <p:spPr>
            <a:xfrm rot="-5400000">
              <a:off x="3124607" y="1964490"/>
              <a:ext cx="424543" cy="1336875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9" name="Google Shape;1339;p99"/>
            <p:cNvSpPr/>
            <p:nvPr/>
          </p:nvSpPr>
          <p:spPr>
            <a:xfrm>
              <a:off x="927274" y="2475013"/>
              <a:ext cx="26031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AU" sz="1600" u="none" cap="none" strike="noStrike">
                  <a:solidFill>
                    <a:srgbClr val="571C7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Sub-1 GHz spectrum operation</a:t>
              </a:r>
              <a:endParaRPr b="0" i="0" sz="1600" u="none" cap="none" strike="noStrike">
                <a:solidFill>
                  <a:srgbClr val="571C7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0" name="Google Shape;1340;p99"/>
            <p:cNvSpPr/>
            <p:nvPr/>
          </p:nvSpPr>
          <p:spPr>
            <a:xfrm>
              <a:off x="4030915" y="2426722"/>
              <a:ext cx="38034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Long range opportunities: </a:t>
              </a:r>
              <a:r>
                <a:rPr b="0" i="0" lang="en-AU" sz="1600" u="none" cap="none" strike="noStrike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over 1km </a:t>
              </a:r>
              <a:endPara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341" name="Google Shape;1341;p99"/>
          <p:cNvGrpSpPr/>
          <p:nvPr/>
        </p:nvGrpSpPr>
        <p:grpSpPr>
          <a:xfrm>
            <a:off x="929999" y="3137812"/>
            <a:ext cx="10460694" cy="625403"/>
            <a:chOff x="847426" y="2942021"/>
            <a:chExt cx="7385931" cy="424635"/>
          </a:xfrm>
        </p:grpSpPr>
        <p:sp>
          <p:nvSpPr>
            <p:cNvPr id="1342" name="Google Shape;1342;p99"/>
            <p:cNvSpPr/>
            <p:nvPr/>
          </p:nvSpPr>
          <p:spPr>
            <a:xfrm>
              <a:off x="3511057" y="2942156"/>
              <a:ext cx="4722300" cy="424500"/>
            </a:xfrm>
            <a:prstGeom prst="rect">
              <a:avLst/>
            </a:prstGeom>
            <a:solidFill>
              <a:srgbClr val="571C7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3" name="Google Shape;1343;p99"/>
            <p:cNvSpPr/>
            <p:nvPr/>
          </p:nvSpPr>
          <p:spPr>
            <a:xfrm flipH="1">
              <a:off x="847426" y="2942387"/>
              <a:ext cx="2473800" cy="42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4" name="Google Shape;1344;p99"/>
            <p:cNvSpPr/>
            <p:nvPr/>
          </p:nvSpPr>
          <p:spPr>
            <a:xfrm rot="-5400000">
              <a:off x="2980904" y="2504883"/>
              <a:ext cx="424565" cy="129884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5" name="Google Shape;1345;p99"/>
            <p:cNvSpPr/>
            <p:nvPr/>
          </p:nvSpPr>
          <p:spPr>
            <a:xfrm>
              <a:off x="933145" y="2990664"/>
              <a:ext cx="32733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AU" sz="1600">
                  <a:solidFill>
                    <a:srgbClr val="571C7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N</a:t>
              </a:r>
              <a:r>
                <a:rPr b="0" i="0" lang="en-AU" sz="1600" u="none" cap="none" strike="noStrike">
                  <a:solidFill>
                    <a:srgbClr val="571C7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arrow band OFDM channels</a:t>
              </a:r>
              <a:endParaRPr b="0" i="0" sz="1600" u="none" cap="none" strike="noStrike">
                <a:solidFill>
                  <a:srgbClr val="571C7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6" name="Google Shape;1346;p99"/>
            <p:cNvSpPr/>
            <p:nvPr/>
          </p:nvSpPr>
          <p:spPr>
            <a:xfrm>
              <a:off x="3871698" y="2942471"/>
              <a:ext cx="43341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Increased usability:</a:t>
              </a:r>
              <a:r>
                <a:rPr b="0" i="0" lang="en-AU" sz="1600" u="none" cap="none" strike="noStrike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Better penetration through walls and other obstacles </a:t>
              </a:r>
              <a:r>
                <a:rPr lang="en-AU" sz="1600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w/higher data throughput than other wireless IoT devices</a:t>
              </a:r>
              <a:endPara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347" name="Google Shape;1347;p99"/>
          <p:cNvGrpSpPr/>
          <p:nvPr/>
        </p:nvGrpSpPr>
        <p:grpSpPr>
          <a:xfrm>
            <a:off x="929751" y="3902595"/>
            <a:ext cx="10460531" cy="625277"/>
            <a:chOff x="847426" y="3984113"/>
            <a:chExt cx="7705164" cy="424550"/>
          </a:xfrm>
        </p:grpSpPr>
        <p:sp>
          <p:nvSpPr>
            <p:cNvPr id="1348" name="Google Shape;1348;p99"/>
            <p:cNvSpPr/>
            <p:nvPr/>
          </p:nvSpPr>
          <p:spPr>
            <a:xfrm>
              <a:off x="3640390" y="3984146"/>
              <a:ext cx="4912200" cy="424500"/>
            </a:xfrm>
            <a:prstGeom prst="rect">
              <a:avLst/>
            </a:prstGeom>
            <a:solidFill>
              <a:srgbClr val="571C7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9" name="Google Shape;1349;p99"/>
            <p:cNvSpPr/>
            <p:nvPr/>
          </p:nvSpPr>
          <p:spPr>
            <a:xfrm flipH="1">
              <a:off x="847426" y="3984362"/>
              <a:ext cx="2473800" cy="42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0" name="Google Shape;1350;p99"/>
            <p:cNvSpPr/>
            <p:nvPr/>
          </p:nvSpPr>
          <p:spPr>
            <a:xfrm rot="-5400000">
              <a:off x="3147472" y="3549088"/>
              <a:ext cx="424550" cy="12946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1" name="Google Shape;1351;p99"/>
            <p:cNvSpPr/>
            <p:nvPr/>
          </p:nvSpPr>
          <p:spPr>
            <a:xfrm>
              <a:off x="927274" y="4032765"/>
              <a:ext cx="26031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AU" sz="1600" u="none" cap="none" strike="noStrike">
                  <a:solidFill>
                    <a:srgbClr val="571C7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Native network TCP/IP stack   </a:t>
              </a:r>
              <a:endParaRPr b="0" i="0" sz="1600" u="none" cap="none" strike="noStrike">
                <a:solidFill>
                  <a:srgbClr val="571C7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2" name="Google Shape;1352;p99"/>
            <p:cNvSpPr/>
            <p:nvPr/>
          </p:nvSpPr>
          <p:spPr>
            <a:xfrm>
              <a:off x="4030915" y="3984440"/>
              <a:ext cx="43104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Fast to market:</a:t>
              </a:r>
              <a:r>
                <a:rPr b="0" i="0" lang="en-AU" sz="1600" u="none" cap="none" strike="noStrike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Simplifies connections for multiple cloud IoT ecosystems and Matter </a:t>
              </a:r>
              <a:endPara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353" name="Google Shape;1353;p99"/>
          <p:cNvGrpSpPr/>
          <p:nvPr/>
        </p:nvGrpSpPr>
        <p:grpSpPr>
          <a:xfrm>
            <a:off x="929751" y="4658982"/>
            <a:ext cx="10460904" cy="625277"/>
            <a:chOff x="847426" y="4480671"/>
            <a:chExt cx="7705439" cy="424550"/>
          </a:xfrm>
        </p:grpSpPr>
        <p:sp>
          <p:nvSpPr>
            <p:cNvPr id="1354" name="Google Shape;1354;p99"/>
            <p:cNvSpPr/>
            <p:nvPr/>
          </p:nvSpPr>
          <p:spPr>
            <a:xfrm>
              <a:off x="3643365" y="4480691"/>
              <a:ext cx="4909500" cy="424500"/>
            </a:xfrm>
            <a:prstGeom prst="rect">
              <a:avLst/>
            </a:prstGeom>
            <a:solidFill>
              <a:srgbClr val="571C7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5" name="Google Shape;1355;p99"/>
            <p:cNvSpPr/>
            <p:nvPr/>
          </p:nvSpPr>
          <p:spPr>
            <a:xfrm flipH="1">
              <a:off x="847426" y="4480846"/>
              <a:ext cx="2473800" cy="42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6" name="Google Shape;1356;p99"/>
            <p:cNvSpPr/>
            <p:nvPr/>
          </p:nvSpPr>
          <p:spPr>
            <a:xfrm rot="-5400000">
              <a:off x="3126847" y="4045646"/>
              <a:ext cx="424550" cy="1294600"/>
            </a:xfrm>
            <a:prstGeom prst="flowChartOffpageConnector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7" name="Google Shape;1357;p99"/>
            <p:cNvSpPr/>
            <p:nvPr/>
          </p:nvSpPr>
          <p:spPr>
            <a:xfrm>
              <a:off x="927274" y="4529296"/>
              <a:ext cx="26031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AU" sz="1600" u="none" cap="none" strike="noStrike">
                  <a:solidFill>
                    <a:srgbClr val="571C76"/>
                  </a:solidFill>
                  <a:latin typeface="Lato Light"/>
                  <a:ea typeface="Lato Light"/>
                  <a:cs typeface="Lato Light"/>
                  <a:sym typeface="Lato Light"/>
                </a:rPr>
                <a:t>Wi-Fi WPA3 security</a:t>
              </a:r>
              <a:endParaRPr b="0" i="0" sz="1600" u="none" cap="none" strike="noStrike">
                <a:solidFill>
                  <a:srgbClr val="571C76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8" name="Google Shape;1358;p99"/>
            <p:cNvSpPr/>
            <p:nvPr/>
          </p:nvSpPr>
          <p:spPr>
            <a:xfrm>
              <a:off x="4026165" y="4481007"/>
              <a:ext cx="42762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Peace of mind: </a:t>
              </a:r>
              <a:r>
                <a:rPr b="0" i="0" lang="en-AU" sz="1600" u="none" cap="none" strike="noStrike">
                  <a:solidFill>
                    <a:schemeClr val="lt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leverage market  proven WPA3 security protocol  to ensure wireless link is secured </a:t>
              </a:r>
              <a:endParaRPr b="0" i="0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359" name="Google Shape;1359;p9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00"/>
          <p:cNvSpPr txBox="1"/>
          <p:nvPr>
            <p:ph type="ctrTitle"/>
          </p:nvPr>
        </p:nvSpPr>
        <p:spPr>
          <a:xfrm>
            <a:off x="1069601" y="3173333"/>
            <a:ext cx="7426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</a:pPr>
            <a:r>
              <a:rPr lang="en-AU"/>
              <a:t>Requirements of Wi-Fi IoT</a:t>
            </a:r>
            <a:endParaRPr/>
          </a:p>
        </p:txBody>
      </p:sp>
      <p:sp>
        <p:nvSpPr>
          <p:cNvPr id="1365" name="Google Shape;1365;p100"/>
          <p:cNvSpPr txBox="1"/>
          <p:nvPr>
            <p:ph idx="1" type="subTitle"/>
          </p:nvPr>
        </p:nvSpPr>
        <p:spPr>
          <a:xfrm>
            <a:off x="1025240" y="387533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AU"/>
              <a:t>From the user’s perspective</a:t>
            </a:r>
            <a:endParaRPr/>
          </a:p>
        </p:txBody>
      </p:sp>
      <p:sp>
        <p:nvSpPr>
          <p:cNvPr id="1366" name="Google Shape;1366;p100"/>
          <p:cNvSpPr txBox="1"/>
          <p:nvPr>
            <p:ph idx="2" type="body"/>
          </p:nvPr>
        </p:nvSpPr>
        <p:spPr>
          <a:xfrm>
            <a:off x="1069589" y="1405311"/>
            <a:ext cx="24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AU"/>
              <a:t>02</a:t>
            </a:r>
            <a:endParaRPr/>
          </a:p>
        </p:txBody>
      </p:sp>
      <p:sp>
        <p:nvSpPr>
          <p:cNvPr id="1367" name="Google Shape;1367;p10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01"/>
          <p:cNvSpPr txBox="1"/>
          <p:nvPr>
            <p:ph idx="1" type="body"/>
          </p:nvPr>
        </p:nvSpPr>
        <p:spPr>
          <a:xfrm>
            <a:off x="831450" y="1774800"/>
            <a:ext cx="10529100" cy="414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0099" lvl="0" marL="230399" rtl="0" algn="l">
              <a:spcBef>
                <a:spcPts val="900"/>
              </a:spcBef>
              <a:spcAft>
                <a:spcPts val="0"/>
              </a:spcAft>
              <a:buSzPts val="2200"/>
              <a:buChar char="•"/>
            </a:pPr>
            <a:r>
              <a:rPr b="1" lang="en-AU" sz="2200">
                <a:latin typeface="Lato"/>
                <a:ea typeface="Lato"/>
                <a:cs typeface="Lato"/>
                <a:sym typeface="Lato"/>
              </a:rPr>
              <a:t>Support high density of STA per AP </a:t>
            </a:r>
            <a:r>
              <a:rPr lang="en-AU" sz="2200"/>
              <a:t>so that more sensors can be deployed per sqm</a:t>
            </a:r>
            <a:endParaRPr sz="2200"/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AU" sz="2200"/>
              <a:t>MAC Protocol </a:t>
            </a:r>
            <a:r>
              <a:rPr b="1" lang="en-AU" sz="2200">
                <a:latin typeface="Lato"/>
                <a:ea typeface="Lato"/>
                <a:cs typeface="Lato"/>
                <a:sym typeface="Lato"/>
              </a:rPr>
              <a:t>control the contention and collision window</a:t>
            </a:r>
            <a:r>
              <a:rPr lang="en-AU" sz="2200"/>
              <a:t> to support high density</a:t>
            </a:r>
            <a:endParaRPr sz="22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AU" sz="2000"/>
              <a:t>Collisions will be common in high density networks. It </a:t>
            </a:r>
            <a:r>
              <a:rPr lang="en-AU" sz="2000"/>
              <a:t>brings down the overall goodput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AU" sz="2000"/>
              <a:t>Should minimize the </a:t>
            </a:r>
            <a:r>
              <a:rPr lang="en-AU" sz="2000"/>
              <a:t>protocol</a:t>
            </a:r>
            <a:r>
              <a:rPr lang="en-AU" sz="2000"/>
              <a:t> overhead when large number of sensors are present</a:t>
            </a:r>
            <a:endParaRPr sz="2000"/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-AU" sz="2200">
                <a:latin typeface="Lato"/>
                <a:ea typeface="Lato"/>
                <a:cs typeface="Lato"/>
                <a:sym typeface="Lato"/>
              </a:rPr>
              <a:t>Support devices of all power classes and BW classes</a:t>
            </a:r>
            <a:endParaRPr b="1" sz="2200">
              <a:latin typeface="Lato"/>
              <a:ea typeface="Lato"/>
              <a:cs typeface="Lato"/>
              <a:sym typeface="Lato"/>
            </a:endParaRPr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AU" sz="2200"/>
              <a:t>MAC should </a:t>
            </a:r>
            <a:r>
              <a:rPr b="1" lang="en-AU" sz="2200">
                <a:latin typeface="Lato"/>
                <a:ea typeface="Lato"/>
                <a:cs typeface="Lato"/>
                <a:sym typeface="Lato"/>
              </a:rPr>
              <a:t>support</a:t>
            </a:r>
            <a:r>
              <a:rPr lang="en-AU" sz="2200"/>
              <a:t>  </a:t>
            </a:r>
            <a:r>
              <a:rPr b="1" lang="en-AU" sz="2200">
                <a:latin typeface="Lato"/>
                <a:ea typeface="Lato"/>
                <a:cs typeface="Lato"/>
                <a:sym typeface="Lato"/>
              </a:rPr>
              <a:t>high efficiency  </a:t>
            </a:r>
            <a:r>
              <a:rPr lang="en-AU" sz="2200"/>
              <a:t>i</a:t>
            </a:r>
            <a:r>
              <a:rPr lang="en-AU" sz="2200"/>
              <a:t>.e., minimum overhead over the PPDU</a:t>
            </a:r>
            <a:endParaRPr sz="2200"/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AU" sz="2200"/>
              <a:t>MAC should </a:t>
            </a:r>
            <a:r>
              <a:rPr b="1" lang="en-AU" sz="2200">
                <a:latin typeface="Lato"/>
                <a:ea typeface="Lato"/>
                <a:cs typeface="Lato"/>
                <a:sym typeface="Lato"/>
              </a:rPr>
              <a:t>minimize the interference when there is overlap</a:t>
            </a:r>
            <a:r>
              <a:rPr lang="en-AU" sz="2200"/>
              <a:t> between two APs</a:t>
            </a:r>
            <a:endParaRPr sz="2200"/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-AU" sz="2200">
                <a:latin typeface="Lato"/>
                <a:ea typeface="Lato"/>
                <a:cs typeface="Lato"/>
                <a:sym typeface="Lato"/>
              </a:rPr>
              <a:t>Adapt to the changes in the environment</a:t>
            </a:r>
            <a:r>
              <a:rPr lang="en-AU" sz="2200"/>
              <a:t> and IoT network</a:t>
            </a:r>
            <a:endParaRPr sz="2200"/>
          </a:p>
          <a:p>
            <a:pPr indent="-370099" lvl="0" marL="230399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b="1" lang="en-AU" sz="2200">
                <a:latin typeface="Lato"/>
                <a:ea typeface="Lato"/>
                <a:cs typeface="Lato"/>
                <a:sym typeface="Lato"/>
              </a:rPr>
              <a:t>Manage the mission critical application traffic</a:t>
            </a:r>
            <a:endParaRPr b="1"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374" name="Google Shape;1374;p10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75" name="Google Shape;1375;p101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WI-FI  IOT REQUIREMENTS</a:t>
            </a:r>
            <a:endParaRPr/>
          </a:p>
        </p:txBody>
      </p:sp>
      <p:sp>
        <p:nvSpPr>
          <p:cNvPr id="1376" name="Google Shape;1376;p10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Wi-Fi IoT Requirements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02"/>
          <p:cNvSpPr txBox="1"/>
          <p:nvPr>
            <p:ph idx="1" type="body"/>
          </p:nvPr>
        </p:nvSpPr>
        <p:spPr>
          <a:xfrm>
            <a:off x="831450" y="1774800"/>
            <a:ext cx="10529100" cy="53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700"/>
              <a:t>Narrowband IoT standards and their features</a:t>
            </a:r>
            <a:endParaRPr sz="1700"/>
          </a:p>
        </p:txBody>
      </p:sp>
      <p:sp>
        <p:nvSpPr>
          <p:cNvPr id="1383" name="Google Shape;1383;p10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84" name="Google Shape;1384;p102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WI-FI </a:t>
            </a:r>
            <a:r>
              <a:rPr lang="en-AU"/>
              <a:t>IOT REQUIREMENTS</a:t>
            </a:r>
            <a:endParaRPr/>
          </a:p>
        </p:txBody>
      </p:sp>
      <p:sp>
        <p:nvSpPr>
          <p:cNvPr id="1385" name="Google Shape;1385;p10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Comparison of Wireless IoT Standards</a:t>
            </a:r>
            <a:endParaRPr/>
          </a:p>
        </p:txBody>
      </p:sp>
      <p:sp>
        <p:nvSpPr>
          <p:cNvPr id="1386" name="Google Shape;1386;p102"/>
          <p:cNvSpPr txBox="1"/>
          <p:nvPr/>
        </p:nvSpPr>
        <p:spPr>
          <a:xfrm>
            <a:off x="386175" y="6509175"/>
            <a:ext cx="10595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AU" sz="7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Ref</a:t>
            </a:r>
            <a:r>
              <a:rPr lang="en-AU" sz="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: N. Ahmed, et al, “</a:t>
            </a:r>
            <a:r>
              <a:rPr i="1" lang="en-AU" sz="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MAC Protocols </a:t>
            </a:r>
            <a:r>
              <a:rPr i="1" lang="en-AU" sz="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for IEEE 802.11ah-based Internet of Things: A Survey</a:t>
            </a:r>
            <a:r>
              <a:rPr lang="en-AU" sz="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”,IEEE Internet of Things Journal, Aug. 2021  </a:t>
            </a:r>
            <a:endParaRPr sz="7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87" name="Google Shape;138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38" y="2532038"/>
            <a:ext cx="11185426" cy="25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02"/>
          <p:cNvSpPr/>
          <p:nvPr/>
        </p:nvSpPr>
        <p:spPr>
          <a:xfrm>
            <a:off x="453450" y="3696925"/>
            <a:ext cx="11185500" cy="27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03"/>
          <p:cNvSpPr txBox="1"/>
          <p:nvPr>
            <p:ph type="ctrTitle"/>
          </p:nvPr>
        </p:nvSpPr>
        <p:spPr>
          <a:xfrm>
            <a:off x="1069601" y="3173333"/>
            <a:ext cx="7426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</a:pPr>
            <a:r>
              <a:rPr lang="en-AU"/>
              <a:t>Features of 802.11ah</a:t>
            </a:r>
            <a:endParaRPr/>
          </a:p>
        </p:txBody>
      </p:sp>
      <p:sp>
        <p:nvSpPr>
          <p:cNvPr id="1394" name="Google Shape;1394;p103"/>
          <p:cNvSpPr txBox="1"/>
          <p:nvPr>
            <p:ph idx="1" type="subTitle"/>
          </p:nvPr>
        </p:nvSpPr>
        <p:spPr>
          <a:xfrm>
            <a:off x="1002090" y="456938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AU"/>
              <a:t>Wi-Fi HaLow across applications </a:t>
            </a:r>
            <a:endParaRPr/>
          </a:p>
        </p:txBody>
      </p:sp>
      <p:sp>
        <p:nvSpPr>
          <p:cNvPr id="1395" name="Google Shape;1395;p103"/>
          <p:cNvSpPr txBox="1"/>
          <p:nvPr>
            <p:ph idx="2" type="body"/>
          </p:nvPr>
        </p:nvSpPr>
        <p:spPr>
          <a:xfrm>
            <a:off x="1069589" y="1405311"/>
            <a:ext cx="24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AU"/>
              <a:t>03</a:t>
            </a:r>
            <a:endParaRPr/>
          </a:p>
        </p:txBody>
      </p:sp>
      <p:sp>
        <p:nvSpPr>
          <p:cNvPr id="1396" name="Google Shape;1396;p103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04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25649" lvl="0" marL="302399" rtl="0" algn="l">
              <a:spcBef>
                <a:spcPts val="90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IEEE 802.11 Wi-Fi Standard operating in Sub 1 GHz </a:t>
            </a:r>
            <a:r>
              <a:rPr lang="en-AU"/>
              <a:t>channels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ISM band channels available world-wide</a:t>
            </a:r>
            <a:r>
              <a:rPr lang="en-AU"/>
              <a:t> at various bandwidths and carrier between 850 MHz and 950 MHz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Standard supports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1 MHz/ 2 MHz/ 4 MHz/ 8 MHz and 16 MHz</a:t>
            </a:r>
            <a:r>
              <a:rPr lang="en-AU"/>
              <a:t> bandwidths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Data rate scales accordingly from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15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0 Kbps to 347 Mbps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Same MCS set as legacy: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0 to 7 </a:t>
            </a:r>
            <a:r>
              <a:rPr lang="en-AU"/>
              <a:t>and additional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8,9</a:t>
            </a:r>
            <a:r>
              <a:rPr lang="en-AU"/>
              <a:t> (256 QAM) and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en-AU"/>
              <a:t> (extended range MCS0 mode) </a:t>
            </a:r>
            <a:endParaRPr/>
          </a:p>
          <a:p>
            <a:pPr indent="-325649" lvl="0" marL="302399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10x downclock version of IEEE 802.11ac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2 MHz channel of 11ah is equivalent to 20 MHz channel of 11ax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1 MHz is a special mode for low cost IoT applications with long range and 300 Kbps rate at the minimum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Supports upto 4 Spatial streams and data rate doubles or quadruples at short distances from AP</a:t>
            </a:r>
            <a:endParaRPr/>
          </a:p>
          <a:p>
            <a:pPr indent="-325649" lvl="0" marL="302399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Long range performance and good wall penetration performance than 2.4 GHz</a:t>
            </a:r>
            <a:r>
              <a:rPr lang="en-AU"/>
              <a:t> Wi-Fi radios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More than 2 Km for MCS10 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Sub GHz carrier aids in lesser FSPL and wall penetration - makes it ideal for home automation sensors and IoT devices</a:t>
            </a:r>
            <a:endParaRPr/>
          </a:p>
          <a:p>
            <a:pPr indent="-325649" lvl="0" marL="302399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MAC features which improves the efficiency and power save</a:t>
            </a:r>
            <a:r>
              <a:rPr lang="en-AU"/>
              <a:t> options (snooze modes)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/>
              <a:t>MAC header compression, TWT and RAW, Extended sleep time counter, U-APSD, WMM-APSD, NDP Paging, etc.</a:t>
            </a:r>
            <a:endParaRPr/>
          </a:p>
          <a:p>
            <a:pPr indent="-325649" lvl="0" marL="302399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No need for additional Gateway</a:t>
            </a:r>
            <a:r>
              <a:rPr lang="en-AU"/>
              <a:t> before data hits the wired infrastructure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Enhanced security features of Wi-Fi </a:t>
            </a:r>
            <a:r>
              <a:rPr lang="en-AU"/>
              <a:t>11ax,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8191 STA support</a:t>
            </a:r>
            <a:r>
              <a:rPr lang="en-AU"/>
              <a:t> per AP and seamless handover between bands</a:t>
            </a:r>
            <a:endParaRPr/>
          </a:p>
          <a:p>
            <a:pPr indent="-325649" lvl="0" marL="302399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World-wide bands (channels) support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3" name="Google Shape;1403;p10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404" name="Google Shape;1404;p104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IEEE 802.11AH FEATURES</a:t>
            </a:r>
            <a:endParaRPr/>
          </a:p>
        </p:txBody>
      </p:sp>
      <p:sp>
        <p:nvSpPr>
          <p:cNvPr id="1405" name="Google Shape;1405;p104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IEEE 802.11ah Standard Highlights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05"/>
          <p:cNvSpPr txBox="1"/>
          <p:nvPr>
            <p:ph idx="1" type="body"/>
          </p:nvPr>
        </p:nvSpPr>
        <p:spPr>
          <a:xfrm>
            <a:off x="838200" y="1774800"/>
            <a:ext cx="10598700" cy="4140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38349" lvl="0" marL="302399" rtl="0" algn="l">
              <a:spcBef>
                <a:spcPts val="90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Only standard which can cater to wide-range of IoT classes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Longer range and good wall penetration than 2.4 GHz (10x improvement)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Narrow band (1 MHz) and Wide-band (8 or 16 MHz) support as per regulatory restrictions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24.5 dB link budget gain</a:t>
            </a:r>
            <a:r>
              <a:rPr lang="en-AU" sz="1700"/>
              <a:t> compared to 2.4 GHz ISM band  for the lowest data rates↕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High data rate compared to ZigBee, LoRA, Sigfox and Bluetooth</a:t>
            </a:r>
            <a:r>
              <a:rPr lang="en-AU" sz="1700"/>
              <a:t> at the highest range</a:t>
            </a:r>
            <a:endParaRPr sz="1700"/>
          </a:p>
          <a:p>
            <a:pPr indent="-338349" lvl="0" marL="302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Suitable for both Indoor and outdoor sensors simultaneously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Same AP can talk to indoor and outdoor sensors without any need for relays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Has the energy efficiency of BLE but at long range and provides long battery life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High data rates indoor</a:t>
            </a:r>
            <a:r>
              <a:rPr lang="en-AU" sz="1700"/>
              <a:t> (Upto 87 Mbps for 8 MHz, 2x2) </a:t>
            </a:r>
            <a:r>
              <a:rPr b="1" lang="en-AU" sz="1700">
                <a:latin typeface="Lato"/>
                <a:ea typeface="Lato"/>
                <a:cs typeface="Lato"/>
                <a:sym typeface="Lato"/>
              </a:rPr>
              <a:t>and farthest distance outdoor</a:t>
            </a:r>
            <a:r>
              <a:rPr lang="en-AU" sz="1700"/>
              <a:t> (150 Kbps)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Upto 8191 STA can be supported per AP </a:t>
            </a:r>
            <a:r>
              <a:rPr lang="en-AU" sz="1700"/>
              <a:t>making is it ideal for home and and industry automation</a:t>
            </a:r>
            <a:endParaRPr sz="1700"/>
          </a:p>
          <a:p>
            <a:pPr indent="-338349" lvl="0" marL="302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Good control over the duty cycling and STA wakeup times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TWT and RAW, Group paging, NDP Paging can reduce the collision during the Random access</a:t>
            </a:r>
            <a:endParaRPr sz="1700"/>
          </a:p>
          <a:p>
            <a:pPr indent="-338349" lvl="0" marL="302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World-wide bands (channels) support (See next slide graphics)</a:t>
            </a:r>
            <a:endParaRPr sz="1700"/>
          </a:p>
        </p:txBody>
      </p:sp>
      <p:sp>
        <p:nvSpPr>
          <p:cNvPr id="1412" name="Google Shape;1412;p10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413" name="Google Shape;1413;p105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IEEE 802.11AH FEATURES</a:t>
            </a:r>
            <a:endParaRPr/>
          </a:p>
        </p:txBody>
      </p:sp>
      <p:sp>
        <p:nvSpPr>
          <p:cNvPr id="1414" name="Google Shape;1414;p105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Uniqueness of IEEE 802.11ah </a:t>
            </a:r>
            <a:endParaRPr/>
          </a:p>
        </p:txBody>
      </p:sp>
      <p:sp>
        <p:nvSpPr>
          <p:cNvPr id="1415" name="Google Shape;1415;p105"/>
          <p:cNvSpPr txBox="1"/>
          <p:nvPr/>
        </p:nvSpPr>
        <p:spPr>
          <a:xfrm>
            <a:off x="350875" y="6509175"/>
            <a:ext cx="10244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↕ 8.5 dB (FSPL) + 10 dB (10x BW reduction) + 6 dB (1 MHz BW and 2x repetition coding compared to 20 MHz MCS0)</a:t>
            </a:r>
            <a:endParaRPr sz="700"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06"/>
          <p:cNvSpPr txBox="1"/>
          <p:nvPr>
            <p:ph idx="1" type="body"/>
          </p:nvPr>
        </p:nvSpPr>
        <p:spPr>
          <a:xfrm>
            <a:off x="831450" y="1774800"/>
            <a:ext cx="10529100" cy="4140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51049" lvl="0" marL="302399" rtl="0" algn="l">
              <a:spcBef>
                <a:spcPts val="90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Short Frame Header: PV1 is short compared to PV0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•"/>
            </a:pPr>
            <a:r>
              <a:rPr lang="en-AU" sz="1700"/>
              <a:t>&gt; 50% reduction in size</a:t>
            </a:r>
            <a:endParaRPr sz="17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NDP CMAC Frames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Reduces the overhead for the </a:t>
            </a:r>
            <a:r>
              <a:rPr lang="en-AU" sz="1700"/>
              <a:t>control frames (PS-Poll, ACK, etc.)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ACK is 0 or 1. Why send it as additional payload?</a:t>
            </a:r>
            <a:endParaRPr sz="17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Short Beacon support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Some fields are removed in short beacons to improve efficiency. E.g., DA, BSSID, etc.</a:t>
            </a:r>
            <a:endParaRPr sz="17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Relay Node support </a:t>
            </a:r>
            <a:r>
              <a:rPr lang="en-AU" sz="1900"/>
              <a:t>- Reduces the interference since relay communicates between AP and STA</a:t>
            </a:r>
            <a:endParaRPr sz="1900"/>
          </a:p>
          <a:p>
            <a:pPr indent="-357399" lvl="0" marL="302399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-AU" sz="2000">
                <a:latin typeface="Lato"/>
                <a:ea typeface="Lato"/>
                <a:cs typeface="Lato"/>
                <a:sym typeface="Lato"/>
              </a:rPr>
              <a:t>Hierarchical STA organization</a:t>
            </a:r>
            <a:r>
              <a:rPr lang="en-AU" sz="2000"/>
              <a:t> - </a:t>
            </a:r>
            <a:r>
              <a:rPr lang="en-AU" sz="1900"/>
              <a:t>TIM/AAID is organized as pages, blocks and sub-block</a:t>
            </a:r>
            <a:r>
              <a:rPr lang="en-AU" sz="2000"/>
              <a:t>s</a:t>
            </a:r>
            <a:endParaRPr sz="20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New Power-save Mechanisms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•"/>
            </a:pPr>
            <a:r>
              <a:rPr lang="en-AU" sz="1700"/>
              <a:t>Wakeup times are controlled by hierarchical TIM and TWT and RWA</a:t>
            </a:r>
            <a:endParaRPr sz="17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AU" sz="1900"/>
              <a:t>TXOP-based and Group-based Sectorization</a:t>
            </a:r>
            <a:endParaRPr sz="19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AU" sz="1900"/>
              <a:t>Fast Association and Authentication - CAC and DAC supported</a:t>
            </a:r>
            <a:endParaRPr sz="1900"/>
          </a:p>
          <a:p>
            <a:pPr indent="-351049" lvl="0" marL="302399" rtl="0" algn="l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b="1" lang="en-AU" sz="1900">
                <a:latin typeface="Lato"/>
                <a:ea typeface="Lato"/>
                <a:cs typeface="Lato"/>
                <a:sym typeface="Lato"/>
              </a:rPr>
              <a:t>Small Frame Transmission and Expanded NDP Control frames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Compressed header, Block ACK, NDP Paging</a:t>
            </a:r>
            <a:endParaRPr sz="1700"/>
          </a:p>
        </p:txBody>
      </p:sp>
      <p:sp>
        <p:nvSpPr>
          <p:cNvPr id="1422" name="Google Shape;1422;p10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423" name="Google Shape;1423;p106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IEEE 802.11AH FEATURES</a:t>
            </a:r>
            <a:endParaRPr/>
          </a:p>
        </p:txBody>
      </p:sp>
      <p:sp>
        <p:nvSpPr>
          <p:cNvPr id="1424" name="Google Shape;1424;p10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802.11ah Power Save Features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07"/>
          <p:cNvSpPr txBox="1"/>
          <p:nvPr>
            <p:ph type="ctrTitle"/>
          </p:nvPr>
        </p:nvSpPr>
        <p:spPr>
          <a:xfrm>
            <a:off x="1115875" y="2773350"/>
            <a:ext cx="9968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</a:pPr>
            <a:r>
              <a:rPr lang="en-AU"/>
              <a:t>Performance in real world scenarios and r</a:t>
            </a:r>
            <a:r>
              <a:rPr lang="en-AU"/>
              <a:t>egulatory restrictions</a:t>
            </a:r>
            <a:endParaRPr/>
          </a:p>
        </p:txBody>
      </p:sp>
      <p:sp>
        <p:nvSpPr>
          <p:cNvPr id="1430" name="Google Shape;1430;p107"/>
          <p:cNvSpPr txBox="1"/>
          <p:nvPr>
            <p:ph idx="1" type="subTitle"/>
          </p:nvPr>
        </p:nvSpPr>
        <p:spPr>
          <a:xfrm>
            <a:off x="1013690" y="4025706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AU"/>
              <a:t>Wi-Fi HaLow in the real world</a:t>
            </a:r>
            <a:endParaRPr/>
          </a:p>
        </p:txBody>
      </p:sp>
      <p:sp>
        <p:nvSpPr>
          <p:cNvPr id="1431" name="Google Shape;1431;p107"/>
          <p:cNvSpPr txBox="1"/>
          <p:nvPr>
            <p:ph idx="2" type="body"/>
          </p:nvPr>
        </p:nvSpPr>
        <p:spPr>
          <a:xfrm>
            <a:off x="1069589" y="1405311"/>
            <a:ext cx="24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AU"/>
              <a:t>04</a:t>
            </a:r>
            <a:endParaRPr/>
          </a:p>
        </p:txBody>
      </p:sp>
      <p:sp>
        <p:nvSpPr>
          <p:cNvPr id="1432" name="Google Shape;1432;p10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90"/>
          <p:cNvSpPr txBox="1"/>
          <p:nvPr>
            <p:ph type="title"/>
          </p:nvPr>
        </p:nvSpPr>
        <p:spPr>
          <a:xfrm>
            <a:off x="840335" y="3008885"/>
            <a:ext cx="26553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Lato Black"/>
              <a:buNone/>
            </a:pPr>
            <a:r>
              <a:rPr lang="en-AU"/>
              <a:t>Agenda</a:t>
            </a:r>
            <a:endParaRPr/>
          </a:p>
        </p:txBody>
      </p:sp>
      <p:sp>
        <p:nvSpPr>
          <p:cNvPr id="1092" name="Google Shape;1092;p90"/>
          <p:cNvSpPr txBox="1"/>
          <p:nvPr>
            <p:ph idx="1" type="body"/>
          </p:nvPr>
        </p:nvSpPr>
        <p:spPr>
          <a:xfrm>
            <a:off x="4647137" y="1306379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/>
              <a:t>01</a:t>
            </a:r>
            <a:endParaRPr/>
          </a:p>
        </p:txBody>
      </p:sp>
      <p:sp>
        <p:nvSpPr>
          <p:cNvPr id="1093" name="Google Shape;1093;p90"/>
          <p:cNvSpPr txBox="1"/>
          <p:nvPr>
            <p:ph idx="2" type="body"/>
          </p:nvPr>
        </p:nvSpPr>
        <p:spPr>
          <a:xfrm>
            <a:off x="5271975" y="1306375"/>
            <a:ext cx="47130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AU"/>
              <a:t>Introduction to IEEE 802.11 ah (Wi-Fi HaLow)</a:t>
            </a:r>
            <a:endParaRPr/>
          </a:p>
        </p:txBody>
      </p:sp>
      <p:sp>
        <p:nvSpPr>
          <p:cNvPr id="1094" name="Google Shape;1094;p90"/>
          <p:cNvSpPr txBox="1"/>
          <p:nvPr>
            <p:ph idx="3" type="body"/>
          </p:nvPr>
        </p:nvSpPr>
        <p:spPr>
          <a:xfrm>
            <a:off x="4647137" y="2474351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/>
              <a:t>02</a:t>
            </a:r>
            <a:endParaRPr/>
          </a:p>
        </p:txBody>
      </p:sp>
      <p:sp>
        <p:nvSpPr>
          <p:cNvPr id="1095" name="Google Shape;1095;p90"/>
          <p:cNvSpPr txBox="1"/>
          <p:nvPr>
            <p:ph idx="4" type="body"/>
          </p:nvPr>
        </p:nvSpPr>
        <p:spPr>
          <a:xfrm>
            <a:off x="5271974" y="2474350"/>
            <a:ext cx="34173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AU"/>
              <a:t>Requirements of Wireless IoT</a:t>
            </a:r>
            <a:endParaRPr/>
          </a:p>
        </p:txBody>
      </p:sp>
      <p:sp>
        <p:nvSpPr>
          <p:cNvPr id="1096" name="Google Shape;1096;p90"/>
          <p:cNvSpPr txBox="1"/>
          <p:nvPr>
            <p:ph idx="5" type="body"/>
          </p:nvPr>
        </p:nvSpPr>
        <p:spPr>
          <a:xfrm>
            <a:off x="4647137" y="3642323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/>
              <a:t>03</a:t>
            </a:r>
            <a:endParaRPr/>
          </a:p>
        </p:txBody>
      </p:sp>
      <p:sp>
        <p:nvSpPr>
          <p:cNvPr id="1097" name="Google Shape;1097;p90"/>
          <p:cNvSpPr txBox="1"/>
          <p:nvPr>
            <p:ph idx="6" type="body"/>
          </p:nvPr>
        </p:nvSpPr>
        <p:spPr>
          <a:xfrm>
            <a:off x="5271979" y="3642323"/>
            <a:ext cx="24795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AU"/>
              <a:t>Features of 802.11ah</a:t>
            </a:r>
            <a:endParaRPr/>
          </a:p>
        </p:txBody>
      </p:sp>
      <p:sp>
        <p:nvSpPr>
          <p:cNvPr id="1098" name="Google Shape;1098;p90"/>
          <p:cNvSpPr txBox="1"/>
          <p:nvPr>
            <p:ph idx="7" type="body"/>
          </p:nvPr>
        </p:nvSpPr>
        <p:spPr>
          <a:xfrm>
            <a:off x="4647137" y="4810296"/>
            <a:ext cx="6249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0" spcFirstLastPara="1" rIns="0" wrap="square" tIns="468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/>
              <a:t>04</a:t>
            </a:r>
            <a:endParaRPr/>
          </a:p>
        </p:txBody>
      </p:sp>
      <p:sp>
        <p:nvSpPr>
          <p:cNvPr id="1099" name="Google Shape;1099;p90"/>
          <p:cNvSpPr txBox="1"/>
          <p:nvPr>
            <p:ph idx="8" type="body"/>
          </p:nvPr>
        </p:nvSpPr>
        <p:spPr>
          <a:xfrm>
            <a:off x="5271976" y="4810300"/>
            <a:ext cx="53028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AU"/>
              <a:t>Regulatory requirements and f</a:t>
            </a:r>
            <a:r>
              <a:rPr lang="en-AU"/>
              <a:t>ield tests</a:t>
            </a:r>
            <a:endParaRPr/>
          </a:p>
        </p:txBody>
      </p:sp>
      <p:sp>
        <p:nvSpPr>
          <p:cNvPr id="1100" name="Google Shape;1100;p9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" name="Google Shape;1438;p108"/>
          <p:cNvPicPr preferRelativeResize="0"/>
          <p:nvPr/>
        </p:nvPicPr>
        <p:blipFill rotWithShape="1">
          <a:blip r:embed="rId3">
            <a:alphaModFix/>
          </a:blip>
          <a:srcRect b="10663" l="0" r="0" t="9163"/>
          <a:stretch/>
        </p:blipFill>
        <p:spPr>
          <a:xfrm>
            <a:off x="382900" y="368300"/>
            <a:ext cx="11440800" cy="6121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9" name="Google Shape;1439;p108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440" name="Google Shape;1440;p10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1" name="Google Shape;1441;p10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2" name="Google Shape;1442;p10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3" name="Google Shape;1443;p10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4" name="Google Shape;1444;p10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5" name="Google Shape;1445;p10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446" name="Google Shape;1446;p108"/>
          <p:cNvSpPr/>
          <p:nvPr/>
        </p:nvSpPr>
        <p:spPr>
          <a:xfrm>
            <a:off x="6698467" y="2924400"/>
            <a:ext cx="4722300" cy="302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AU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REAL WORLD TESTING</a:t>
            </a:r>
            <a:endParaRPr b="0" i="0" sz="12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571C76"/>
                </a:solidFill>
                <a:latin typeface="Lato Black"/>
                <a:ea typeface="Lato Black"/>
                <a:cs typeface="Lato Black"/>
                <a:sym typeface="Lato Black"/>
              </a:rPr>
              <a:t>Las Vegas</a:t>
            </a:r>
            <a:endParaRPr b="0" i="0" sz="3600" u="none" cap="none" strike="noStrike">
              <a:solidFill>
                <a:srgbClr val="571C76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7" name="Google Shape;1447;p108"/>
          <p:cNvSpPr txBox="1"/>
          <p:nvPr/>
        </p:nvSpPr>
        <p:spPr>
          <a:xfrm>
            <a:off x="6759300" y="3859233"/>
            <a:ext cx="28131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Arguably, one of the world’s loudest urban environments is Vegas; believed to be one of the </a:t>
            </a:r>
            <a:r>
              <a:rPr b="0" i="0" lang="en-AU" sz="1100" u="sng" cap="none" strike="noStrike">
                <a:solidFill>
                  <a:schemeClr val="hlink"/>
                </a:solidFill>
                <a:latin typeface="Lato Light"/>
                <a:ea typeface="Lato Light"/>
                <a:cs typeface="Lato Light"/>
                <a:sym typeface="Lato Light"/>
                <a:hlinkClick r:id="rId4"/>
              </a:rPr>
              <a:t>noisiest cities in the USA</a:t>
            </a:r>
            <a:r>
              <a:rPr b="0" i="0" lang="en-AU" sz="1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.</a:t>
            </a:r>
            <a:endParaRPr b="0" i="0" sz="11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Despite this high-density environment, our HaLow technology achieved </a:t>
            </a:r>
            <a:r>
              <a:rPr b="1" i="0" lang="en-AU" sz="11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throughput of 1.8Mbps at a range of  510m (line-of-sight)</a:t>
            </a:r>
            <a:r>
              <a:rPr b="0" i="0" lang="en-AU" sz="1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.</a:t>
            </a:r>
            <a:endParaRPr b="0" i="0" sz="11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48" name="Google Shape;1448;p108"/>
          <p:cNvPicPr preferRelativeResize="0"/>
          <p:nvPr/>
        </p:nvPicPr>
        <p:blipFill rotWithShape="1">
          <a:blip r:embed="rId5">
            <a:alphaModFix/>
          </a:blip>
          <a:srcRect b="12572" l="0" r="0" t="0"/>
          <a:stretch/>
        </p:blipFill>
        <p:spPr>
          <a:xfrm>
            <a:off x="9652000" y="3092316"/>
            <a:ext cx="1642367" cy="268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10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p109"/>
          <p:cNvPicPr preferRelativeResize="0"/>
          <p:nvPr/>
        </p:nvPicPr>
        <p:blipFill rotWithShape="1">
          <a:blip r:embed="rId3">
            <a:alphaModFix/>
          </a:blip>
          <a:srcRect b="3815" l="0" r="793" t="24597"/>
          <a:stretch/>
        </p:blipFill>
        <p:spPr>
          <a:xfrm>
            <a:off x="332000" y="311233"/>
            <a:ext cx="11485435" cy="618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109"/>
          <p:cNvSpPr txBox="1"/>
          <p:nvPr/>
        </p:nvSpPr>
        <p:spPr>
          <a:xfrm>
            <a:off x="418653" y="4149531"/>
            <a:ext cx="3995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7" name="Google Shape;1457;p109"/>
          <p:cNvSpPr txBox="1"/>
          <p:nvPr/>
        </p:nvSpPr>
        <p:spPr>
          <a:xfrm>
            <a:off x="3390933" y="3588767"/>
            <a:ext cx="21873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58" name="Google Shape;1458;p109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459" name="Google Shape;1459;p109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0" name="Google Shape;1460;p109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1" name="Google Shape;1461;p109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2" name="Google Shape;1462;p109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3" name="Google Shape;1463;p109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4" name="Google Shape;1464;p109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1465" name="Google Shape;1465;p109"/>
          <p:cNvGrpSpPr/>
          <p:nvPr/>
        </p:nvGrpSpPr>
        <p:grpSpPr>
          <a:xfrm>
            <a:off x="703899" y="2922194"/>
            <a:ext cx="4722282" cy="3024724"/>
            <a:chOff x="5023850" y="2191700"/>
            <a:chExt cx="3541800" cy="2268600"/>
          </a:xfrm>
        </p:grpSpPr>
        <p:sp>
          <p:nvSpPr>
            <p:cNvPr id="1466" name="Google Shape;1466;p109"/>
            <p:cNvSpPr/>
            <p:nvPr/>
          </p:nvSpPr>
          <p:spPr>
            <a:xfrm>
              <a:off x="5023850" y="2191700"/>
              <a:ext cx="3541800" cy="226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AU" sz="12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REAL WORLD TESTING</a:t>
              </a:r>
              <a:endParaRPr b="0" i="0" sz="12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en-AU" sz="3600" u="none" cap="none" strike="noStrike">
                  <a:solidFill>
                    <a:srgbClr val="571C76"/>
                  </a:solidFill>
                  <a:latin typeface="Lato Black"/>
                  <a:ea typeface="Lato Black"/>
                  <a:cs typeface="Lato Black"/>
                  <a:sym typeface="Lato Black"/>
                </a:rPr>
                <a:t>Joshua Tree</a:t>
              </a:r>
              <a:endParaRPr b="0" i="0" sz="3600" u="none" cap="none" strike="noStrike">
                <a:solidFill>
                  <a:srgbClr val="571C76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467" name="Google Shape;1467;p109"/>
            <p:cNvPicPr preferRelativeResize="0"/>
            <p:nvPr/>
          </p:nvPicPr>
          <p:blipFill rotWithShape="1">
            <a:blip r:embed="rId4">
              <a:alphaModFix/>
            </a:blip>
            <a:srcRect b="9739" l="0" r="0" t="4972"/>
            <a:stretch/>
          </p:blipFill>
          <p:spPr>
            <a:xfrm>
              <a:off x="6964050" y="2365350"/>
              <a:ext cx="1503575" cy="2001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8" name="Google Shape;1468;p109"/>
            <p:cNvSpPr txBox="1"/>
            <p:nvPr/>
          </p:nvSpPr>
          <p:spPr>
            <a:xfrm>
              <a:off x="5069470" y="2894416"/>
              <a:ext cx="1969800" cy="14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0" i="0" lang="en-AU" sz="1100" u="none" cap="none" strike="noStrike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At the other end of the noise spectrum is Joshua Tree National Park. Here HaLow consistently maintained signal, with a low packet error rate across line of sight. </a:t>
              </a:r>
              <a:r>
                <a:rPr b="1" i="0" lang="en-AU" sz="1100" u="none" cap="none" strike="noStrike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rPr>
                <a:t>Networking throughput was measured 1.2Mbps across the terrain with a max distance of 15.48km.</a:t>
              </a:r>
              <a:endParaRPr b="1" i="0" sz="1100" u="none" cap="none" strike="noStrik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69" name="Google Shape;1469;p109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" name="Google Shape;1475;p110"/>
          <p:cNvPicPr preferRelativeResize="0"/>
          <p:nvPr/>
        </p:nvPicPr>
        <p:blipFill rotWithShape="1">
          <a:blip r:embed="rId3">
            <a:alphaModFix/>
          </a:blip>
          <a:srcRect b="47129" l="21436" r="21045" t="2237"/>
          <a:stretch/>
        </p:blipFill>
        <p:spPr>
          <a:xfrm>
            <a:off x="3407800" y="3666850"/>
            <a:ext cx="5376401" cy="261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10"/>
          <p:cNvSpPr txBox="1"/>
          <p:nvPr/>
        </p:nvSpPr>
        <p:spPr>
          <a:xfrm>
            <a:off x="370925" y="6489250"/>
            <a:ext cx="1139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000" u="sng">
                <a:latin typeface="Lato"/>
                <a:ea typeface="Lato"/>
                <a:cs typeface="Lato"/>
                <a:sym typeface="Lato"/>
              </a:rPr>
              <a:t>Ref</a:t>
            </a:r>
            <a:r>
              <a:rPr lang="en-AU" sz="1000">
                <a:latin typeface="Lato Light"/>
                <a:ea typeface="Lato Light"/>
                <a:cs typeface="Lato Light"/>
                <a:sym typeface="Lato Light"/>
              </a:rPr>
              <a:t>: </a:t>
            </a:r>
            <a:r>
              <a:rPr lang="en-AU" sz="1000"/>
              <a:t>Il-Gu Lee, et al,</a:t>
            </a:r>
            <a:r>
              <a:rPr lang="en-AU" sz="1000">
                <a:latin typeface="Lato Light"/>
                <a:ea typeface="Lato Light"/>
                <a:cs typeface="Lato Light"/>
                <a:sym typeface="Lato Light"/>
              </a:rPr>
              <a:t> “ </a:t>
            </a:r>
            <a:r>
              <a:rPr i="1" lang="en-AU" sz="1000">
                <a:solidFill>
                  <a:schemeClr val="dk1"/>
                </a:solidFill>
              </a:rPr>
              <a:t>WiFi HaLow for Long-Range and Low-Power Internet of Things: System on Chip Development and Performance Evaluation”, </a:t>
            </a:r>
            <a:r>
              <a:rPr lang="en-AU" sz="1000">
                <a:solidFill>
                  <a:schemeClr val="dk1"/>
                </a:solidFill>
              </a:rPr>
              <a:t>IEEE Communications Magazine, July 2021.</a:t>
            </a:r>
            <a:endParaRPr sz="10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77" name="Google Shape;1477;p110"/>
          <p:cNvSpPr txBox="1"/>
          <p:nvPr>
            <p:ph idx="4294967295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REAL WORLD TESTING </a:t>
            </a:r>
            <a:endParaRPr/>
          </a:p>
        </p:txBody>
      </p:sp>
      <p:sp>
        <p:nvSpPr>
          <p:cNvPr id="1478" name="Google Shape;1478;p110"/>
          <p:cNvSpPr txBox="1"/>
          <p:nvPr>
            <p:ph idx="4294967295" type="title"/>
          </p:nvPr>
        </p:nvSpPr>
        <p:spPr>
          <a:xfrm>
            <a:off x="838600" y="1085875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Experimental </a:t>
            </a:r>
            <a:r>
              <a:rPr lang="en-AU"/>
              <a:t>data for a mobile user (10 mph)</a:t>
            </a:r>
            <a:endParaRPr/>
          </a:p>
        </p:txBody>
      </p:sp>
      <p:pic>
        <p:nvPicPr>
          <p:cNvPr id="1479" name="Google Shape;1479;p110"/>
          <p:cNvPicPr preferRelativeResize="0"/>
          <p:nvPr/>
        </p:nvPicPr>
        <p:blipFill rotWithShape="1">
          <a:blip r:embed="rId3">
            <a:alphaModFix/>
          </a:blip>
          <a:srcRect b="5927" l="0" r="3222" t="62270"/>
          <a:stretch/>
        </p:blipFill>
        <p:spPr>
          <a:xfrm>
            <a:off x="1572425" y="1817337"/>
            <a:ext cx="9046250" cy="164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110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81" name="Google Shape;1481;p110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11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88" name="Google Shape;1488;p111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489" name="Google Shape;1489;p111"/>
          <p:cNvSpPr txBox="1"/>
          <p:nvPr/>
        </p:nvSpPr>
        <p:spPr>
          <a:xfrm>
            <a:off x="838200" y="1866025"/>
            <a:ext cx="6578100" cy="20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714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AP Location A - Approx. 60cm from ground 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71400"/>
              </a:lnSpc>
              <a:spcBef>
                <a:spcPts val="90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STA at 1.5m height was moved to 4 locations (Multipath Ch)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714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iPerf from STA to AP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714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Performance constrained by non-WLAN Interference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90" name="Google Shape;149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771" y="1857999"/>
            <a:ext cx="4162029" cy="44530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1" name="Google Shape;1491;p111"/>
          <p:cNvGraphicFramePr/>
          <p:nvPr/>
        </p:nvGraphicFramePr>
        <p:xfrm>
          <a:off x="879000" y="384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{33EA7605-70E0-4ABA-A6B1-EA5C1F5F0588}</a:tableStyleId>
              </a:tblPr>
              <a:tblGrid>
                <a:gridCol w="1082750"/>
                <a:gridCol w="1082750"/>
                <a:gridCol w="1082750"/>
                <a:gridCol w="1082750"/>
                <a:gridCol w="1082750"/>
                <a:gridCol w="1082750"/>
              </a:tblGrid>
              <a:tr h="904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 Location # 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Distance from AP-A (m)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 RSSI (dBm)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Min rate (Mbps)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Max rate (Mbps)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Avg. Rate (Mbps)</a:t>
                      </a:r>
                      <a:endParaRPr b="1"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348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60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-45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12.7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20.1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17.5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16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110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-63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6.3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12.3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9.2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32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3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170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-65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2.1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12.7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10.3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48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4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270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-77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1.85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4.2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       </a:t>
                      </a: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 </a:t>
                      </a:r>
                      <a:r>
                        <a:rPr lang="en-AU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3.2</a:t>
                      </a:r>
                      <a:endParaRPr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pSp>
        <p:nvGrpSpPr>
          <p:cNvPr id="1492" name="Google Shape;1492;p111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493" name="Google Shape;1493;p111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4" name="Google Shape;1494;p111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5" name="Google Shape;1495;p111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6" name="Google Shape;1496;p111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7" name="Google Shape;1497;p111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8" name="Google Shape;1498;p111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499" name="Google Shape;1499;p111"/>
          <p:cNvSpPr txBox="1"/>
          <p:nvPr>
            <p:ph idx="2" type="body"/>
          </p:nvPr>
        </p:nvSpPr>
        <p:spPr>
          <a:xfrm>
            <a:off x="838201" y="775514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rPr lang="en-AU"/>
              <a:t>REAL WORLD TESTING</a:t>
            </a:r>
            <a:endParaRPr/>
          </a:p>
        </p:txBody>
      </p:sp>
      <p:sp>
        <p:nvSpPr>
          <p:cNvPr id="1500" name="Google Shape;1500;p11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Experimental data for static user in public park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12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07" name="Google Shape;1507;p112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08" name="Google Shape;1508;p112"/>
          <p:cNvSpPr txBox="1"/>
          <p:nvPr/>
        </p:nvSpPr>
        <p:spPr>
          <a:xfrm>
            <a:off x="838200" y="1563300"/>
            <a:ext cx="6859500" cy="28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5 Mesh nodes</a:t>
            </a: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 - OTA testing at Embassy Tech Village, </a:t>
            </a: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Bangalore</a:t>
            </a: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Providing seamless wireless connectivity over an area of more than 1KM, which is covered with full of tall buildings.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Nodes placed 4 corners of a rectangular area and 5th node in approximate central location with non-line of sight distance. 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2B4D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Mesh allows further range increase addressing wide range of applications like smart cities, industrial automation, and smart </a:t>
            </a: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agriculture, disaster response</a:t>
            </a:r>
            <a:r>
              <a:rPr lang="en-AU" sz="1800">
                <a:solidFill>
                  <a:srgbClr val="172B4D"/>
                </a:solidFill>
                <a:latin typeface="Lato Light"/>
                <a:ea typeface="Lato Light"/>
                <a:cs typeface="Lato Light"/>
                <a:sym typeface="Lato Light"/>
              </a:rPr>
              <a:t>. </a:t>
            </a:r>
            <a:endParaRPr sz="1800">
              <a:solidFill>
                <a:srgbClr val="172B4D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aphicFrame>
        <p:nvGraphicFramePr>
          <p:cNvPr id="1509" name="Google Shape;1509;p112"/>
          <p:cNvGraphicFramePr/>
          <p:nvPr/>
        </p:nvGraphicFramePr>
        <p:xfrm>
          <a:off x="1685675" y="446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{33EA7605-70E0-4ABA-A6B1-EA5C1F5F0588}</a:tableStyleId>
              </a:tblPr>
              <a:tblGrid>
                <a:gridCol w="837600"/>
                <a:gridCol w="2393125"/>
                <a:gridCol w="1614000"/>
              </a:tblGrid>
              <a:tr h="398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Node</a:t>
                      </a: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# 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Distance from Central node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RSSI (dBm)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  <a:tr h="298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200m (non line of sight)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-62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dBm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98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250m (non line of sight)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-66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dBm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3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600m (2 hops)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-62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dBm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, -52 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dBm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4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750m (2 hops)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-66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dBm</a:t>
                      </a:r>
                      <a:r>
                        <a:rPr lang="en-AU" sz="1200">
                          <a:solidFill>
                            <a:srgbClr val="172B4D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, -55dBm</a:t>
                      </a:r>
                      <a:endParaRPr sz="1200">
                        <a:solidFill>
                          <a:srgbClr val="172B4D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76200" marB="76200" marR="76200" marL="762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pSp>
        <p:nvGrpSpPr>
          <p:cNvPr id="1510" name="Google Shape;1510;p112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511" name="Google Shape;1511;p112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2" name="Google Shape;1512;p112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3" name="Google Shape;1513;p112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4" name="Google Shape;1514;p112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5" name="Google Shape;1515;p112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6" name="Google Shape;1516;p112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517" name="Google Shape;1517;p112"/>
          <p:cNvSpPr txBox="1"/>
          <p:nvPr>
            <p:ph idx="2" type="body"/>
          </p:nvPr>
        </p:nvSpPr>
        <p:spPr>
          <a:xfrm>
            <a:off x="838201" y="546914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rPr lang="en-AU"/>
              <a:t>REAL WORLD TESTING</a:t>
            </a:r>
            <a:endParaRPr/>
          </a:p>
        </p:txBody>
      </p:sp>
      <p:sp>
        <p:nvSpPr>
          <p:cNvPr id="1518" name="Google Shape;1518;p112"/>
          <p:cNvSpPr txBox="1"/>
          <p:nvPr>
            <p:ph type="title"/>
          </p:nvPr>
        </p:nvSpPr>
        <p:spPr>
          <a:xfrm>
            <a:off x="838588" y="8572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Experimental data for 802.11s Mesh over Wi-Fi HaLoW </a:t>
            </a:r>
            <a:endParaRPr/>
          </a:p>
        </p:txBody>
      </p:sp>
      <p:pic>
        <p:nvPicPr>
          <p:cNvPr id="1519" name="Google Shape;1519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676" y="2078575"/>
            <a:ext cx="3992925" cy="380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13"/>
          <p:cNvSpPr txBox="1"/>
          <p:nvPr>
            <p:ph type="ctrTitle"/>
          </p:nvPr>
        </p:nvSpPr>
        <p:spPr>
          <a:xfrm>
            <a:off x="1069600" y="3173333"/>
            <a:ext cx="10031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</a:pPr>
            <a:r>
              <a:rPr lang="en-AU"/>
              <a:t>Wi-Fi HaLow ecosystem</a:t>
            </a:r>
            <a:endParaRPr/>
          </a:p>
        </p:txBody>
      </p:sp>
      <p:sp>
        <p:nvSpPr>
          <p:cNvPr id="1525" name="Google Shape;1525;p113"/>
          <p:cNvSpPr txBox="1"/>
          <p:nvPr>
            <p:ph idx="1" type="subTitle"/>
          </p:nvPr>
        </p:nvSpPr>
        <p:spPr>
          <a:xfrm>
            <a:off x="1025240" y="387533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AU"/>
              <a:t>Working together - our ODM partners and evaluation kits</a:t>
            </a:r>
            <a:endParaRPr/>
          </a:p>
        </p:txBody>
      </p:sp>
      <p:sp>
        <p:nvSpPr>
          <p:cNvPr id="1526" name="Google Shape;1526;p113"/>
          <p:cNvSpPr txBox="1"/>
          <p:nvPr>
            <p:ph idx="12" type="sldNum"/>
          </p:nvPr>
        </p:nvSpPr>
        <p:spPr>
          <a:xfrm>
            <a:off x="15355070" y="8730306"/>
            <a:ext cx="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14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WI-FI HALOW HARDWARE PLATFORMS</a:t>
            </a:r>
            <a:endParaRPr/>
          </a:p>
        </p:txBody>
      </p:sp>
      <p:sp>
        <p:nvSpPr>
          <p:cNvPr id="1533" name="Google Shape;1533;p114"/>
          <p:cNvSpPr txBox="1"/>
          <p:nvPr/>
        </p:nvSpPr>
        <p:spPr>
          <a:xfrm>
            <a:off x="838567" y="4961000"/>
            <a:ext cx="37575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MM6108-EKH01</a:t>
            </a:r>
            <a:endParaRPr b="1" sz="1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500">
                <a:latin typeface="Lato Light"/>
                <a:ea typeface="Lato Light"/>
                <a:cs typeface="Lato Light"/>
                <a:sym typeface="Lato Light"/>
              </a:rPr>
              <a:t>Wi-Fi HaLow RPi-Hat + RPi + Enclosure</a:t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4" name="Google Shape;1534;p114"/>
          <p:cNvSpPr txBox="1"/>
          <p:nvPr/>
        </p:nvSpPr>
        <p:spPr>
          <a:xfrm>
            <a:off x="7748300" y="4961000"/>
            <a:ext cx="37575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MM6108-EKH0</a:t>
            </a:r>
            <a:r>
              <a:rPr b="1" lang="en-AU" sz="1500">
                <a:latin typeface="Lato"/>
                <a:ea typeface="Lato"/>
                <a:cs typeface="Lato"/>
                <a:sym typeface="Lato"/>
              </a:rPr>
              <a:t>4</a:t>
            </a:r>
            <a:endParaRPr b="1" sz="1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AU" sz="15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Wi-Fi HaLow Router / USB Adapter / Ethernet Adapter</a:t>
            </a:r>
            <a:endParaRPr sz="15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535" name="Google Shape;1535;p114"/>
          <p:cNvPicPr preferRelativeResize="0"/>
          <p:nvPr/>
        </p:nvPicPr>
        <p:blipFill rotWithShape="1">
          <a:blip r:embed="rId3">
            <a:alphaModFix/>
          </a:blip>
          <a:srcRect b="18039" l="0" r="0" t="29320"/>
          <a:stretch/>
        </p:blipFill>
        <p:spPr>
          <a:xfrm rot="-5400000">
            <a:off x="3805499" y="2727933"/>
            <a:ext cx="4581002" cy="1808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114"/>
          <p:cNvSpPr txBox="1"/>
          <p:nvPr/>
        </p:nvSpPr>
        <p:spPr>
          <a:xfrm>
            <a:off x="4596133" y="4961000"/>
            <a:ext cx="29997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MM6108-EKH08-01</a:t>
            </a:r>
            <a:endParaRPr b="1" sz="1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AU" sz="1500">
                <a:latin typeface="Lato Light"/>
                <a:ea typeface="Lato Light"/>
                <a:cs typeface="Lato Light"/>
                <a:sym typeface="Lato Light"/>
              </a:rPr>
              <a:t>Wi-Fi HaLow Shield + STMicro STM32WB55RG</a:t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537" name="Google Shape;1537;p114"/>
          <p:cNvGrpSpPr/>
          <p:nvPr/>
        </p:nvGrpSpPr>
        <p:grpSpPr>
          <a:xfrm>
            <a:off x="839779" y="1851611"/>
            <a:ext cx="4045067" cy="3168975"/>
            <a:chOff x="628650" y="1693551"/>
            <a:chExt cx="3033876" cy="2376791"/>
          </a:xfrm>
        </p:grpSpPr>
        <p:pic>
          <p:nvPicPr>
            <p:cNvPr id="1538" name="Google Shape;1538;p114"/>
            <p:cNvPicPr preferRelativeResize="0"/>
            <p:nvPr/>
          </p:nvPicPr>
          <p:blipFill rotWithShape="1">
            <a:blip r:embed="rId4">
              <a:alphaModFix/>
            </a:blip>
            <a:srcRect b="2520" l="0" r="0" t="1995"/>
            <a:stretch/>
          </p:blipFill>
          <p:spPr>
            <a:xfrm>
              <a:off x="628650" y="1999225"/>
              <a:ext cx="2130575" cy="1551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9" name="Google Shape;1539;p1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79925" y="1693551"/>
              <a:ext cx="1782601" cy="2376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0" name="Google Shape;1540;p114"/>
          <p:cNvGrpSpPr/>
          <p:nvPr/>
        </p:nvGrpSpPr>
        <p:grpSpPr>
          <a:xfrm>
            <a:off x="4595999" y="2587335"/>
            <a:ext cx="2999692" cy="2980559"/>
            <a:chOff x="3539825" y="1940550"/>
            <a:chExt cx="2249825" cy="2235475"/>
          </a:xfrm>
        </p:grpSpPr>
        <p:cxnSp>
          <p:nvCxnSpPr>
            <p:cNvPr id="1541" name="Google Shape;1541;p114"/>
            <p:cNvCxnSpPr/>
            <p:nvPr/>
          </p:nvCxnSpPr>
          <p:spPr>
            <a:xfrm>
              <a:off x="3539825" y="1940550"/>
              <a:ext cx="0" cy="2176800"/>
            </a:xfrm>
            <a:prstGeom prst="straightConnector1">
              <a:avLst/>
            </a:prstGeom>
            <a:noFill/>
            <a:ln cap="flat" cmpd="sng" w="9525">
              <a:solidFill>
                <a:srgbClr val="AEA9B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2" name="Google Shape;1542;p114"/>
            <p:cNvCxnSpPr/>
            <p:nvPr/>
          </p:nvCxnSpPr>
          <p:spPr>
            <a:xfrm>
              <a:off x="5789650" y="1999225"/>
              <a:ext cx="0" cy="2176800"/>
            </a:xfrm>
            <a:prstGeom prst="straightConnector1">
              <a:avLst/>
            </a:prstGeom>
            <a:noFill/>
            <a:ln cap="flat" cmpd="sng" w="9525">
              <a:solidFill>
                <a:srgbClr val="AEA9B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43" name="Google Shape;1543;p114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44" name="Google Shape;1544;p114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Platforms at a glance</a:t>
            </a:r>
            <a:endParaRPr/>
          </a:p>
        </p:txBody>
      </p:sp>
      <p:pic>
        <p:nvPicPr>
          <p:cNvPr id="1545" name="Google Shape;1545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8096" y="971014"/>
            <a:ext cx="6573553" cy="493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15"/>
          <p:cNvSpPr txBox="1"/>
          <p:nvPr>
            <p:ph type="title"/>
          </p:nvPr>
        </p:nvSpPr>
        <p:spPr>
          <a:xfrm>
            <a:off x="838588" y="7810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Software Support </a:t>
            </a:r>
            <a:endParaRPr/>
          </a:p>
        </p:txBody>
      </p:sp>
      <p:sp>
        <p:nvSpPr>
          <p:cNvPr id="1552" name="Google Shape;1552;p115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53" name="Google Shape;1553;p115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54" name="Google Shape;1554;p115"/>
          <p:cNvSpPr txBox="1"/>
          <p:nvPr/>
        </p:nvSpPr>
        <p:spPr>
          <a:xfrm>
            <a:off x="763600" y="1317600"/>
            <a:ext cx="5214600" cy="5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AP Platforms (EKH01 &amp; EKH04):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●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OS Support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Linux (RPi4B)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OpenWRT (Mediatek)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Full compliance with WFA-HaLow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●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Features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Native Linux cfg80211/mac80211</a:t>
            </a:r>
            <a:endParaRPr sz="1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 Light"/>
              <a:buChar char="○"/>
            </a:pP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Various modes of operation</a:t>
            </a:r>
            <a:endParaRPr sz="1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■"/>
            </a:pPr>
            <a:r>
              <a:rPr lang="en-AU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AP &amp; STA modes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■"/>
            </a:pPr>
            <a:r>
              <a:rPr lang="en-AU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Extender / Router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■"/>
            </a:pPr>
            <a:r>
              <a:rPr lang="en-AU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Bridge (AP/STA)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WMM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WPA3-SAE (PMF) &amp; OWE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DPP - Device Provisioning Protocol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TWT - Target Wakeup Time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latin typeface="Lato Light"/>
                <a:ea typeface="Lato Light"/>
                <a:cs typeface="Lato Light"/>
                <a:sym typeface="Lato Light"/>
              </a:rPr>
              <a:t>RAW - Restricted Access Window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Lato Light"/>
              <a:buChar char="○"/>
            </a:pP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WFA Easy-Mesh and 802.11s Mesh</a:t>
            </a:r>
            <a:endParaRPr sz="1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 Light"/>
              <a:buChar char="○"/>
            </a:pP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IBSS (Ad-Hoc) with BATMAN </a:t>
            </a:r>
            <a:endParaRPr sz="1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 Light"/>
              <a:buChar char="○"/>
            </a:pP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CAC (Centralized Auth Control) </a:t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55" name="Google Shape;1555;p115"/>
          <p:cNvSpPr txBox="1"/>
          <p:nvPr/>
        </p:nvSpPr>
        <p:spPr>
          <a:xfrm>
            <a:off x="6281025" y="1300625"/>
            <a:ext cx="50712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latin typeface="Lato"/>
                <a:ea typeface="Lato"/>
                <a:cs typeface="Lato"/>
                <a:sym typeface="Lato"/>
              </a:rPr>
              <a:t>STA Platform (EKH08):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OS Support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FreeRTOS (STM32 MCU)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Full compliance with WFA-HaLow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Features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LWIP support (IPv6, IPv4, TCP/UDP)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WMM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WPA3-SAE (PMF) &amp; OWE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RAW </a:t>
            </a:r>
            <a:r>
              <a:rPr lang="en-AU" sz="17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- Restricted Access Window</a:t>
            </a:r>
            <a:endParaRPr sz="1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BSS Colour 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Proprietary Power Save Extensions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TIM Segmentation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○"/>
            </a:pPr>
            <a:r>
              <a:rPr lang="en-AU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S1G Rate Control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56" name="Google Shape;1556;p115"/>
          <p:cNvSpPr txBox="1"/>
          <p:nvPr>
            <p:ph idx="1" type="body"/>
          </p:nvPr>
        </p:nvSpPr>
        <p:spPr>
          <a:xfrm>
            <a:off x="838201" y="546914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WI-FI HALOW SOFTWARE  PLATFORMS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16"/>
          <p:cNvPicPr preferRelativeResize="0"/>
          <p:nvPr/>
        </p:nvPicPr>
        <p:blipFill rotWithShape="1">
          <a:blip r:embed="rId3">
            <a:alphaModFix/>
          </a:blip>
          <a:srcRect b="29979" l="0" r="0" t="29979"/>
          <a:stretch/>
        </p:blipFill>
        <p:spPr>
          <a:xfrm flipH="1">
            <a:off x="368500" y="372525"/>
            <a:ext cx="11454075" cy="611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116"/>
          <p:cNvSpPr/>
          <p:nvPr/>
        </p:nvSpPr>
        <p:spPr>
          <a:xfrm>
            <a:off x="366767" y="360833"/>
            <a:ext cx="3520500" cy="6121500"/>
          </a:xfrm>
          <a:prstGeom prst="rect">
            <a:avLst/>
          </a:prstGeom>
          <a:gradFill>
            <a:gsLst>
              <a:gs pos="0">
                <a:srgbClr val="888888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116"/>
          <p:cNvGrpSpPr/>
          <p:nvPr/>
        </p:nvGrpSpPr>
        <p:grpSpPr>
          <a:xfrm>
            <a:off x="9534915" y="5969554"/>
            <a:ext cx="2187052" cy="765090"/>
            <a:chOff x="9534915" y="5969554"/>
            <a:chExt cx="2187052" cy="765090"/>
          </a:xfrm>
        </p:grpSpPr>
        <p:sp>
          <p:nvSpPr>
            <p:cNvPr id="1565" name="Google Shape;1565;p116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6" name="Google Shape;1566;p116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7" name="Google Shape;1567;p116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8" name="Google Shape;1568;p116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9" name="Google Shape;1569;p116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0" name="Google Shape;1570;p116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571" name="Google Shape;1571;p116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572" name="Google Shape;1572;p11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</a:rPr>
              <a:t>Chicony - Wi-Fi HaLow Camera</a:t>
            </a:r>
            <a:endParaRPr/>
          </a:p>
        </p:txBody>
      </p:sp>
      <p:sp>
        <p:nvSpPr>
          <p:cNvPr id="1573" name="Google Shape;1573;p116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Morse Micro MM6108 Wi-Fi HaLow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Ambarella &amp; Sigmastar Camera SoC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PIR support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74" name="Google Shape;1574;p116"/>
          <p:cNvSpPr txBox="1"/>
          <p:nvPr>
            <p:ph idx="2" type="body"/>
          </p:nvPr>
        </p:nvSpPr>
        <p:spPr>
          <a:xfrm>
            <a:off x="838201" y="775514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</a:rPr>
              <a:t>WI-FI HALOW APPLICATIONS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" name="Google Shape;1580;p117"/>
          <p:cNvPicPr preferRelativeResize="0"/>
          <p:nvPr/>
        </p:nvPicPr>
        <p:blipFill rotWithShape="1">
          <a:blip r:embed="rId3">
            <a:alphaModFix/>
          </a:blip>
          <a:srcRect b="38351" l="14361" r="0" t="27412"/>
          <a:stretch/>
        </p:blipFill>
        <p:spPr>
          <a:xfrm flipH="1">
            <a:off x="360602" y="360000"/>
            <a:ext cx="11487348" cy="6123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1" name="Google Shape;1581;p117"/>
          <p:cNvGrpSpPr/>
          <p:nvPr/>
        </p:nvGrpSpPr>
        <p:grpSpPr>
          <a:xfrm>
            <a:off x="9534915" y="5969554"/>
            <a:ext cx="2187052" cy="765090"/>
            <a:chOff x="9534915" y="5969554"/>
            <a:chExt cx="2187052" cy="765090"/>
          </a:xfrm>
        </p:grpSpPr>
        <p:sp>
          <p:nvSpPr>
            <p:cNvPr id="1582" name="Google Shape;1582;p117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3" name="Google Shape;1583;p117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4" name="Google Shape;1584;p117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5" name="Google Shape;1585;p117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6" name="Google Shape;1586;p117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7" name="Google Shape;1587;p117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588" name="Google Shape;1588;p117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89" name="Google Shape;1589;p117"/>
          <p:cNvSpPr/>
          <p:nvPr/>
        </p:nvSpPr>
        <p:spPr>
          <a:xfrm>
            <a:off x="366775" y="360825"/>
            <a:ext cx="9168000" cy="6121500"/>
          </a:xfrm>
          <a:prstGeom prst="rect">
            <a:avLst/>
          </a:prstGeom>
          <a:gradFill>
            <a:gsLst>
              <a:gs pos="0">
                <a:srgbClr val="888888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117"/>
          <p:cNvSpPr txBox="1"/>
          <p:nvPr/>
        </p:nvSpPr>
        <p:spPr>
          <a:xfrm>
            <a:off x="838201" y="775514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WI-FI HALOW APPLICATIONS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91" name="Google Shape;1591;p117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</a:rPr>
              <a:t>ALFA Networks - Wi-Fi HaLow AP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92" name="Google Shape;1592;p117"/>
          <p:cNvSpPr txBox="1"/>
          <p:nvPr>
            <p:ph idx="1" type="body"/>
          </p:nvPr>
        </p:nvSpPr>
        <p:spPr>
          <a:xfrm>
            <a:off x="1318850" y="1798352"/>
            <a:ext cx="10529100" cy="39942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Morse Micro MM6108 Wi-Fi HaLow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MediaTek MT7628 2x2 Wi-Fi 4 router SoC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Ethernet with PoE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Linux OpenWRT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lt1"/>
                </a:solidFill>
              </a:rPr>
              <a:t>Applications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Wi-Fi HaLow Router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Wi-Fi HaLow AP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AU" sz="1800">
                <a:solidFill>
                  <a:schemeClr val="lt1"/>
                </a:solidFill>
              </a:rPr>
              <a:t>Ethernet / USB to Wi-Fi HaLow adapter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91"/>
          <p:cNvSpPr/>
          <p:nvPr/>
        </p:nvSpPr>
        <p:spPr>
          <a:xfrm flipH="1">
            <a:off x="7489700" y="374200"/>
            <a:ext cx="4324800" cy="6109500"/>
          </a:xfrm>
          <a:prstGeom prst="round1Rect">
            <a:avLst>
              <a:gd fmla="val 0" name="adj"/>
            </a:avLst>
          </a:prstGeom>
          <a:gradFill>
            <a:gsLst>
              <a:gs pos="0">
                <a:srgbClr val="7E29AC"/>
              </a:gs>
              <a:gs pos="100000">
                <a:srgbClr val="2F133F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91"/>
          <p:cNvSpPr txBox="1"/>
          <p:nvPr>
            <p:ph idx="12" type="sldNum"/>
          </p:nvPr>
        </p:nvSpPr>
        <p:spPr>
          <a:xfrm>
            <a:off x="15355069" y="8730305"/>
            <a:ext cx="3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107" name="Google Shape;1107;p91"/>
          <p:cNvSpPr txBox="1"/>
          <p:nvPr>
            <p:ph idx="1" type="body"/>
          </p:nvPr>
        </p:nvSpPr>
        <p:spPr>
          <a:xfrm>
            <a:off x="838800" y="1773075"/>
            <a:ext cx="61701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Morse Micro team </a:t>
            </a:r>
            <a:endParaRPr b="1" sz="20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Wi-Fi HaLow market leader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World-class team of 160+ Wi-Fi chip experts 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Over AU$200m in funding</a:t>
            </a:r>
            <a:endParaRPr sz="2000"/>
          </a:p>
          <a:p>
            <a:pPr indent="0" lvl="0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Wi-Fi HaLow silicon</a:t>
            </a:r>
            <a:endParaRPr sz="2000">
              <a:solidFill>
                <a:schemeClr val="accent2"/>
              </a:solidFill>
            </a:endParaRPr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Smallest, fastest &amp; lowest power Wi-Fi HaLow chip in the world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AU" sz="2000">
                <a:latin typeface="Lato"/>
                <a:ea typeface="Lato"/>
                <a:cs typeface="Lato"/>
                <a:sym typeface="Lato"/>
              </a:rPr>
              <a:t>FCC certified, Wi-Fi Certified</a:t>
            </a:r>
            <a:r>
              <a:rPr lang="en-AU" sz="2000"/>
              <a:t> HaLow™ modules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AU" sz="2000"/>
              <a:t>Mass production </a:t>
            </a:r>
            <a:endParaRPr sz="2000"/>
          </a:p>
        </p:txBody>
      </p:sp>
      <p:sp>
        <p:nvSpPr>
          <p:cNvPr id="1108" name="Google Shape;1108;p9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ato Black"/>
              <a:buNone/>
            </a:pPr>
            <a:r>
              <a:rPr lang="en-AU"/>
              <a:t>About Morse Micro</a:t>
            </a:r>
            <a:endParaRPr/>
          </a:p>
        </p:txBody>
      </p:sp>
      <p:grpSp>
        <p:nvGrpSpPr>
          <p:cNvPr id="1109" name="Google Shape;1109;p91"/>
          <p:cNvGrpSpPr/>
          <p:nvPr/>
        </p:nvGrpSpPr>
        <p:grpSpPr>
          <a:xfrm>
            <a:off x="7955646" y="1964535"/>
            <a:ext cx="3201920" cy="2360628"/>
            <a:chOff x="6109300" y="2571750"/>
            <a:chExt cx="2401500" cy="1770515"/>
          </a:xfrm>
        </p:grpSpPr>
        <p:sp>
          <p:nvSpPr>
            <p:cNvPr id="1110" name="Google Shape;1110;p91"/>
            <p:cNvSpPr/>
            <p:nvPr/>
          </p:nvSpPr>
          <p:spPr>
            <a:xfrm>
              <a:off x="6109300" y="2571750"/>
              <a:ext cx="2401500" cy="1683000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91"/>
            <p:cNvSpPr txBox="1"/>
            <p:nvPr/>
          </p:nvSpPr>
          <p:spPr>
            <a:xfrm>
              <a:off x="6125350" y="2571750"/>
              <a:ext cx="2369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AU"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Official Wi-Fi HaLow </a:t>
              </a:r>
              <a:endParaRPr b="1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AU"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testbed vendor</a:t>
              </a:r>
              <a:endParaRPr b="1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12" name="Google Shape;1112;p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73192" y="3294733"/>
              <a:ext cx="1073720" cy="10475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3" name="Google Shape;1113;p91"/>
            <p:cNvCxnSpPr/>
            <p:nvPr/>
          </p:nvCxnSpPr>
          <p:spPr>
            <a:xfrm>
              <a:off x="6542800" y="3294733"/>
              <a:ext cx="1534500" cy="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18"/>
          <p:cNvSpPr/>
          <p:nvPr/>
        </p:nvSpPr>
        <p:spPr>
          <a:xfrm>
            <a:off x="379500" y="360000"/>
            <a:ext cx="11446500" cy="6141900"/>
          </a:xfrm>
          <a:prstGeom prst="rect">
            <a:avLst/>
          </a:prstGeom>
          <a:gradFill>
            <a:gsLst>
              <a:gs pos="0">
                <a:srgbClr val="776E82"/>
              </a:gs>
              <a:gs pos="100000">
                <a:srgbClr val="373638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118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00" name="Google Shape;1600;p118"/>
          <p:cNvSpPr txBox="1"/>
          <p:nvPr>
            <p:ph idx="1" type="body"/>
          </p:nvPr>
        </p:nvSpPr>
        <p:spPr>
          <a:xfrm>
            <a:off x="838201" y="775514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</a:rPr>
              <a:t>WI-FI HALOW APPLICATIONS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1" name="Google Shape;1601;p11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</a:rPr>
              <a:t>Module Partners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2" name="Google Shape;1602;p118"/>
          <p:cNvSpPr txBox="1"/>
          <p:nvPr>
            <p:ph idx="2" type="body"/>
          </p:nvPr>
        </p:nvSpPr>
        <p:spPr>
          <a:xfrm>
            <a:off x="838200" y="1780900"/>
            <a:ext cx="10812600" cy="1089600"/>
          </a:xfrm>
          <a:prstGeom prst="rect">
            <a:avLst/>
          </a:prstGeom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Several module ODM partners already manufacturing Wi-Fi HaLow modules based on Morse Micro’s MM6108 microchip, and leveraging FCC-certified reference designs.  These modules are compliant with IEEE 802.11ah and Wi-Fi HaLow.  It operates in 850–950MHz bands with 1/2/4/8MHz channel width. 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03" name="Google Shape;160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411668"/>
            <a:ext cx="2836675" cy="4543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4" name="Google Shape;1604;p118"/>
          <p:cNvGrpSpPr/>
          <p:nvPr/>
        </p:nvGrpSpPr>
        <p:grpSpPr>
          <a:xfrm>
            <a:off x="9534915" y="5969554"/>
            <a:ext cx="2187052" cy="765090"/>
            <a:chOff x="9534915" y="5969554"/>
            <a:chExt cx="2187052" cy="765090"/>
          </a:xfrm>
        </p:grpSpPr>
        <p:sp>
          <p:nvSpPr>
            <p:cNvPr id="1605" name="Google Shape;1605;p11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6" name="Google Shape;1606;p11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7" name="Google Shape;1607;p11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8" name="Google Shape;1608;p11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9" name="Google Shape;1609;p11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0" name="Google Shape;1610;p11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611" name="Google Shape;1611;p118"/>
          <p:cNvSpPr txBox="1"/>
          <p:nvPr/>
        </p:nvSpPr>
        <p:spPr>
          <a:xfrm>
            <a:off x="923025" y="3897425"/>
            <a:ext cx="325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2" name="Google Shape;1612;p118"/>
          <p:cNvSpPr txBox="1"/>
          <p:nvPr/>
        </p:nvSpPr>
        <p:spPr>
          <a:xfrm>
            <a:off x="838250" y="4005825"/>
            <a:ext cx="334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P/N: FGH100M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LGA module, 44-pins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Dimension: 13x13x2.2mm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Host I/F: SDIO/SPI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Sample: Now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13" name="Google Shape;1613;p118"/>
          <p:cNvPicPr preferRelativeResize="0"/>
          <p:nvPr/>
        </p:nvPicPr>
        <p:blipFill rotWithShape="1">
          <a:blip r:embed="rId4">
            <a:alphaModFix/>
          </a:blip>
          <a:srcRect b="40086" l="0" r="0" t="37142"/>
          <a:stretch/>
        </p:blipFill>
        <p:spPr>
          <a:xfrm>
            <a:off x="4464405" y="3331150"/>
            <a:ext cx="2702225" cy="61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118"/>
          <p:cNvSpPr txBox="1"/>
          <p:nvPr/>
        </p:nvSpPr>
        <p:spPr>
          <a:xfrm>
            <a:off x="4424163" y="4005825"/>
            <a:ext cx="3343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P/N: AW-HM581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LGA module, 44-pins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Dimension:13x13x2.1mm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Host I/F: SDIO/SPI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Sample: Now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P/N: AW-HM593 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Stamp module, 34-pins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Dimension: 14x18.5x2.25mm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Host I/F: SDIO/SPI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Sample: Now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5" name="Google Shape;1615;p118"/>
          <p:cNvSpPr txBox="1"/>
          <p:nvPr/>
        </p:nvSpPr>
        <p:spPr>
          <a:xfrm>
            <a:off x="8010075" y="4005825"/>
            <a:ext cx="334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P/N: MM610X-001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Stamp </a:t>
            </a: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module</a:t>
            </a: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, 43-pins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Dimension: 22x17x2.0mm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Host I/F: SDIO/SPI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Char char="●"/>
            </a:pPr>
            <a:r>
              <a:rPr lang="en-AU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Sample: Now</a:t>
            </a:r>
            <a:endParaRPr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16" name="Google Shape;1616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6160" y="3371075"/>
            <a:ext cx="2113740" cy="5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1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Indoor Testing and Power Consumption</a:t>
            </a:r>
            <a:endParaRPr/>
          </a:p>
        </p:txBody>
      </p:sp>
      <p:graphicFrame>
        <p:nvGraphicFramePr>
          <p:cNvPr id="1623" name="Google Shape;1623;p119"/>
          <p:cNvGraphicFramePr/>
          <p:nvPr/>
        </p:nvGraphicFramePr>
        <p:xfrm>
          <a:off x="839800" y="1773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{99765363-342B-4B39-8A9B-67F457A11943}</a:tableStyleId>
              </a:tblPr>
              <a:tblGrid>
                <a:gridCol w="2102950"/>
                <a:gridCol w="2102950"/>
                <a:gridCol w="2102950"/>
                <a:gridCol w="2102950"/>
                <a:gridCol w="2102950"/>
              </a:tblGrid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Device Latency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Average Power @ VBAT (Gen 1 device)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Calculated </a:t>
                      </a: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Battery</a:t>
                      </a: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Lifetime for 4200 mAh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Average Power @ VBAT (Gen 2 device)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Calculated </a:t>
                      </a:r>
                      <a:r>
                        <a:rPr b="1" lang="en-AU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Battery Lifetime for 4200 mAh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Sleep mode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158 uW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10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66 uW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23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Receive Beacon@</a:t>
                      </a:r>
                      <a:endParaRPr>
                        <a:solidFill>
                          <a:schemeClr val="dk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Wakeup Interval = 300 msec (DTIM = 3)</a:t>
                      </a:r>
                      <a:endParaRPr>
                        <a:solidFill>
                          <a:schemeClr val="dk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1.18 mW 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1.3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683 uW </a:t>
                      </a: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2.3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/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Receive Beacon@</a:t>
                      </a:r>
                      <a:endParaRPr>
                        <a:solidFill>
                          <a:schemeClr val="dk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Wakeup Interval = 1 sec (DTIM = 10)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465 uW </a:t>
                      </a: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3.4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250 uW </a:t>
                      </a: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6.3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Receive Beacon@</a:t>
                      </a:r>
                      <a:endParaRPr>
                        <a:solidFill>
                          <a:schemeClr val="dk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Wakeup Interval = 5 sec (DTIM = 50)</a:t>
                      </a:r>
                      <a:endParaRPr>
                        <a:solidFill>
                          <a:schemeClr val="dk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218</a:t>
                      </a: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uW </a:t>
                      </a: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7.</a:t>
                      </a: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25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102</a:t>
                      </a: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uW </a:t>
                      </a:r>
                      <a:r>
                        <a:rPr lang="en-AU">
                          <a:solidFill>
                            <a:schemeClr val="dk1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(including the sleep mode current)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15</a:t>
                      </a:r>
                      <a:r>
                        <a:rPr lang="en-AU"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years</a:t>
                      </a:r>
                      <a:endParaRPr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24" name="Google Shape;1624;p119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AU" sz="800" u="none" cap="none" strike="noStrik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800" u="none" cap="none" strike="noStrike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25" name="Google Shape;1625;p119"/>
          <p:cNvSpPr txBox="1"/>
          <p:nvPr>
            <p:ph idx="12" type="sldNum"/>
          </p:nvPr>
        </p:nvSpPr>
        <p:spPr>
          <a:xfrm>
            <a:off x="11516302" y="6547729"/>
            <a:ext cx="2982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26" name="Google Shape;1626;p119"/>
          <p:cNvSpPr txBox="1"/>
          <p:nvPr>
            <p:ph idx="2" type="body"/>
          </p:nvPr>
        </p:nvSpPr>
        <p:spPr>
          <a:xfrm>
            <a:off x="838201" y="775514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REAL WORLD TESTING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20"/>
          <p:cNvSpPr txBox="1"/>
          <p:nvPr>
            <p:ph idx="1" type="body"/>
          </p:nvPr>
        </p:nvSpPr>
        <p:spPr>
          <a:xfrm>
            <a:off x="845850" y="1654825"/>
            <a:ext cx="10514700" cy="4140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LoRA Vs HaLow in India/EU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11ah [India, EU]: For digital transmissions with occupied bandwidth (OBW) between 600K and 1 MHz, the </a:t>
            </a:r>
            <a:r>
              <a:rPr b="1" lang="en-AU" sz="1700">
                <a:latin typeface="Lato"/>
                <a:ea typeface="Lato"/>
                <a:cs typeface="Lato"/>
                <a:sym typeface="Lato"/>
              </a:rPr>
              <a:t>maximum allowed Tx Power is limited to 25 mW</a:t>
            </a:r>
            <a:r>
              <a:rPr lang="en-AU" sz="1700"/>
              <a:t> (+14 dBm) [Ref: </a:t>
            </a:r>
            <a:r>
              <a:rPr i="1" lang="en-AU" sz="1700"/>
              <a:t>EN 304-220</a:t>
            </a:r>
            <a:r>
              <a:rPr lang="en-AU" sz="1700"/>
              <a:t>]</a:t>
            </a:r>
            <a:endParaRPr sz="17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AU" sz="1600"/>
              <a:t>There is a </a:t>
            </a:r>
            <a:r>
              <a:rPr b="1" lang="en-AU" sz="1600">
                <a:latin typeface="Lato"/>
                <a:ea typeface="Lato"/>
                <a:cs typeface="Lato"/>
                <a:sym typeface="Lato"/>
              </a:rPr>
              <a:t>&lt;10% duty cycle limit for a AP </a:t>
            </a:r>
            <a:r>
              <a:rPr lang="en-AU" sz="1600"/>
              <a:t>device and </a:t>
            </a:r>
            <a:r>
              <a:rPr b="1" lang="en-AU" sz="1600">
                <a:latin typeface="Lato"/>
                <a:ea typeface="Lato"/>
                <a:cs typeface="Lato"/>
                <a:sym typeface="Lato"/>
              </a:rPr>
              <a:t>&lt;2.8% duty cycle limit for a STA</a:t>
            </a:r>
            <a:r>
              <a:rPr lang="en-AU" sz="1600"/>
              <a:t> device [Ref: India </a:t>
            </a:r>
            <a:r>
              <a:rPr i="1" lang="en-AU" sz="1600"/>
              <a:t>GSR. 853 (E) </a:t>
            </a:r>
            <a:r>
              <a:rPr lang="en-AU" sz="1600"/>
              <a:t>dated 10-Dec-2021]</a:t>
            </a:r>
            <a:endParaRPr sz="16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LoRa [India, EU] Though being a low bandwidth device with OBW of 125 KHz, upto 25mW Tx power is only permitted</a:t>
            </a:r>
            <a:endParaRPr sz="17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AU" sz="1600"/>
              <a:t>&lt;0.1% duty cycle limit applies in EU [EN 300-220]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AU" sz="1600"/>
              <a:t>10% duty cycle limit applies for AP and upto 2.5% limit applies for STA [India </a:t>
            </a:r>
            <a:r>
              <a:rPr i="1" lang="en-AU" sz="1600"/>
              <a:t>GSR. 853 (E) </a:t>
            </a:r>
            <a:r>
              <a:rPr lang="en-AU" sz="1600"/>
              <a:t>dated 10-Dec-2021]</a:t>
            </a:r>
            <a:endParaRPr sz="16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Number of bytes that can be transferred in 1 sec  for 11ah with 2.8% duty cycle is &gt;100 Kbps (STS=1)</a:t>
            </a:r>
            <a:r>
              <a:rPr lang="en-AU" sz="1700"/>
              <a:t> 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Tens of voice channels and several sensor data can be transferred even with this restriction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With 25 mW (14 dBm)  Tx power restriction, the range can be lower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But, for the </a:t>
            </a:r>
            <a:r>
              <a:rPr i="1" lang="en-AU" sz="1700"/>
              <a:t>same Tx power LoRA can send only few tens of bps compared to 100 Kbps for 11ah</a:t>
            </a:r>
            <a:endParaRPr i="1" sz="1700"/>
          </a:p>
        </p:txBody>
      </p:sp>
      <p:sp>
        <p:nvSpPr>
          <p:cNvPr id="1633" name="Google Shape;1633;p12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34" name="Google Shape;1634;p120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REAL WORLD TESTING</a:t>
            </a:r>
            <a:endParaRPr/>
          </a:p>
        </p:txBody>
      </p:sp>
      <p:sp>
        <p:nvSpPr>
          <p:cNvPr id="1635" name="Google Shape;1635;p12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LoRA Vs HaLow</a:t>
            </a:r>
            <a:r>
              <a:rPr lang="en-AU"/>
              <a:t> in India/EU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21"/>
          <p:cNvSpPr txBox="1"/>
          <p:nvPr>
            <p:ph idx="1" type="body"/>
          </p:nvPr>
        </p:nvSpPr>
        <p:spPr>
          <a:xfrm>
            <a:off x="831450" y="1654825"/>
            <a:ext cx="10514700" cy="1000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700"/>
              <a:t>As the number of stations increase, the average </a:t>
            </a:r>
            <a:r>
              <a:rPr lang="en-AU" sz="1700"/>
              <a:t>throughput</a:t>
            </a:r>
            <a:r>
              <a:rPr lang="en-AU" sz="1700"/>
              <a:t> per STA comes down due to the shared media</a:t>
            </a:r>
            <a:endParaRPr sz="1700"/>
          </a:p>
          <a:p>
            <a:pPr indent="-317500" lvl="1" marL="9144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</a:pPr>
            <a:r>
              <a:rPr lang="en-AU" sz="1400"/>
              <a:t>Having per STA duty cycle restriction does not cripple the network in both saturated and unsaturated network</a:t>
            </a:r>
            <a:endParaRPr sz="14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AU" sz="1400"/>
              <a:t>AP’s </a:t>
            </a:r>
            <a:r>
              <a:rPr lang="en-AU" sz="1400"/>
              <a:t>duty cycle also will not be bottleneck for most of the practical applications</a:t>
            </a:r>
            <a:endParaRPr sz="1700"/>
          </a:p>
        </p:txBody>
      </p:sp>
      <p:sp>
        <p:nvSpPr>
          <p:cNvPr id="1642" name="Google Shape;1642;p12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43" name="Google Shape;1643;p121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REAL WORLD TESTING</a:t>
            </a:r>
            <a:endParaRPr/>
          </a:p>
        </p:txBody>
      </p:sp>
      <p:sp>
        <p:nvSpPr>
          <p:cNvPr id="1644" name="Google Shape;1644;p12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Network t</a:t>
            </a:r>
            <a:r>
              <a:rPr lang="en-AU"/>
              <a:t>hroughput</a:t>
            </a:r>
            <a:r>
              <a:rPr lang="en-AU"/>
              <a:t> with duty cycle limitation</a:t>
            </a:r>
            <a:endParaRPr/>
          </a:p>
        </p:txBody>
      </p:sp>
      <p:sp>
        <p:nvSpPr>
          <p:cNvPr id="1645" name="Google Shape;1645;p121"/>
          <p:cNvSpPr txBox="1"/>
          <p:nvPr/>
        </p:nvSpPr>
        <p:spPr>
          <a:xfrm>
            <a:off x="476600" y="6218575"/>
            <a:ext cx="1059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46" name="Google Shape;164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225" y="3162013"/>
            <a:ext cx="4715301" cy="32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121"/>
          <p:cNvSpPr txBox="1"/>
          <p:nvPr/>
        </p:nvSpPr>
        <p:spPr>
          <a:xfrm>
            <a:off x="432300" y="6509175"/>
            <a:ext cx="1131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u="sng">
                <a:latin typeface="Lato Light"/>
                <a:ea typeface="Lato Light"/>
                <a:cs typeface="Lato Light"/>
                <a:sym typeface="Lato Light"/>
              </a:rPr>
              <a:t>Ref</a:t>
            </a: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: M. Qutab-ud-din, et al, “</a:t>
            </a:r>
            <a:r>
              <a:rPr i="1" lang="en-AU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Duty Cycle Challenges of IEEE 802.11ah Networks in M2M and IoT Applications </a:t>
            </a: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 “, European Wireless 2016, </a:t>
            </a:r>
            <a:endParaRPr sz="12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48" name="Google Shape;164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1000" y="3171075"/>
            <a:ext cx="4260765" cy="32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Google Shape;1649;p121"/>
          <p:cNvSpPr txBox="1"/>
          <p:nvPr/>
        </p:nvSpPr>
        <p:spPr>
          <a:xfrm>
            <a:off x="750475" y="2688775"/>
            <a:ext cx="479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AutoNum type="alphaLcParenBoth"/>
            </a:pP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Network </a:t>
            </a: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Throughput</a:t>
            </a: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 in Saturated Traffic with  STA duty cycle limitation</a:t>
            </a:r>
            <a:endParaRPr sz="12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50" name="Google Shape;1650;p121"/>
          <p:cNvSpPr txBox="1"/>
          <p:nvPr/>
        </p:nvSpPr>
        <p:spPr>
          <a:xfrm>
            <a:off x="6790988" y="2688775"/>
            <a:ext cx="502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latin typeface="Lato Light"/>
                <a:ea typeface="Lato Light"/>
                <a:cs typeface="Lato Light"/>
                <a:sym typeface="Lato Light"/>
              </a:rPr>
              <a:t>(b) AP Duty cycle in Unsaturated Traffic with 2.8% STA limit</a:t>
            </a:r>
            <a:endParaRPr sz="1200"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22"/>
          <p:cNvSpPr txBox="1"/>
          <p:nvPr>
            <p:ph idx="1" type="body"/>
          </p:nvPr>
        </p:nvSpPr>
        <p:spPr>
          <a:xfrm>
            <a:off x="831450" y="1654814"/>
            <a:ext cx="10529100" cy="4140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 sz="1700"/>
              <a:t>Transmitter Regulations (except Mask)</a:t>
            </a:r>
            <a:endParaRPr sz="1700"/>
          </a:p>
        </p:txBody>
      </p:sp>
      <p:sp>
        <p:nvSpPr>
          <p:cNvPr id="1657" name="Google Shape;1657;p12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58" name="Google Shape;1658;p122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REAL WORLD TESTING</a:t>
            </a:r>
            <a:endParaRPr/>
          </a:p>
        </p:txBody>
      </p:sp>
      <p:sp>
        <p:nvSpPr>
          <p:cNvPr id="1659" name="Google Shape;1659;p12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Regulatory Requirements WW(1)</a:t>
            </a:r>
            <a:endParaRPr/>
          </a:p>
        </p:txBody>
      </p:sp>
      <p:cxnSp>
        <p:nvCxnSpPr>
          <p:cNvPr id="1660" name="Google Shape;1660;p122"/>
          <p:cNvCxnSpPr/>
          <p:nvPr/>
        </p:nvCxnSpPr>
        <p:spPr>
          <a:xfrm>
            <a:off x="609175" y="6032825"/>
            <a:ext cx="20475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1" name="Google Shape;1661;p122"/>
          <p:cNvSpPr txBox="1"/>
          <p:nvPr/>
        </p:nvSpPr>
        <p:spPr>
          <a:xfrm>
            <a:off x="673250" y="6032825"/>
            <a:ext cx="1059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62" name="Google Shape;1662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650" y="2059950"/>
            <a:ext cx="8156800" cy="42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122"/>
          <p:cNvSpPr txBox="1"/>
          <p:nvPr/>
        </p:nvSpPr>
        <p:spPr>
          <a:xfrm>
            <a:off x="574500" y="6208200"/>
            <a:ext cx="1104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latin typeface="Lato Light"/>
                <a:ea typeface="Lato Light"/>
                <a:cs typeface="Lato Light"/>
                <a:sym typeface="Lato Light"/>
              </a:rPr>
              <a:t>Note: Indian specifications is similar to  EU Regulations with different duty cycle requirements</a:t>
            </a: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23"/>
          <p:cNvSpPr txBox="1"/>
          <p:nvPr>
            <p:ph idx="12" type="sldNum"/>
          </p:nvPr>
        </p:nvSpPr>
        <p:spPr>
          <a:xfrm>
            <a:off x="15355069" y="8730305"/>
            <a:ext cx="3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669" name="Google Shape;1669;p123"/>
          <p:cNvSpPr txBox="1"/>
          <p:nvPr>
            <p:ph idx="1" type="body"/>
          </p:nvPr>
        </p:nvSpPr>
        <p:spPr>
          <a:xfrm>
            <a:off x="838200" y="1773075"/>
            <a:ext cx="6093300" cy="4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latin typeface="Lato"/>
                <a:ea typeface="Lato"/>
                <a:cs typeface="Lato"/>
                <a:sym typeface="Lato"/>
              </a:rPr>
              <a:t>Wi-Fi HaLow silicon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AU" sz="2000"/>
              <a:t>Industrial IOT - Product of the year 2022,2023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AU" sz="2000"/>
              <a:t>CES Innovation awards 2021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AU" sz="2000"/>
              <a:t>Embedded wireless solution of the year, WiFi Now- 2021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AU" sz="2000"/>
              <a:t>Product of the year, IOT Evolution Awards- 2021</a:t>
            </a:r>
            <a:endParaRPr sz="2000"/>
          </a:p>
          <a:p>
            <a:pPr indent="-3556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AU" sz="2000"/>
              <a:t>Best WiFi IOT product, WiFi Now- 2020</a:t>
            </a:r>
            <a:endParaRPr sz="2000"/>
          </a:p>
          <a:p>
            <a:pPr indent="0" lvl="0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670" name="Google Shape;1670;p123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ato Black"/>
              <a:buNone/>
            </a:pPr>
            <a:r>
              <a:rPr lang="en-AU"/>
              <a:t>Awards and Recognitions</a:t>
            </a:r>
            <a:endParaRPr/>
          </a:p>
        </p:txBody>
      </p:sp>
      <p:pic>
        <p:nvPicPr>
          <p:cNvPr id="1671" name="Google Shape;1671;p123"/>
          <p:cNvPicPr preferRelativeResize="0"/>
          <p:nvPr/>
        </p:nvPicPr>
        <p:blipFill rotWithShape="1">
          <a:blip r:embed="rId3">
            <a:alphaModFix/>
          </a:blip>
          <a:srcRect b="0" l="26252" r="26521" t="0"/>
          <a:stretch/>
        </p:blipFill>
        <p:spPr>
          <a:xfrm>
            <a:off x="9472738" y="1087500"/>
            <a:ext cx="1384850" cy="1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23"/>
          <p:cNvPicPr preferRelativeResize="0"/>
          <p:nvPr/>
        </p:nvPicPr>
        <p:blipFill rotWithShape="1">
          <a:blip r:embed="rId4">
            <a:alphaModFix/>
          </a:blip>
          <a:srcRect b="0" l="37332" r="37261" t="0"/>
          <a:stretch/>
        </p:blipFill>
        <p:spPr>
          <a:xfrm>
            <a:off x="7729782" y="4783513"/>
            <a:ext cx="1188824" cy="1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23"/>
          <p:cNvPicPr preferRelativeResize="0"/>
          <p:nvPr/>
        </p:nvPicPr>
        <p:blipFill rotWithShape="1">
          <a:blip r:embed="rId5">
            <a:alphaModFix/>
          </a:blip>
          <a:srcRect b="0" l="21840" r="24877" t="0"/>
          <a:stretch/>
        </p:blipFill>
        <p:spPr>
          <a:xfrm>
            <a:off x="9472750" y="3071088"/>
            <a:ext cx="2162576" cy="14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23"/>
          <p:cNvPicPr preferRelativeResize="0"/>
          <p:nvPr/>
        </p:nvPicPr>
        <p:blipFill rotWithShape="1">
          <a:blip r:embed="rId6">
            <a:alphaModFix/>
          </a:blip>
          <a:srcRect b="0" l="31319" r="32084" t="0"/>
          <a:stretch/>
        </p:blipFill>
        <p:spPr>
          <a:xfrm>
            <a:off x="7467950" y="2961673"/>
            <a:ext cx="1712488" cy="1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23"/>
          <p:cNvPicPr preferRelativeResize="0"/>
          <p:nvPr/>
        </p:nvPicPr>
        <p:blipFill rotWithShape="1">
          <a:blip r:embed="rId7">
            <a:alphaModFix/>
          </a:blip>
          <a:srcRect b="0" l="35300" r="34700" t="0"/>
          <a:stretch/>
        </p:blipFill>
        <p:spPr>
          <a:xfrm>
            <a:off x="7631769" y="1085885"/>
            <a:ext cx="1384850" cy="1627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24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/>
              <a:t>OVERVIEW</a:t>
            </a:r>
            <a:endParaRPr/>
          </a:p>
        </p:txBody>
      </p:sp>
      <p:sp>
        <p:nvSpPr>
          <p:cNvPr id="1682" name="Google Shape;1682;p124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Our board of directors &amp; advisors</a:t>
            </a:r>
            <a:endParaRPr/>
          </a:p>
        </p:txBody>
      </p:sp>
      <p:pic>
        <p:nvPicPr>
          <p:cNvPr id="1683" name="Google Shape;1683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8084" y="2358036"/>
            <a:ext cx="1861077" cy="195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684" name="Google Shape;1684;p124"/>
          <p:cNvSpPr txBox="1"/>
          <p:nvPr/>
        </p:nvSpPr>
        <p:spPr>
          <a:xfrm>
            <a:off x="7188100" y="4294800"/>
            <a:ext cx="1861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Ray Stata</a:t>
            </a:r>
            <a:b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Board Member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 &amp; Chair of Analog Devices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5" name="Google Shape;1685;p124"/>
          <p:cNvSpPr txBox="1"/>
          <p:nvPr/>
        </p:nvSpPr>
        <p:spPr>
          <a:xfrm>
            <a:off x="9403287" y="4296371"/>
            <a:ext cx="20124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Robyn Denholm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Advisor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Operating Partner Blackbird &amp; Chair of Tesla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6" name="Google Shape;1686;p124"/>
          <p:cNvSpPr txBox="1"/>
          <p:nvPr/>
        </p:nvSpPr>
        <p:spPr>
          <a:xfrm>
            <a:off x="4968533" y="4291900"/>
            <a:ext cx="1941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Bill Bartee</a:t>
            </a:r>
            <a:endParaRPr b="1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Board Member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Managing Partner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Main Sequence Ventures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7" name="Google Shape;1687;p124"/>
          <p:cNvPicPr preferRelativeResize="0"/>
          <p:nvPr/>
        </p:nvPicPr>
        <p:blipFill rotWithShape="1">
          <a:blip r:embed="rId4">
            <a:alphaModFix/>
          </a:blip>
          <a:srcRect b="22338" l="0" r="0" t="5297"/>
          <a:stretch/>
        </p:blipFill>
        <p:spPr>
          <a:xfrm>
            <a:off x="4964947" y="2358040"/>
            <a:ext cx="1941258" cy="19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124"/>
          <p:cNvPicPr preferRelativeResize="0"/>
          <p:nvPr/>
        </p:nvPicPr>
        <p:blipFill rotWithShape="1">
          <a:blip r:embed="rId5">
            <a:alphaModFix/>
          </a:blip>
          <a:srcRect b="17424" l="0" r="0" t="7012"/>
          <a:stretch/>
        </p:blipFill>
        <p:spPr>
          <a:xfrm flipH="1">
            <a:off x="9438714" y="2358033"/>
            <a:ext cx="1860753" cy="195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00" y="2358048"/>
            <a:ext cx="1861078" cy="194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1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1748" y="2358048"/>
            <a:ext cx="1861078" cy="1943977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124"/>
          <p:cNvSpPr txBox="1"/>
          <p:nvPr/>
        </p:nvSpPr>
        <p:spPr>
          <a:xfrm>
            <a:off x="768300" y="4294800"/>
            <a:ext cx="1941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Michael De Nil</a:t>
            </a:r>
            <a:b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Board Member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 &amp; CEO 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Morse Micro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2" name="Google Shape;1692;p124"/>
          <p:cNvSpPr txBox="1"/>
          <p:nvPr/>
        </p:nvSpPr>
        <p:spPr>
          <a:xfrm>
            <a:off x="2919200" y="4294800"/>
            <a:ext cx="1861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Andrew Terry</a:t>
            </a:r>
            <a:endParaRPr b="1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Board Member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 &amp; CTO</a:t>
            </a:r>
            <a:b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AU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Morse Micro</a:t>
            </a:r>
            <a:endParaRPr b="0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3" name="Google Shape;1693;p124"/>
          <p:cNvSpPr txBox="1"/>
          <p:nvPr>
            <p:ph idx="1" type="body"/>
          </p:nvPr>
        </p:nvSpPr>
        <p:spPr>
          <a:xfrm>
            <a:off x="838200" y="1773233"/>
            <a:ext cx="104613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</a:pPr>
            <a:r>
              <a:rPr lang="en-AU" sz="1900"/>
              <a:t>Strong board with experience in building and scaling successful businesses.</a:t>
            </a:r>
            <a:endParaRPr sz="1900"/>
          </a:p>
        </p:txBody>
      </p:sp>
      <p:pic>
        <p:nvPicPr>
          <p:cNvPr id="1694" name="Google Shape;1694;p1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5533" y="5471533"/>
            <a:ext cx="586379" cy="5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124"/>
          <p:cNvPicPr preferRelativeResize="0"/>
          <p:nvPr/>
        </p:nvPicPr>
        <p:blipFill rotWithShape="1">
          <a:blip r:embed="rId9">
            <a:alphaModFix/>
          </a:blip>
          <a:srcRect b="0" l="33253" r="0" t="0"/>
          <a:stretch/>
        </p:blipFill>
        <p:spPr>
          <a:xfrm>
            <a:off x="5336301" y="5471533"/>
            <a:ext cx="1205666" cy="54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1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635567" y="5471533"/>
            <a:ext cx="773752" cy="38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1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39084" y="5471533"/>
            <a:ext cx="586379" cy="5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124"/>
          <p:cNvPicPr preferRelativeResize="0"/>
          <p:nvPr/>
        </p:nvPicPr>
        <p:blipFill rotWithShape="1">
          <a:blip r:embed="rId11">
            <a:alphaModFix/>
          </a:blip>
          <a:srcRect b="32619" l="0" r="0" t="0"/>
          <a:stretch/>
        </p:blipFill>
        <p:spPr>
          <a:xfrm>
            <a:off x="7475333" y="5471533"/>
            <a:ext cx="1286602" cy="3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34500" y="5217067"/>
            <a:ext cx="1286601" cy="8577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12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6" name="Google Shape;170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667" y="1898267"/>
            <a:ext cx="8315592" cy="408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125"/>
          <p:cNvSpPr txBox="1"/>
          <p:nvPr/>
        </p:nvSpPr>
        <p:spPr>
          <a:xfrm>
            <a:off x="9250200" y="3484900"/>
            <a:ext cx="2450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0" wrap="square" tIns="1219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Taipei</a:t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Bangalore </a:t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Sydney - HQ</a:t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08" name="Google Shape;1708;p125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/>
              <a:t>OVERVIEW</a:t>
            </a:r>
            <a:endParaRPr/>
          </a:p>
        </p:txBody>
      </p:sp>
      <p:sp>
        <p:nvSpPr>
          <p:cNvPr id="1709" name="Google Shape;1709;p125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Global presence</a:t>
            </a:r>
            <a:endParaRPr/>
          </a:p>
        </p:txBody>
      </p:sp>
      <p:pic>
        <p:nvPicPr>
          <p:cNvPr id="1710" name="Google Shape;1710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4256200" y="3417995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3256767" y="3654361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9351800" y="5240979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7734667" y="4086195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8596733" y="3586495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9145933" y="3381995"/>
            <a:ext cx="205865" cy="20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8763367" y="3744361"/>
            <a:ext cx="205865" cy="2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25"/>
          <p:cNvSpPr txBox="1"/>
          <p:nvPr/>
        </p:nvSpPr>
        <p:spPr>
          <a:xfrm>
            <a:off x="539767" y="2617100"/>
            <a:ext cx="2508000" cy="3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Cambridge </a:t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San Jose </a:t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Irvine</a:t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Boston</a:t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718" name="Google Shape;1718;p125"/>
          <p:cNvCxnSpPr>
            <a:endCxn id="1710" idx="2"/>
          </p:cNvCxnSpPr>
          <p:nvPr/>
        </p:nvCxnSpPr>
        <p:spPr>
          <a:xfrm flipH="1" rot="10800000">
            <a:off x="1123632" y="3622493"/>
            <a:ext cx="3235500" cy="10239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19" name="Google Shape;1719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5901833" y="3056145"/>
            <a:ext cx="205865" cy="204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0" name="Google Shape;1720;p125"/>
          <p:cNvCxnSpPr>
            <a:stCxn id="1713" idx="2"/>
          </p:cNvCxnSpPr>
          <p:nvPr/>
        </p:nvCxnSpPr>
        <p:spPr>
          <a:xfrm flipH="1" rot="-5400000">
            <a:off x="9094749" y="3033543"/>
            <a:ext cx="439200" cy="29535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1" name="Google Shape;1721;p125"/>
          <p:cNvCxnSpPr>
            <a:stCxn id="1716" idx="2"/>
          </p:cNvCxnSpPr>
          <p:nvPr/>
        </p:nvCxnSpPr>
        <p:spPr>
          <a:xfrm flipH="1" rot="-5400000">
            <a:off x="9889149" y="2926010"/>
            <a:ext cx="267600" cy="23133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22" name="Google Shape;1722;p125"/>
          <p:cNvSpPr txBox="1"/>
          <p:nvPr/>
        </p:nvSpPr>
        <p:spPr>
          <a:xfrm>
            <a:off x="9557667" y="2224851"/>
            <a:ext cx="2072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Tokyo</a:t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Hangzhou</a:t>
            </a:r>
            <a:endParaRPr b="0" i="0" sz="16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723" name="Google Shape;1723;p125"/>
          <p:cNvCxnSpPr/>
          <p:nvPr/>
        </p:nvCxnSpPr>
        <p:spPr>
          <a:xfrm flipH="1" rot="10800000">
            <a:off x="9197067" y="2926833"/>
            <a:ext cx="1788300" cy="470400"/>
          </a:xfrm>
          <a:prstGeom prst="bentConnector3">
            <a:avLst>
              <a:gd fmla="val 3819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4" name="Google Shape;1724;p125"/>
          <p:cNvCxnSpPr>
            <a:endCxn id="1711" idx="2"/>
          </p:cNvCxnSpPr>
          <p:nvPr/>
        </p:nvCxnSpPr>
        <p:spPr>
          <a:xfrm flipH="1" rot="10800000">
            <a:off x="998399" y="3858860"/>
            <a:ext cx="2361300" cy="3576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25" name="Google Shape;1725;p12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726" name="Google Shape;1726;p125"/>
          <p:cNvPicPr preferRelativeResize="0"/>
          <p:nvPr/>
        </p:nvPicPr>
        <p:blipFill rotWithShape="1">
          <a:blip r:embed="rId4">
            <a:alphaModFix/>
          </a:blip>
          <a:srcRect b="11924" l="0" r="76287" t="11879"/>
          <a:stretch/>
        </p:blipFill>
        <p:spPr>
          <a:xfrm>
            <a:off x="3050900" y="3565928"/>
            <a:ext cx="205865" cy="204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7" name="Google Shape;1727;p125"/>
          <p:cNvCxnSpPr>
            <a:endCxn id="1719" idx="0"/>
          </p:cNvCxnSpPr>
          <p:nvPr/>
        </p:nvCxnSpPr>
        <p:spPr>
          <a:xfrm>
            <a:off x="1458866" y="2838045"/>
            <a:ext cx="4545900" cy="2181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8" name="Google Shape;1728;p125"/>
          <p:cNvCxnSpPr/>
          <p:nvPr/>
        </p:nvCxnSpPr>
        <p:spPr>
          <a:xfrm flipH="1" rot="10800000">
            <a:off x="1315933" y="3711612"/>
            <a:ext cx="1798500" cy="90000"/>
          </a:xfrm>
          <a:prstGeom prst="bentConnector3">
            <a:avLst>
              <a:gd fmla="val 101846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9" name="Google Shape;1729;p125"/>
          <p:cNvCxnSpPr>
            <a:stCxn id="1716" idx="0"/>
          </p:cNvCxnSpPr>
          <p:nvPr/>
        </p:nvCxnSpPr>
        <p:spPr>
          <a:xfrm>
            <a:off x="8866299" y="3744361"/>
            <a:ext cx="1592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0" name="Google Shape;1730;p125"/>
          <p:cNvCxnSpPr/>
          <p:nvPr/>
        </p:nvCxnSpPr>
        <p:spPr>
          <a:xfrm flipH="1">
            <a:off x="9498990" y="5232878"/>
            <a:ext cx="1047900" cy="84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26"/>
          <p:cNvSpPr txBox="1"/>
          <p:nvPr>
            <p:ph idx="1" type="body"/>
          </p:nvPr>
        </p:nvSpPr>
        <p:spPr>
          <a:xfrm>
            <a:off x="831450" y="1774800"/>
            <a:ext cx="10529100" cy="414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8349" lvl="0" marL="230399" rtl="0" algn="l">
              <a:spcBef>
                <a:spcPts val="90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IEEE 802.11ah is clearly a winner when it comes to Wi-Fi IoT applications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24.5 dB performance boost</a:t>
            </a:r>
            <a:r>
              <a:rPr lang="en-AU" sz="1700"/>
              <a:t> coming from the Sub 1 GHz carrier, 10x lower bandwidth and MCS10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Wide range of BW, data rates and operating distance</a:t>
            </a:r>
            <a:r>
              <a:rPr lang="en-AU" sz="1700"/>
              <a:t> supported by one standard</a:t>
            </a:r>
            <a:endParaRPr sz="1700"/>
          </a:p>
          <a:p>
            <a:pPr indent="-338349" lvl="0" marL="230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One Wi-Fi standard device which caters to </a:t>
            </a:r>
            <a:r>
              <a:rPr b="1" lang="en-AU" sz="1700">
                <a:latin typeface="Lato"/>
                <a:ea typeface="Lato"/>
                <a:cs typeface="Lato"/>
                <a:sym typeface="Lato"/>
              </a:rPr>
              <a:t>multiple class of IoT devices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From a </a:t>
            </a:r>
            <a:r>
              <a:rPr i="1" lang="en-AU" sz="1700"/>
              <a:t>few hundred Kbps to tens of Mbps</a:t>
            </a:r>
            <a:r>
              <a:rPr lang="en-AU" sz="1700"/>
              <a:t> makes it a reality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&gt;2 Km range coverage</a:t>
            </a:r>
            <a:r>
              <a:rPr lang="en-AU" sz="1700"/>
              <a:t> enables several wireless sensor applications which were not possible earlier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Upto 8191 devices per AP</a:t>
            </a:r>
            <a:r>
              <a:rPr lang="en-AU" sz="1700"/>
              <a:t> allows dense deployment of sensors in a warehouse scenario</a:t>
            </a:r>
            <a:endParaRPr sz="1700"/>
          </a:p>
          <a:p>
            <a:pPr indent="-338349" lvl="0" marL="230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High MAC efficiency and low power snooze power snooze enables to conserve the battery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4200 mAh battery can last for a few years to 15 years</a:t>
            </a:r>
            <a:r>
              <a:rPr lang="en-AU" sz="1700"/>
              <a:t> depending on the latency of the sensor and data</a:t>
            </a:r>
            <a:endParaRPr sz="1700"/>
          </a:p>
          <a:p>
            <a:pPr indent="-338349" lvl="0" marL="230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Availability of WW Sub 1 GHz ISM band channels make the deployment ubiquitous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i="1" lang="en-AU" sz="1700"/>
              <a:t>Restriction of Tx power and duty cycling does not preclude made sensor applications</a:t>
            </a:r>
            <a:endParaRPr i="1" sz="1700"/>
          </a:p>
          <a:p>
            <a:pPr indent="-338349" lvl="0" marL="230399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en-AU" sz="1700">
                <a:latin typeface="Lato"/>
                <a:ea typeface="Lato"/>
                <a:cs typeface="Lato"/>
                <a:sym typeface="Lato"/>
              </a:rPr>
              <a:t>Morse Micro - a clear leader in 802.11ah devices in terms of power, performance and price</a:t>
            </a:r>
            <a:endParaRPr b="1" sz="1700">
              <a:latin typeface="Lato"/>
              <a:ea typeface="Lato"/>
              <a:cs typeface="Lato"/>
              <a:sym typeface="La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AU" sz="1700"/>
              <a:t>Current offering in terms of reference designs, commercial modules and silicon sales has enabled several OEMs and ODMs</a:t>
            </a:r>
            <a:endParaRPr sz="1700"/>
          </a:p>
        </p:txBody>
      </p:sp>
      <p:sp>
        <p:nvSpPr>
          <p:cNvPr id="1737" name="Google Shape;1737;p12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738" name="Google Shape;1738;p126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CONCLUSIONS</a:t>
            </a:r>
            <a:endParaRPr/>
          </a:p>
        </p:txBody>
      </p:sp>
      <p:sp>
        <p:nvSpPr>
          <p:cNvPr id="1739" name="Google Shape;1739;p12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Summary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27"/>
          <p:cNvSpPr txBox="1"/>
          <p:nvPr>
            <p:ph idx="1" type="subTitle"/>
          </p:nvPr>
        </p:nvSpPr>
        <p:spPr>
          <a:xfrm>
            <a:off x="793525" y="4836150"/>
            <a:ext cx="3868800" cy="400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-AU">
                <a:latin typeface="Lato"/>
                <a:ea typeface="Lato"/>
                <a:cs typeface="Lato"/>
                <a:sym typeface="Lato"/>
              </a:rPr>
              <a:t>Contact: </a:t>
            </a:r>
            <a:r>
              <a:rPr b="1" lang="en-AU">
                <a:latin typeface="Lato"/>
                <a:ea typeface="Lato"/>
                <a:cs typeface="Lato"/>
                <a:sym typeface="Lato"/>
              </a:rPr>
              <a:t>www.morsemicro.com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6" name="Google Shape;1746;p127"/>
          <p:cNvSpPr txBox="1"/>
          <p:nvPr>
            <p:ph type="ctrTitle"/>
          </p:nvPr>
        </p:nvSpPr>
        <p:spPr>
          <a:xfrm>
            <a:off x="839800" y="2967300"/>
            <a:ext cx="4263000" cy="923400"/>
          </a:xfrm>
          <a:prstGeom prst="rect">
            <a:avLst/>
          </a:prstGeom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0"/>
              <a:t>Thank you</a:t>
            </a:r>
            <a:endParaRPr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2"/>
          <p:cNvSpPr txBox="1"/>
          <p:nvPr>
            <p:ph type="ctrTitle"/>
          </p:nvPr>
        </p:nvSpPr>
        <p:spPr>
          <a:xfrm>
            <a:off x="1069600" y="3173325"/>
            <a:ext cx="9655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Black"/>
              <a:buNone/>
            </a:pPr>
            <a:r>
              <a:rPr lang="en-AU"/>
              <a:t>Introduction to IEEE 802.11ah</a:t>
            </a:r>
            <a:endParaRPr/>
          </a:p>
        </p:txBody>
      </p:sp>
      <p:sp>
        <p:nvSpPr>
          <p:cNvPr id="1119" name="Google Shape;1119;p92"/>
          <p:cNvSpPr txBox="1"/>
          <p:nvPr>
            <p:ph idx="1" type="subTitle"/>
          </p:nvPr>
        </p:nvSpPr>
        <p:spPr>
          <a:xfrm>
            <a:off x="1025240" y="3875331"/>
            <a:ext cx="656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AU"/>
              <a:t>Wi-Fi in Sub-1 GHz</a:t>
            </a:r>
            <a:endParaRPr/>
          </a:p>
        </p:txBody>
      </p:sp>
      <p:sp>
        <p:nvSpPr>
          <p:cNvPr id="1120" name="Google Shape;1120;p92"/>
          <p:cNvSpPr txBox="1"/>
          <p:nvPr>
            <p:ph idx="2" type="body"/>
          </p:nvPr>
        </p:nvSpPr>
        <p:spPr>
          <a:xfrm>
            <a:off x="1069589" y="1405311"/>
            <a:ext cx="24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AU"/>
              <a:t>01</a:t>
            </a:r>
            <a:endParaRPr/>
          </a:p>
        </p:txBody>
      </p:sp>
      <p:sp>
        <p:nvSpPr>
          <p:cNvPr id="1121" name="Google Shape;1121;p9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Google Shape;1752;p128"/>
          <p:cNvPicPr preferRelativeResize="0"/>
          <p:nvPr/>
        </p:nvPicPr>
        <p:blipFill rotWithShape="1">
          <a:blip r:embed="rId3">
            <a:alphaModFix/>
          </a:blip>
          <a:srcRect b="17003" l="0" r="0" t="2791"/>
          <a:stretch/>
        </p:blipFill>
        <p:spPr>
          <a:xfrm>
            <a:off x="364367" y="349251"/>
            <a:ext cx="11463268" cy="6144768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28"/>
          <p:cNvSpPr/>
          <p:nvPr/>
        </p:nvSpPr>
        <p:spPr>
          <a:xfrm>
            <a:off x="366767" y="360833"/>
            <a:ext cx="3520500" cy="6121500"/>
          </a:xfrm>
          <a:prstGeom prst="rect">
            <a:avLst/>
          </a:prstGeom>
          <a:gradFill>
            <a:gsLst>
              <a:gs pos="0">
                <a:srgbClr val="888888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128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5" name="Google Shape;1755;p128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>
                <a:solidFill>
                  <a:schemeClr val="lt1"/>
                </a:solidFill>
              </a:rPr>
              <a:t>Video connectivity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756" name="Google Shape;1756;p128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757" name="Google Shape;1757;p128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8" name="Google Shape;1758;p128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9" name="Google Shape;1759;p128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0" name="Google Shape;1760;p128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1" name="Google Shape;1761;p128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2" name="Google Shape;1762;p128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763" name="Google Shape;1763;p128"/>
          <p:cNvSpPr/>
          <p:nvPr/>
        </p:nvSpPr>
        <p:spPr>
          <a:xfrm>
            <a:off x="870733" y="1856751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Ultra-low power consumption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64" name="Google Shape;1764;p128"/>
          <p:cNvSpPr/>
          <p:nvPr/>
        </p:nvSpPr>
        <p:spPr>
          <a:xfrm>
            <a:off x="870733" y="2866000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&gt;100x area coverage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65" name="Google Shape;1765;p128"/>
          <p:cNvSpPr/>
          <p:nvPr/>
        </p:nvSpPr>
        <p:spPr>
          <a:xfrm>
            <a:off x="838200" y="3875233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AU" sz="17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8-MHz bandwidth suitable for HD video </a:t>
            </a:r>
            <a:endParaRPr b="0" i="0" sz="17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66" name="Google Shape;1766;p128"/>
          <p:cNvSpPr/>
          <p:nvPr/>
        </p:nvSpPr>
        <p:spPr>
          <a:xfrm>
            <a:off x="838184" y="4884467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Better penetration through walls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67" name="Google Shape;1767;p128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129"/>
          <p:cNvPicPr preferRelativeResize="0"/>
          <p:nvPr/>
        </p:nvPicPr>
        <p:blipFill rotWithShape="1">
          <a:blip r:embed="rId3">
            <a:alphaModFix/>
          </a:blip>
          <a:srcRect b="0" l="0" r="0" t="1351"/>
          <a:stretch/>
        </p:blipFill>
        <p:spPr>
          <a:xfrm>
            <a:off x="321033" y="343433"/>
            <a:ext cx="11549166" cy="6144767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Google Shape;1774;p129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5" name="Google Shape;1775;p129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>
                <a:solidFill>
                  <a:schemeClr val="lt1"/>
                </a:solidFill>
              </a:rPr>
              <a:t>Access control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776" name="Google Shape;1776;p129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777" name="Google Shape;1777;p129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8" name="Google Shape;1778;p129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9" name="Google Shape;1779;p129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0" name="Google Shape;1780;p129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1" name="Google Shape;1781;p129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2" name="Google Shape;1782;p129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783" name="Google Shape;1783;p129"/>
          <p:cNvSpPr/>
          <p:nvPr/>
        </p:nvSpPr>
        <p:spPr>
          <a:xfrm>
            <a:off x="870733" y="1856751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Whole building coverage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84" name="Google Shape;1784;p129"/>
          <p:cNvSpPr/>
          <p:nvPr/>
        </p:nvSpPr>
        <p:spPr>
          <a:xfrm>
            <a:off x="870733" y="2866000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Simplified infrastructure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85" name="Google Shape;1785;p129"/>
          <p:cNvSpPr/>
          <p:nvPr/>
        </p:nvSpPr>
        <p:spPr>
          <a:xfrm>
            <a:off x="838200" y="3875233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Better penetration 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through walls &amp; floors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86" name="Google Shape;1786;p129"/>
          <p:cNvSpPr/>
          <p:nvPr/>
        </p:nvSpPr>
        <p:spPr>
          <a:xfrm>
            <a:off x="838184" y="4884467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WPA3 secure &amp; IPv6 ready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87" name="Google Shape;1787;p129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130"/>
          <p:cNvPicPr preferRelativeResize="0"/>
          <p:nvPr/>
        </p:nvPicPr>
        <p:blipFill rotWithShape="1">
          <a:blip r:embed="rId3">
            <a:alphaModFix/>
          </a:blip>
          <a:srcRect b="5366" l="318" r="0" t="19688"/>
          <a:stretch/>
        </p:blipFill>
        <p:spPr>
          <a:xfrm>
            <a:off x="371667" y="362733"/>
            <a:ext cx="11445404" cy="6128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130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5" name="Google Shape;1795;p130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>
                <a:solidFill>
                  <a:schemeClr val="lt1"/>
                </a:solidFill>
              </a:rPr>
              <a:t>Home automation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6" name="Google Shape;1796;p130"/>
          <p:cNvSpPr/>
          <p:nvPr/>
        </p:nvSpPr>
        <p:spPr>
          <a:xfrm>
            <a:off x="870733" y="1856751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Indoor &amp; outdoor reach from a single AP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97" name="Google Shape;1797;p130"/>
          <p:cNvSpPr/>
          <p:nvPr/>
        </p:nvSpPr>
        <p:spPr>
          <a:xfrm>
            <a:off x="870733" y="2866000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Better penetration through walls &amp; obstacles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98" name="Google Shape;1798;p130"/>
          <p:cNvSpPr/>
          <p:nvPr/>
        </p:nvSpPr>
        <p:spPr>
          <a:xfrm>
            <a:off x="838200" y="3875233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No dependency on Wi-Fi mesh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99" name="Google Shape;1799;p130"/>
          <p:cNvSpPr/>
          <p:nvPr/>
        </p:nvSpPr>
        <p:spPr>
          <a:xfrm>
            <a:off x="838184" y="4884467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IPv6 ready &amp; 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WPA3 secure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800" name="Google Shape;1800;p130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801" name="Google Shape;1801;p130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2" name="Google Shape;1802;p130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3" name="Google Shape;1803;p130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4" name="Google Shape;1804;p130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5" name="Google Shape;1805;p130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6" name="Google Shape;1806;p130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807" name="Google Shape;1807;p130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" name="Google Shape;1813;p131"/>
          <p:cNvGrpSpPr/>
          <p:nvPr/>
        </p:nvGrpSpPr>
        <p:grpSpPr>
          <a:xfrm>
            <a:off x="327765" y="340658"/>
            <a:ext cx="11513177" cy="6149499"/>
            <a:chOff x="380575" y="368025"/>
            <a:chExt cx="11430875" cy="6121950"/>
          </a:xfrm>
        </p:grpSpPr>
        <p:pic>
          <p:nvPicPr>
            <p:cNvPr id="1814" name="Google Shape;1814;p1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28525" y="368025"/>
              <a:ext cx="9182925" cy="612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131"/>
            <p:cNvPicPr preferRelativeResize="0"/>
            <p:nvPr/>
          </p:nvPicPr>
          <p:blipFill rotWithShape="1">
            <a:blip r:embed="rId3">
              <a:alphaModFix/>
            </a:blip>
            <a:srcRect b="0" l="0" r="87775" t="0"/>
            <a:stretch/>
          </p:blipFill>
          <p:spPr>
            <a:xfrm>
              <a:off x="380575" y="368025"/>
              <a:ext cx="3370399" cy="6121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6" name="Google Shape;1816;p131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17" name="Google Shape;1817;p131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>
                <a:solidFill>
                  <a:schemeClr val="lt1"/>
                </a:solidFill>
              </a:rPr>
              <a:t>Mesh APs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818" name="Google Shape;1818;p131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819" name="Google Shape;1819;p131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0" name="Google Shape;1820;p131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1" name="Google Shape;1821;p131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2" name="Google Shape;1822;p131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3" name="Google Shape;1823;p131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4" name="Google Shape;1824;p131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825" name="Google Shape;1825;p131"/>
          <p:cNvSpPr/>
          <p:nvPr/>
        </p:nvSpPr>
        <p:spPr>
          <a:xfrm>
            <a:off x="870733" y="1856751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Secondary backhaul for extended range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26" name="Google Shape;1826;p131"/>
          <p:cNvSpPr/>
          <p:nvPr/>
        </p:nvSpPr>
        <p:spPr>
          <a:xfrm>
            <a:off x="870733" y="2866000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Out-of-band mesh configuration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27" name="Google Shape;1827;p131"/>
          <p:cNvSpPr/>
          <p:nvPr/>
        </p:nvSpPr>
        <p:spPr>
          <a:xfrm>
            <a:off x="838200" y="3875233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Connectivity diagnostics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28" name="Google Shape;1828;p131"/>
          <p:cNvSpPr/>
          <p:nvPr/>
        </p:nvSpPr>
        <p:spPr>
          <a:xfrm>
            <a:off x="838184" y="4884467"/>
            <a:ext cx="23127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AU" sz="19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Wi-Fi HaLow for IoT at longer range</a:t>
            </a:r>
            <a:endParaRPr b="0" i="0" sz="19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29" name="Google Shape;1829;p131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830" name="Google Shape;1830;p131"/>
          <p:cNvSpPr/>
          <p:nvPr/>
        </p:nvSpPr>
        <p:spPr>
          <a:xfrm rot="-846829">
            <a:off x="6604399" y="2732433"/>
            <a:ext cx="1182289" cy="999515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32"/>
          <p:cNvSpPr txBox="1"/>
          <p:nvPr>
            <p:ph idx="1" type="body"/>
          </p:nvPr>
        </p:nvSpPr>
        <p:spPr>
          <a:xfrm>
            <a:off x="838200" y="1773239"/>
            <a:ext cx="10529100" cy="414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7" name="Google Shape;1837;p132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838" name="Google Shape;1838;p132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9" name="Google Shape;1839;p13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0" name="Google Shape;1840;p132"/>
          <p:cNvPicPr preferRelativeResize="0"/>
          <p:nvPr/>
        </p:nvPicPr>
        <p:blipFill rotWithShape="1">
          <a:blip r:embed="rId3">
            <a:alphaModFix/>
          </a:blip>
          <a:srcRect b="1178" l="0" r="0" t="19223"/>
          <a:stretch/>
        </p:blipFill>
        <p:spPr>
          <a:xfrm>
            <a:off x="375700" y="361950"/>
            <a:ext cx="11454100" cy="6134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1" name="Google Shape;1841;p132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>
                <a:solidFill>
                  <a:schemeClr val="lt1"/>
                </a:solidFill>
              </a:rPr>
              <a:t>Building automation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842" name="Google Shape;1842;p132"/>
          <p:cNvGrpSpPr/>
          <p:nvPr/>
        </p:nvGrpSpPr>
        <p:grpSpPr>
          <a:xfrm>
            <a:off x="9534916" y="5969549"/>
            <a:ext cx="2187053" cy="765091"/>
            <a:chOff x="9534915" y="5969554"/>
            <a:chExt cx="2187053" cy="765091"/>
          </a:xfrm>
        </p:grpSpPr>
        <p:sp>
          <p:nvSpPr>
            <p:cNvPr id="1843" name="Google Shape;1843;p132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4" name="Google Shape;1844;p132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5" name="Google Shape;1845;p132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6" name="Google Shape;1846;p132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7" name="Google Shape;1847;p132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8" name="Google Shape;1848;p132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849" name="Google Shape;1849;p132"/>
          <p:cNvSpPr/>
          <p:nvPr/>
        </p:nvSpPr>
        <p:spPr>
          <a:xfrm>
            <a:off x="872748" y="1856767"/>
            <a:ext cx="24549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AU"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Whole building coverage with single AP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0" name="Google Shape;1850;p132"/>
          <p:cNvSpPr/>
          <p:nvPr/>
        </p:nvSpPr>
        <p:spPr>
          <a:xfrm>
            <a:off x="872748" y="2866012"/>
            <a:ext cx="24549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AU"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Outdoor reach for yard connectivity</a:t>
            </a:r>
            <a:endParaRPr b="0" i="0" sz="1900" u="none" cap="none" strike="noStrike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1" name="Google Shape;1851;p132"/>
          <p:cNvSpPr/>
          <p:nvPr/>
        </p:nvSpPr>
        <p:spPr>
          <a:xfrm>
            <a:off x="838200" y="3875233"/>
            <a:ext cx="24891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AU"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WPA3 secure &amp; IPv6 ready</a:t>
            </a:r>
            <a:endParaRPr sz="19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2" name="Google Shape;1852;p132"/>
          <p:cNvSpPr/>
          <p:nvPr/>
        </p:nvSpPr>
        <p:spPr>
          <a:xfrm>
            <a:off x="838201" y="4884471"/>
            <a:ext cx="2454900" cy="87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AU"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Address up to 8,191 STAs per AP</a:t>
            </a:r>
            <a:endParaRPr b="0" i="0" sz="19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3" name="Google Shape;1853;p132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</a:pPr>
            <a:r>
              <a:rPr lang="en-AU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93"/>
          <p:cNvPicPr preferRelativeResize="0"/>
          <p:nvPr/>
        </p:nvPicPr>
        <p:blipFill rotWithShape="1">
          <a:blip r:embed="rId3">
            <a:alphaModFix/>
          </a:blip>
          <a:srcRect b="8307" l="21579" r="14596" t="10963"/>
          <a:stretch/>
        </p:blipFill>
        <p:spPr>
          <a:xfrm flipH="1">
            <a:off x="364445" y="363325"/>
            <a:ext cx="11474530" cy="61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93"/>
          <p:cNvSpPr txBox="1"/>
          <p:nvPr>
            <p:ph idx="12" type="sldNum"/>
          </p:nvPr>
        </p:nvSpPr>
        <p:spPr>
          <a:xfrm>
            <a:off x="8637227" y="4910797"/>
            <a:ext cx="2241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pSp>
        <p:nvGrpSpPr>
          <p:cNvPr id="1129" name="Google Shape;1129;p93"/>
          <p:cNvGrpSpPr/>
          <p:nvPr/>
        </p:nvGrpSpPr>
        <p:grpSpPr>
          <a:xfrm>
            <a:off x="9534915" y="5969554"/>
            <a:ext cx="2187052" cy="765090"/>
            <a:chOff x="9534915" y="5969554"/>
            <a:chExt cx="2187052" cy="765090"/>
          </a:xfrm>
        </p:grpSpPr>
        <p:sp>
          <p:nvSpPr>
            <p:cNvPr id="1130" name="Google Shape;1130;p93"/>
            <p:cNvSpPr/>
            <p:nvPr/>
          </p:nvSpPr>
          <p:spPr>
            <a:xfrm rot="-8075705">
              <a:off x="10032474" y="6101895"/>
              <a:ext cx="537095" cy="407554"/>
            </a:xfrm>
            <a:custGeom>
              <a:rect b="b" l="l" r="r" t="t"/>
              <a:pathLst>
                <a:path extrusionOk="0" h="407317" w="536783">
                  <a:moveTo>
                    <a:pt x="476327" y="386591"/>
                  </a:moveTo>
                  <a:cubicBezTo>
                    <a:pt x="461162" y="396420"/>
                    <a:pt x="443820" y="402836"/>
                    <a:pt x="424373" y="405763"/>
                  </a:cubicBezTo>
                  <a:cubicBezTo>
                    <a:pt x="388525" y="411170"/>
                    <a:pt x="355872" y="402358"/>
                    <a:pt x="326328" y="381057"/>
                  </a:cubicBezTo>
                  <a:cubicBezTo>
                    <a:pt x="298635" y="361102"/>
                    <a:pt x="271061" y="340938"/>
                    <a:pt x="242413" y="322416"/>
                  </a:cubicBezTo>
                  <a:cubicBezTo>
                    <a:pt x="174733" y="278636"/>
                    <a:pt x="104269" y="241428"/>
                    <a:pt x="31064" y="210737"/>
                  </a:cubicBezTo>
                  <a:lnTo>
                    <a:pt x="0" y="199308"/>
                  </a:lnTo>
                  <a:lnTo>
                    <a:pt x="196943" y="0"/>
                  </a:lnTo>
                  <a:lnTo>
                    <a:pt x="309018" y="55044"/>
                  </a:lnTo>
                  <a:cubicBezTo>
                    <a:pt x="368491" y="89067"/>
                    <a:pt x="426314" y="127080"/>
                    <a:pt x="482507" y="169045"/>
                  </a:cubicBezTo>
                  <a:cubicBezTo>
                    <a:pt x="511663" y="190823"/>
                    <a:pt x="529647" y="219382"/>
                    <a:pt x="535174" y="255320"/>
                  </a:cubicBezTo>
                  <a:cubicBezTo>
                    <a:pt x="540222" y="288240"/>
                    <a:pt x="533352" y="318921"/>
                    <a:pt x="515218" y="346942"/>
                  </a:cubicBezTo>
                  <a:cubicBezTo>
                    <a:pt x="504479" y="363522"/>
                    <a:pt x="491491" y="376764"/>
                    <a:pt x="476327" y="3865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1" name="Google Shape;1131;p93"/>
            <p:cNvSpPr/>
            <p:nvPr/>
          </p:nvSpPr>
          <p:spPr>
            <a:xfrm rot="-8075705">
              <a:off x="10878895" y="6187724"/>
              <a:ext cx="734458" cy="335378"/>
            </a:xfrm>
            <a:custGeom>
              <a:rect b="b" l="l" r="r" t="t"/>
              <a:pathLst>
                <a:path extrusionOk="0" h="335183" w="734031">
                  <a:moveTo>
                    <a:pt x="605276" y="334166"/>
                  </a:moveTo>
                  <a:lnTo>
                    <a:pt x="605246" y="334166"/>
                  </a:lnTo>
                  <a:lnTo>
                    <a:pt x="605269" y="334165"/>
                  </a:lnTo>
                  <a:close/>
                  <a:moveTo>
                    <a:pt x="700315" y="290327"/>
                  </a:moveTo>
                  <a:cubicBezTo>
                    <a:pt x="679594" y="312964"/>
                    <a:pt x="651147" y="328550"/>
                    <a:pt x="620243" y="333061"/>
                  </a:cubicBezTo>
                  <a:lnTo>
                    <a:pt x="605269" y="334165"/>
                  </a:lnTo>
                  <a:lnTo>
                    <a:pt x="542481" y="319618"/>
                  </a:lnTo>
                  <a:cubicBezTo>
                    <a:pt x="500389" y="297512"/>
                    <a:pt x="455848" y="282186"/>
                    <a:pt x="409364" y="272477"/>
                  </a:cubicBezTo>
                  <a:cubicBezTo>
                    <a:pt x="363300" y="262857"/>
                    <a:pt x="316786" y="259632"/>
                    <a:pt x="269795" y="262828"/>
                  </a:cubicBezTo>
                  <a:cubicBezTo>
                    <a:pt x="197829" y="267698"/>
                    <a:pt x="130076" y="287115"/>
                    <a:pt x="65997" y="320125"/>
                  </a:cubicBezTo>
                  <a:cubicBezTo>
                    <a:pt x="46138" y="330357"/>
                    <a:pt x="25352" y="335139"/>
                    <a:pt x="5089" y="335183"/>
                  </a:cubicBezTo>
                  <a:lnTo>
                    <a:pt x="0" y="334005"/>
                  </a:lnTo>
                  <a:lnTo>
                    <a:pt x="329309" y="742"/>
                  </a:lnTo>
                  <a:lnTo>
                    <a:pt x="350364" y="0"/>
                  </a:lnTo>
                  <a:cubicBezTo>
                    <a:pt x="461016" y="6722"/>
                    <a:pt x="565693" y="35878"/>
                    <a:pt x="663947" y="86724"/>
                  </a:cubicBezTo>
                  <a:cubicBezTo>
                    <a:pt x="711058" y="111100"/>
                    <a:pt x="734061" y="152236"/>
                    <a:pt x="734031" y="205292"/>
                  </a:cubicBezTo>
                  <a:cubicBezTo>
                    <a:pt x="734031" y="238003"/>
                    <a:pt x="721036" y="267690"/>
                    <a:pt x="700315" y="290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2" name="Google Shape;1132;p93"/>
            <p:cNvSpPr/>
            <p:nvPr/>
          </p:nvSpPr>
          <p:spPr>
            <a:xfrm rot="-8075705">
              <a:off x="9606686" y="6092885"/>
              <a:ext cx="522107" cy="420007"/>
            </a:xfrm>
            <a:custGeom>
              <a:rect b="b" l="l" r="r" t="t"/>
              <a:pathLst>
                <a:path extrusionOk="0" h="419763" w="521804">
                  <a:moveTo>
                    <a:pt x="494977" y="369294"/>
                  </a:moveTo>
                  <a:cubicBezTo>
                    <a:pt x="476967" y="392581"/>
                    <a:pt x="450655" y="410409"/>
                    <a:pt x="418407" y="416861"/>
                  </a:cubicBezTo>
                  <a:cubicBezTo>
                    <a:pt x="377928" y="424986"/>
                    <a:pt x="341124" y="416024"/>
                    <a:pt x="308681" y="390363"/>
                  </a:cubicBezTo>
                  <a:cubicBezTo>
                    <a:pt x="272713" y="361923"/>
                    <a:pt x="235909" y="334619"/>
                    <a:pt x="197940" y="308838"/>
                  </a:cubicBezTo>
                  <a:cubicBezTo>
                    <a:pt x="159746" y="282923"/>
                    <a:pt x="120701" y="258501"/>
                    <a:pt x="80738" y="235700"/>
                  </a:cubicBezTo>
                  <a:lnTo>
                    <a:pt x="0" y="193977"/>
                  </a:lnTo>
                  <a:lnTo>
                    <a:pt x="191676" y="0"/>
                  </a:lnTo>
                  <a:lnTo>
                    <a:pt x="236259" y="23560"/>
                  </a:lnTo>
                  <a:cubicBezTo>
                    <a:pt x="290951" y="55854"/>
                    <a:pt x="344111" y="90731"/>
                    <a:pt x="395733" y="128193"/>
                  </a:cubicBezTo>
                  <a:cubicBezTo>
                    <a:pt x="421036" y="146564"/>
                    <a:pt x="445801" y="165713"/>
                    <a:pt x="470537" y="184833"/>
                  </a:cubicBezTo>
                  <a:cubicBezTo>
                    <a:pt x="498200" y="206222"/>
                    <a:pt x="514928" y="234333"/>
                    <a:pt x="520336" y="268957"/>
                  </a:cubicBezTo>
                  <a:cubicBezTo>
                    <a:pt x="521352" y="275529"/>
                    <a:pt x="521292" y="282250"/>
                    <a:pt x="521710" y="288912"/>
                  </a:cubicBezTo>
                  <a:lnTo>
                    <a:pt x="521740" y="288971"/>
                  </a:lnTo>
                  <a:cubicBezTo>
                    <a:pt x="522695" y="317262"/>
                    <a:pt x="512987" y="346008"/>
                    <a:pt x="494977" y="369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3" name="Google Shape;1133;p93"/>
            <p:cNvSpPr/>
            <p:nvPr/>
          </p:nvSpPr>
          <p:spPr>
            <a:xfrm rot="-8075705">
              <a:off x="10659935" y="6325724"/>
              <a:ext cx="250169" cy="251075"/>
            </a:xfrm>
            <a:custGeom>
              <a:rect b="b" l="l" r="r" t="t"/>
              <a:pathLst>
                <a:path extrusionOk="0" h="250929" w="250024">
                  <a:moveTo>
                    <a:pt x="211021" y="210555"/>
                  </a:moveTo>
                  <a:cubicBezTo>
                    <a:pt x="186849" y="235134"/>
                    <a:pt x="153458" y="250519"/>
                    <a:pt x="116699" y="250922"/>
                  </a:cubicBezTo>
                  <a:cubicBezTo>
                    <a:pt x="80044" y="251310"/>
                    <a:pt x="46047" y="237203"/>
                    <a:pt x="21126" y="213256"/>
                  </a:cubicBezTo>
                  <a:lnTo>
                    <a:pt x="0" y="182948"/>
                  </a:lnTo>
                  <a:lnTo>
                    <a:pt x="180777" y="0"/>
                  </a:lnTo>
                  <a:lnTo>
                    <a:pt x="210095" y="19513"/>
                  </a:lnTo>
                  <a:cubicBezTo>
                    <a:pt x="234677" y="43846"/>
                    <a:pt x="249904" y="77581"/>
                    <a:pt x="250024" y="115027"/>
                  </a:cubicBezTo>
                  <a:cubicBezTo>
                    <a:pt x="250143" y="152205"/>
                    <a:pt x="235192" y="185977"/>
                    <a:pt x="211021" y="2105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4" name="Google Shape;1134;p93"/>
            <p:cNvSpPr/>
            <p:nvPr/>
          </p:nvSpPr>
          <p:spPr>
            <a:xfrm rot="-8080578">
              <a:off x="10542724" y="6031892"/>
              <a:ext cx="269132" cy="269072"/>
            </a:xfrm>
            <a:custGeom>
              <a:rect b="b" l="l" r="r" t="t"/>
              <a:pathLst>
                <a:path extrusionOk="0" h="859930" w="860123">
                  <a:moveTo>
                    <a:pt x="430056" y="859930"/>
                  </a:moveTo>
                  <a:cubicBezTo>
                    <a:pt x="190598" y="859644"/>
                    <a:pt x="859" y="668097"/>
                    <a:pt x="2" y="428257"/>
                  </a:cubicBezTo>
                  <a:cubicBezTo>
                    <a:pt x="-760" y="204039"/>
                    <a:pt x="184121" y="-1892"/>
                    <a:pt x="436152" y="13"/>
                  </a:cubicBezTo>
                  <a:cubicBezTo>
                    <a:pt x="665038" y="1823"/>
                    <a:pt x="862015" y="192037"/>
                    <a:pt x="860110" y="433210"/>
                  </a:cubicBezTo>
                  <a:cubicBezTo>
                    <a:pt x="858300" y="669811"/>
                    <a:pt x="667419" y="860121"/>
                    <a:pt x="430056" y="8598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5" name="Google Shape;1135;p93"/>
            <p:cNvSpPr/>
            <p:nvPr/>
          </p:nvSpPr>
          <p:spPr>
            <a:xfrm rot="-8075705">
              <a:off x="11396171" y="6030692"/>
              <a:ext cx="269921" cy="269860"/>
            </a:xfrm>
            <a:custGeom>
              <a:rect b="b" l="l" r="r" t="t"/>
              <a:pathLst>
                <a:path extrusionOk="0" h="269703" w="269764">
                  <a:moveTo>
                    <a:pt x="230024" y="230632"/>
                  </a:moveTo>
                  <a:cubicBezTo>
                    <a:pt x="205681" y="254819"/>
                    <a:pt x="172103" y="269718"/>
                    <a:pt x="134880" y="269673"/>
                  </a:cubicBezTo>
                  <a:lnTo>
                    <a:pt x="134880" y="269703"/>
                  </a:lnTo>
                  <a:cubicBezTo>
                    <a:pt x="59778" y="269614"/>
                    <a:pt x="270" y="209538"/>
                    <a:pt x="0" y="134316"/>
                  </a:cubicBezTo>
                  <a:cubicBezTo>
                    <a:pt x="-238" y="63993"/>
                    <a:pt x="57747" y="-593"/>
                    <a:pt x="136792" y="4"/>
                  </a:cubicBezTo>
                  <a:cubicBezTo>
                    <a:pt x="208579" y="571"/>
                    <a:pt x="270357" y="60229"/>
                    <a:pt x="269760" y="135870"/>
                  </a:cubicBezTo>
                  <a:cubicBezTo>
                    <a:pt x="269476" y="172973"/>
                    <a:pt x="254367" y="206446"/>
                    <a:pt x="230024" y="2306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136" name="Google Shape;1136;p93"/>
          <p:cNvSpPr/>
          <p:nvPr/>
        </p:nvSpPr>
        <p:spPr>
          <a:xfrm>
            <a:off x="5956160" y="2929301"/>
            <a:ext cx="1170000" cy="1170000"/>
          </a:xfrm>
          <a:prstGeom prst="ellipse">
            <a:avLst/>
          </a:prstGeom>
          <a:solidFill>
            <a:srgbClr val="45CFC8">
              <a:alpha val="63919"/>
            </a:srgbClr>
          </a:solidFill>
          <a:ln cap="flat" cmpd="sng" w="25400">
            <a:solidFill>
              <a:srgbClr val="FFFFFF">
                <a:alpha val="466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7" name="Google Shape;1137;p93"/>
          <p:cNvSpPr/>
          <p:nvPr/>
        </p:nvSpPr>
        <p:spPr>
          <a:xfrm>
            <a:off x="6762100" y="2577413"/>
            <a:ext cx="1170300" cy="1169700"/>
          </a:xfrm>
          <a:prstGeom prst="ellipse">
            <a:avLst/>
          </a:prstGeom>
          <a:solidFill>
            <a:srgbClr val="45CFC8">
              <a:alpha val="63919"/>
            </a:srgbClr>
          </a:solidFill>
          <a:ln cap="flat" cmpd="sng" w="25400">
            <a:solidFill>
              <a:srgbClr val="FFFFFF">
                <a:alpha val="466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8" name="Google Shape;1138;p93"/>
          <p:cNvSpPr/>
          <p:nvPr/>
        </p:nvSpPr>
        <p:spPr>
          <a:xfrm>
            <a:off x="7569323" y="2486029"/>
            <a:ext cx="1170000" cy="1170000"/>
          </a:xfrm>
          <a:prstGeom prst="ellipse">
            <a:avLst/>
          </a:prstGeom>
          <a:solidFill>
            <a:srgbClr val="45CFC8">
              <a:alpha val="63919"/>
            </a:srgbClr>
          </a:solidFill>
          <a:ln cap="flat" cmpd="sng" w="25400">
            <a:solidFill>
              <a:srgbClr val="FFFFFF">
                <a:alpha val="4667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9" name="Google Shape;1139;p93"/>
          <p:cNvSpPr txBox="1"/>
          <p:nvPr>
            <p:ph type="title"/>
          </p:nvPr>
        </p:nvSpPr>
        <p:spPr>
          <a:xfrm>
            <a:off x="926368" y="2385467"/>
            <a:ext cx="2406000" cy="20871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Today, IoT devices and mesh APs can only reach as far as the 2.4GHz Wi-Fi network permits.</a:t>
            </a:r>
            <a:endParaRPr b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40" name="Google Shape;114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209" y="3719762"/>
            <a:ext cx="637681" cy="63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884799" y="2064066"/>
            <a:ext cx="667800" cy="667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93"/>
          <p:cNvSpPr txBox="1"/>
          <p:nvPr/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8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800">
              <a:solidFill>
                <a:srgbClr val="88888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4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149" name="Google Shape;1149;p94"/>
          <p:cNvSpPr txBox="1"/>
          <p:nvPr>
            <p:ph idx="1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94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94"/>
          <p:cNvSpPr txBox="1"/>
          <p:nvPr>
            <p:ph idx="2" type="body"/>
          </p:nvPr>
        </p:nvSpPr>
        <p:spPr>
          <a:xfrm>
            <a:off x="838200" y="1780893"/>
            <a:ext cx="5040000" cy="3849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94"/>
          <p:cNvSpPr txBox="1"/>
          <p:nvPr>
            <p:ph idx="3" type="body"/>
          </p:nvPr>
        </p:nvSpPr>
        <p:spPr>
          <a:xfrm>
            <a:off x="838200" y="2150225"/>
            <a:ext cx="5040000" cy="37632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94"/>
          <p:cNvSpPr txBox="1"/>
          <p:nvPr>
            <p:ph idx="4" type="body"/>
          </p:nvPr>
        </p:nvSpPr>
        <p:spPr>
          <a:xfrm>
            <a:off x="6313025" y="1780893"/>
            <a:ext cx="5040000" cy="3849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94"/>
          <p:cNvSpPr txBox="1"/>
          <p:nvPr>
            <p:ph idx="5" type="body"/>
          </p:nvPr>
        </p:nvSpPr>
        <p:spPr>
          <a:xfrm>
            <a:off x="6313025" y="2150225"/>
            <a:ext cx="5040000" cy="37632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5" name="Google Shape;115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50" y="350350"/>
            <a:ext cx="11442949" cy="61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95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INTRODUCTION TO IEEE 802.11AH</a:t>
            </a:r>
            <a:endParaRPr/>
          </a:p>
        </p:txBody>
      </p:sp>
      <p:sp>
        <p:nvSpPr>
          <p:cNvPr id="1162" name="Google Shape;1162;p95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Wireless IoT Technology Comparison</a:t>
            </a:r>
            <a:endParaRPr/>
          </a:p>
        </p:txBody>
      </p:sp>
      <p:sp>
        <p:nvSpPr>
          <p:cNvPr id="1163" name="Google Shape;1163;p95"/>
          <p:cNvSpPr txBox="1"/>
          <p:nvPr/>
        </p:nvSpPr>
        <p:spPr>
          <a:xfrm>
            <a:off x="9376967" y="2081767"/>
            <a:ext cx="508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571C76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1164" name="Google Shape;1164;p95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graphicFrame>
        <p:nvGraphicFramePr>
          <p:cNvPr id="1165" name="Google Shape;1165;p95"/>
          <p:cNvGraphicFramePr/>
          <p:nvPr/>
        </p:nvGraphicFramePr>
        <p:xfrm>
          <a:off x="838633" y="17737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{8DF266D9-CFAD-4ABC-85B9-28FBFB2EA3E5}</a:tableStyleId>
              </a:tblPr>
              <a:tblGrid>
                <a:gridCol w="1810675"/>
                <a:gridCol w="1312700"/>
                <a:gridCol w="1176100"/>
                <a:gridCol w="989075"/>
                <a:gridCol w="1011350"/>
                <a:gridCol w="999850"/>
                <a:gridCol w="1141300"/>
                <a:gridCol w="1074475"/>
                <a:gridCol w="999200"/>
              </a:tblGrid>
              <a:tr h="547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Criteria</a:t>
                      </a:r>
                      <a:endParaRPr b="1" sz="1500" u="none" cap="none" strike="noStrik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Wi-Fi.11ah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Wi-Fi .11n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LoRa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Sigfox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NB-IOT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BLE / BT5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Z-Wave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ZigBee</a:t>
                      </a:r>
                      <a:endParaRPr b="1" sz="15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91425" marL="91425" anchor="ctr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Energy Efficiency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High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High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Low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Low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Low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High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B45F06"/>
                          </a:solidFill>
                        </a:rPr>
                        <a:t>Med</a:t>
                      </a:r>
                      <a:endParaRPr sz="1300">
                        <a:solidFill>
                          <a:srgbClr val="B45F06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B45F06"/>
                          </a:solidFill>
                        </a:rPr>
                        <a:t>Med</a:t>
                      </a:r>
                      <a:endParaRPr sz="1300">
                        <a:solidFill>
                          <a:srgbClr val="B45F06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Idle Power Consumption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High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Low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Data Rate</a:t>
                      </a:r>
                      <a:endParaRPr b="1" sz="13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150 Kbps - </a:t>
                      </a:r>
                      <a:br>
                        <a:rPr lang="en-AU" sz="1300">
                          <a:solidFill>
                            <a:srgbClr val="6AA84F"/>
                          </a:solidFill>
                        </a:rPr>
                      </a:b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86.7 Mbps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6.5 Mbps - 600 Mbps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100 bps- </a:t>
                      </a:r>
                      <a:br>
                        <a:rPr lang="en-AU" sz="1300">
                          <a:solidFill>
                            <a:srgbClr val="FF0000"/>
                          </a:solidFill>
                        </a:rPr>
                      </a:b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50 Kbps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100 bps - </a:t>
                      </a:r>
                      <a:br>
                        <a:rPr lang="en-AU" sz="1300">
                          <a:solidFill>
                            <a:srgbClr val="FF0000"/>
                          </a:solidFill>
                        </a:rPr>
                      </a:b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600 bps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20 Kbps - </a:t>
                      </a:r>
                      <a:br>
                        <a:rPr lang="en-AU" sz="1300">
                          <a:solidFill>
                            <a:srgbClr val="FF0000"/>
                          </a:solidFill>
                        </a:rPr>
                      </a:b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25 Kbps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B45F06"/>
                          </a:solidFill>
                        </a:rPr>
                        <a:t>125 kbps - </a:t>
                      </a:r>
                      <a:br>
                        <a:rPr lang="en-AU" sz="1300">
                          <a:solidFill>
                            <a:srgbClr val="B45F06"/>
                          </a:solidFill>
                        </a:rPr>
                      </a:br>
                      <a:r>
                        <a:rPr lang="en-AU" sz="1300">
                          <a:solidFill>
                            <a:srgbClr val="B45F06"/>
                          </a:solidFill>
                        </a:rPr>
                        <a:t>2 Mbps</a:t>
                      </a:r>
                      <a:endParaRPr sz="1300">
                        <a:solidFill>
                          <a:srgbClr val="B45F06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100 Kbps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250 Kbps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Range</a:t>
                      </a:r>
                      <a:endParaRPr b="1" sz="13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1 km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100 m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38761D"/>
                          </a:solidFill>
                        </a:rPr>
                        <a:t>10 km</a:t>
                      </a:r>
                      <a:endParaRPr sz="1300">
                        <a:solidFill>
                          <a:srgbClr val="38761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38761D"/>
                          </a:solidFill>
                        </a:rPr>
                        <a:t>10 km</a:t>
                      </a:r>
                      <a:endParaRPr sz="1300">
                        <a:solidFill>
                          <a:srgbClr val="38761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38761D"/>
                          </a:solidFill>
                        </a:rPr>
                        <a:t>10 km</a:t>
                      </a:r>
                      <a:endParaRPr sz="1300">
                        <a:solidFill>
                          <a:srgbClr val="38761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&lt;100 m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30 m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20 m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Material Penetration 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Good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38761D"/>
                          </a:solidFill>
                        </a:rPr>
                        <a:t>Good</a:t>
                      </a:r>
                      <a:endParaRPr sz="1300">
                        <a:solidFill>
                          <a:srgbClr val="38761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Security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Network Capacity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Best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Worst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93C47D"/>
                          </a:solidFill>
                        </a:rPr>
                        <a:t>Good</a:t>
                      </a:r>
                      <a:endParaRPr sz="1300">
                        <a:solidFill>
                          <a:srgbClr val="93C47D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Poor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Interoperability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IEEE Std 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IEEE Std 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Proprietary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Proprietary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3GPP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Bluetooth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Proprietary</a:t>
                      </a:r>
                      <a:endParaRPr sz="1300"/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IEEE Std 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>
                          <a:latin typeface="Lato"/>
                          <a:ea typeface="Lato"/>
                          <a:cs typeface="Lato"/>
                          <a:sym typeface="Lato"/>
                        </a:rPr>
                        <a:t>Native IP support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Yes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6AA84F"/>
                          </a:solidFill>
                        </a:rPr>
                        <a:t>Yes</a:t>
                      </a:r>
                      <a:endParaRPr sz="1300">
                        <a:solidFill>
                          <a:srgbClr val="6AA84F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None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None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B45F06"/>
                          </a:solidFill>
                        </a:rPr>
                        <a:t>Yes limited</a:t>
                      </a:r>
                      <a:endParaRPr sz="1300">
                        <a:solidFill>
                          <a:srgbClr val="B45F06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None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None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300">
                          <a:solidFill>
                            <a:srgbClr val="FF0000"/>
                          </a:solidFill>
                        </a:rPr>
                        <a:t>None</a:t>
                      </a:r>
                      <a:endParaRPr sz="1300">
                        <a:solidFill>
                          <a:srgbClr val="FF0000"/>
                        </a:solidFill>
                      </a:endParaRPr>
                    </a:p>
                  </a:txBody>
                  <a:tcPr marT="85325" marB="85325" marR="91425" marL="91425">
                    <a:lnL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66" name="Google Shape;1166;p95"/>
          <p:cNvSpPr/>
          <p:nvPr/>
        </p:nvSpPr>
        <p:spPr>
          <a:xfrm>
            <a:off x="2747000" y="2202175"/>
            <a:ext cx="1124100" cy="3969900"/>
          </a:xfrm>
          <a:prstGeom prst="ellipse">
            <a:avLst/>
          </a:prstGeom>
          <a:noFill/>
          <a:ln cap="flat" cmpd="sng" w="38100">
            <a:solidFill>
              <a:srgbClr val="00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96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rPr lang="en-AU"/>
              <a:t>INTRODUCTION TO IEEE 802.11AH</a:t>
            </a:r>
            <a:endParaRPr/>
          </a:p>
        </p:txBody>
      </p:sp>
      <p:sp>
        <p:nvSpPr>
          <p:cNvPr id="1173" name="Google Shape;1173;p96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IoT technology comparison</a:t>
            </a:r>
            <a:endParaRPr/>
          </a:p>
        </p:txBody>
      </p:sp>
      <p:grpSp>
        <p:nvGrpSpPr>
          <p:cNvPr id="1174" name="Google Shape;1174;p96"/>
          <p:cNvGrpSpPr/>
          <p:nvPr/>
        </p:nvGrpSpPr>
        <p:grpSpPr>
          <a:xfrm>
            <a:off x="662761" y="2632703"/>
            <a:ext cx="10690621" cy="3365936"/>
            <a:chOff x="1889061" y="969750"/>
            <a:chExt cx="6312365" cy="3679825"/>
          </a:xfrm>
        </p:grpSpPr>
        <p:sp>
          <p:nvSpPr>
            <p:cNvPr id="1175" name="Google Shape;1175;p96"/>
            <p:cNvSpPr txBox="1"/>
            <p:nvPr/>
          </p:nvSpPr>
          <p:spPr>
            <a:xfrm>
              <a:off x="4730200" y="4111075"/>
              <a:ext cx="923700" cy="5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Range</a:t>
              </a:r>
              <a:endParaRPr b="1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6" name="Google Shape;1176;p96"/>
            <p:cNvSpPr txBox="1"/>
            <p:nvPr/>
          </p:nvSpPr>
          <p:spPr>
            <a:xfrm rot="-5400000">
              <a:off x="1101711" y="2429685"/>
              <a:ext cx="18654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AU" sz="16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Data rate (Kbps)</a:t>
              </a:r>
              <a:endParaRPr b="1" i="0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7" name="Google Shape;1177;p96"/>
            <p:cNvSpPr/>
            <p:nvPr/>
          </p:nvSpPr>
          <p:spPr>
            <a:xfrm>
              <a:off x="2474350" y="1134575"/>
              <a:ext cx="1809300" cy="28809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6"/>
            <p:cNvSpPr/>
            <p:nvPr/>
          </p:nvSpPr>
          <p:spPr>
            <a:xfrm>
              <a:off x="6084000" y="1134575"/>
              <a:ext cx="1809300" cy="28809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6"/>
            <p:cNvSpPr/>
            <p:nvPr/>
          </p:nvSpPr>
          <p:spPr>
            <a:xfrm>
              <a:off x="2474350" y="3600400"/>
              <a:ext cx="5418900" cy="415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0" name="Google Shape;1180;p96"/>
            <p:cNvGrpSpPr/>
            <p:nvPr/>
          </p:nvGrpSpPr>
          <p:grpSpPr>
            <a:xfrm>
              <a:off x="3016650" y="1134330"/>
              <a:ext cx="1194675" cy="2881061"/>
              <a:chOff x="3059025" y="1245900"/>
              <a:chExt cx="1194675" cy="3609900"/>
            </a:xfrm>
          </p:grpSpPr>
          <p:cxnSp>
            <p:nvCxnSpPr>
              <p:cNvPr id="1181" name="Google Shape;1181;p96"/>
              <p:cNvCxnSpPr/>
              <p:nvPr/>
            </p:nvCxnSpPr>
            <p:spPr>
              <a:xfrm rot="10800000">
                <a:off x="30590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2" name="Google Shape;1182;p96"/>
              <p:cNvCxnSpPr/>
              <p:nvPr/>
            </p:nvCxnSpPr>
            <p:spPr>
              <a:xfrm rot="10800000">
                <a:off x="42537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3" name="Google Shape;1183;p96"/>
              <p:cNvCxnSpPr/>
              <p:nvPr/>
            </p:nvCxnSpPr>
            <p:spPr>
              <a:xfrm rot="10800000">
                <a:off x="41434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4" name="Google Shape;1184;p96"/>
              <p:cNvCxnSpPr/>
              <p:nvPr/>
            </p:nvCxnSpPr>
            <p:spPr>
              <a:xfrm rot="10800000">
                <a:off x="40331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5" name="Google Shape;1185;p96"/>
              <p:cNvCxnSpPr/>
              <p:nvPr/>
            </p:nvCxnSpPr>
            <p:spPr>
              <a:xfrm rot="10800000">
                <a:off x="39228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6" name="Google Shape;1186;p96"/>
              <p:cNvCxnSpPr/>
              <p:nvPr/>
            </p:nvCxnSpPr>
            <p:spPr>
              <a:xfrm rot="10800000">
                <a:off x="3787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7" name="Google Shape;1187;p96"/>
              <p:cNvCxnSpPr/>
              <p:nvPr/>
            </p:nvCxnSpPr>
            <p:spPr>
              <a:xfrm rot="10800000">
                <a:off x="35836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88" name="Google Shape;1188;p96"/>
              <p:cNvCxnSpPr/>
              <p:nvPr/>
            </p:nvCxnSpPr>
            <p:spPr>
              <a:xfrm rot="10800000">
                <a:off x="3380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189" name="Google Shape;1189;p96"/>
            <p:cNvGrpSpPr/>
            <p:nvPr/>
          </p:nvGrpSpPr>
          <p:grpSpPr>
            <a:xfrm>
              <a:off x="2507958" y="3615800"/>
              <a:ext cx="5385269" cy="272700"/>
              <a:chOff x="7074550" y="4167900"/>
              <a:chExt cx="2906400" cy="272700"/>
            </a:xfrm>
          </p:grpSpPr>
          <p:cxnSp>
            <p:nvCxnSpPr>
              <p:cNvPr id="1190" name="Google Shape;1190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1" name="Google Shape;1191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2" name="Google Shape;1192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3" name="Google Shape;1193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4" name="Google Shape;1194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5" name="Google Shape;1195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6" name="Google Shape;1196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97" name="Google Shape;1197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198" name="Google Shape;1198;p96"/>
            <p:cNvGrpSpPr/>
            <p:nvPr/>
          </p:nvGrpSpPr>
          <p:grpSpPr>
            <a:xfrm>
              <a:off x="6622000" y="1134330"/>
              <a:ext cx="1194675" cy="2881061"/>
              <a:chOff x="3059025" y="1245900"/>
              <a:chExt cx="1194675" cy="3609900"/>
            </a:xfrm>
          </p:grpSpPr>
          <p:cxnSp>
            <p:nvCxnSpPr>
              <p:cNvPr id="1199" name="Google Shape;1199;p96"/>
              <p:cNvCxnSpPr/>
              <p:nvPr/>
            </p:nvCxnSpPr>
            <p:spPr>
              <a:xfrm rot="10800000">
                <a:off x="30590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0" name="Google Shape;1200;p96"/>
              <p:cNvCxnSpPr/>
              <p:nvPr/>
            </p:nvCxnSpPr>
            <p:spPr>
              <a:xfrm rot="10800000">
                <a:off x="42537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1" name="Google Shape;1201;p96"/>
              <p:cNvCxnSpPr/>
              <p:nvPr/>
            </p:nvCxnSpPr>
            <p:spPr>
              <a:xfrm rot="10800000">
                <a:off x="41434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2" name="Google Shape;1202;p96"/>
              <p:cNvCxnSpPr/>
              <p:nvPr/>
            </p:nvCxnSpPr>
            <p:spPr>
              <a:xfrm rot="10800000">
                <a:off x="40331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3" name="Google Shape;1203;p96"/>
              <p:cNvCxnSpPr/>
              <p:nvPr/>
            </p:nvCxnSpPr>
            <p:spPr>
              <a:xfrm rot="10800000">
                <a:off x="39228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4" name="Google Shape;1204;p96"/>
              <p:cNvCxnSpPr/>
              <p:nvPr/>
            </p:nvCxnSpPr>
            <p:spPr>
              <a:xfrm rot="10800000">
                <a:off x="3787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5" name="Google Shape;1205;p96"/>
              <p:cNvCxnSpPr/>
              <p:nvPr/>
            </p:nvCxnSpPr>
            <p:spPr>
              <a:xfrm rot="10800000">
                <a:off x="35836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6" name="Google Shape;1206;p96"/>
              <p:cNvCxnSpPr/>
              <p:nvPr/>
            </p:nvCxnSpPr>
            <p:spPr>
              <a:xfrm rot="10800000">
                <a:off x="3380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07" name="Google Shape;1207;p96"/>
            <p:cNvGrpSpPr/>
            <p:nvPr/>
          </p:nvGrpSpPr>
          <p:grpSpPr>
            <a:xfrm>
              <a:off x="4819313" y="1134330"/>
              <a:ext cx="1194675" cy="2881061"/>
              <a:chOff x="3059025" y="1245900"/>
              <a:chExt cx="1194675" cy="3609900"/>
            </a:xfrm>
          </p:grpSpPr>
          <p:cxnSp>
            <p:nvCxnSpPr>
              <p:cNvPr id="1208" name="Google Shape;1208;p96"/>
              <p:cNvCxnSpPr/>
              <p:nvPr/>
            </p:nvCxnSpPr>
            <p:spPr>
              <a:xfrm rot="10800000">
                <a:off x="30590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09" name="Google Shape;1209;p96"/>
              <p:cNvCxnSpPr/>
              <p:nvPr/>
            </p:nvCxnSpPr>
            <p:spPr>
              <a:xfrm rot="10800000">
                <a:off x="42537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0" name="Google Shape;1210;p96"/>
              <p:cNvCxnSpPr/>
              <p:nvPr/>
            </p:nvCxnSpPr>
            <p:spPr>
              <a:xfrm rot="10800000">
                <a:off x="414340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1" name="Google Shape;1211;p96"/>
              <p:cNvCxnSpPr/>
              <p:nvPr/>
            </p:nvCxnSpPr>
            <p:spPr>
              <a:xfrm rot="10800000">
                <a:off x="4033125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2" name="Google Shape;1212;p96"/>
              <p:cNvCxnSpPr/>
              <p:nvPr/>
            </p:nvCxnSpPr>
            <p:spPr>
              <a:xfrm rot="10800000">
                <a:off x="39228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3" name="Google Shape;1213;p96"/>
              <p:cNvCxnSpPr/>
              <p:nvPr/>
            </p:nvCxnSpPr>
            <p:spPr>
              <a:xfrm rot="10800000">
                <a:off x="3787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4" name="Google Shape;1214;p96"/>
              <p:cNvCxnSpPr/>
              <p:nvPr/>
            </p:nvCxnSpPr>
            <p:spPr>
              <a:xfrm rot="10800000">
                <a:off x="35836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5" name="Google Shape;1215;p96"/>
              <p:cNvCxnSpPr/>
              <p:nvPr/>
            </p:nvCxnSpPr>
            <p:spPr>
              <a:xfrm rot="10800000">
                <a:off x="3380150" y="1245900"/>
                <a:ext cx="0" cy="3609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16" name="Google Shape;1216;p96"/>
            <p:cNvSpPr/>
            <p:nvPr/>
          </p:nvSpPr>
          <p:spPr>
            <a:xfrm>
              <a:off x="2474350" y="2786050"/>
              <a:ext cx="5418900" cy="415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7" name="Google Shape;1217;p96"/>
            <p:cNvGrpSpPr/>
            <p:nvPr/>
          </p:nvGrpSpPr>
          <p:grpSpPr>
            <a:xfrm>
              <a:off x="2507958" y="2801450"/>
              <a:ext cx="5385269" cy="272700"/>
              <a:chOff x="7074550" y="4167900"/>
              <a:chExt cx="2906400" cy="272700"/>
            </a:xfrm>
          </p:grpSpPr>
          <p:cxnSp>
            <p:nvCxnSpPr>
              <p:cNvPr id="1218" name="Google Shape;1218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19" name="Google Shape;1219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0" name="Google Shape;1220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1" name="Google Shape;1221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2" name="Google Shape;1222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3" name="Google Shape;1223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4" name="Google Shape;1224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5" name="Google Shape;1225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26" name="Google Shape;1226;p96"/>
            <p:cNvSpPr/>
            <p:nvPr/>
          </p:nvSpPr>
          <p:spPr>
            <a:xfrm>
              <a:off x="2474350" y="1967850"/>
              <a:ext cx="5418900" cy="415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7" name="Google Shape;1227;p96"/>
            <p:cNvGrpSpPr/>
            <p:nvPr/>
          </p:nvGrpSpPr>
          <p:grpSpPr>
            <a:xfrm>
              <a:off x="2507958" y="1983250"/>
              <a:ext cx="5385269" cy="272700"/>
              <a:chOff x="7074550" y="4167900"/>
              <a:chExt cx="2906400" cy="272700"/>
            </a:xfrm>
          </p:grpSpPr>
          <p:cxnSp>
            <p:nvCxnSpPr>
              <p:cNvPr id="1228" name="Google Shape;1228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29" name="Google Shape;1229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0" name="Google Shape;1230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1" name="Google Shape;1231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2" name="Google Shape;1232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3" name="Google Shape;1233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4" name="Google Shape;1234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5" name="Google Shape;1235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36" name="Google Shape;1236;p96"/>
            <p:cNvSpPr/>
            <p:nvPr/>
          </p:nvSpPr>
          <p:spPr>
            <a:xfrm>
              <a:off x="2474350" y="1134250"/>
              <a:ext cx="5418900" cy="415200"/>
            </a:xfrm>
            <a:prstGeom prst="rect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7" name="Google Shape;1237;p96"/>
            <p:cNvGrpSpPr/>
            <p:nvPr/>
          </p:nvGrpSpPr>
          <p:grpSpPr>
            <a:xfrm>
              <a:off x="2507958" y="1149650"/>
              <a:ext cx="5385269" cy="272700"/>
              <a:chOff x="7074550" y="4167900"/>
              <a:chExt cx="2906400" cy="272700"/>
            </a:xfrm>
          </p:grpSpPr>
          <p:cxnSp>
            <p:nvCxnSpPr>
              <p:cNvPr id="1238" name="Google Shape;1238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39" name="Google Shape;1239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0" name="Google Shape;1240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1" name="Google Shape;1241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2" name="Google Shape;1242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3" name="Google Shape;1243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4" name="Google Shape;1244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5" name="Google Shape;1245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46" name="Google Shape;1246;p96"/>
            <p:cNvGrpSpPr/>
            <p:nvPr/>
          </p:nvGrpSpPr>
          <p:grpSpPr>
            <a:xfrm>
              <a:off x="2507958" y="3216650"/>
              <a:ext cx="5385269" cy="272700"/>
              <a:chOff x="7074550" y="4167900"/>
              <a:chExt cx="2906400" cy="272700"/>
            </a:xfrm>
          </p:grpSpPr>
          <p:cxnSp>
            <p:nvCxnSpPr>
              <p:cNvPr id="1247" name="Google Shape;1247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8" name="Google Shape;1248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49" name="Google Shape;1249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0" name="Google Shape;1250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1" name="Google Shape;1251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2" name="Google Shape;1252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3" name="Google Shape;1253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4" name="Google Shape;1254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55" name="Google Shape;1255;p96"/>
            <p:cNvGrpSpPr/>
            <p:nvPr/>
          </p:nvGrpSpPr>
          <p:grpSpPr>
            <a:xfrm>
              <a:off x="2507958" y="2390425"/>
              <a:ext cx="5385269" cy="272700"/>
              <a:chOff x="7074550" y="4167900"/>
              <a:chExt cx="2906400" cy="272700"/>
            </a:xfrm>
          </p:grpSpPr>
          <p:cxnSp>
            <p:nvCxnSpPr>
              <p:cNvPr id="1256" name="Google Shape;1256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7" name="Google Shape;1257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8" name="Google Shape;1258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59" name="Google Shape;1259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0" name="Google Shape;1260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1" name="Google Shape;1261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2" name="Google Shape;1262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3" name="Google Shape;1263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264" name="Google Shape;1264;p96"/>
            <p:cNvGrpSpPr/>
            <p:nvPr/>
          </p:nvGrpSpPr>
          <p:grpSpPr>
            <a:xfrm>
              <a:off x="2524746" y="1574150"/>
              <a:ext cx="5385269" cy="272700"/>
              <a:chOff x="7074550" y="4167900"/>
              <a:chExt cx="2906400" cy="272700"/>
            </a:xfrm>
          </p:grpSpPr>
          <p:cxnSp>
            <p:nvCxnSpPr>
              <p:cNvPr id="1265" name="Google Shape;1265;p96"/>
              <p:cNvCxnSpPr/>
              <p:nvPr/>
            </p:nvCxnSpPr>
            <p:spPr>
              <a:xfrm rot="10800000">
                <a:off x="7074550" y="4440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6" name="Google Shape;1266;p96"/>
              <p:cNvCxnSpPr/>
              <p:nvPr/>
            </p:nvCxnSpPr>
            <p:spPr>
              <a:xfrm rot="10800000">
                <a:off x="7074550" y="43601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7" name="Google Shape;1267;p96"/>
              <p:cNvCxnSpPr/>
              <p:nvPr/>
            </p:nvCxnSpPr>
            <p:spPr>
              <a:xfrm rot="10800000">
                <a:off x="7074550" y="43176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8" name="Google Shape;1268;p96"/>
              <p:cNvCxnSpPr/>
              <p:nvPr/>
            </p:nvCxnSpPr>
            <p:spPr>
              <a:xfrm rot="10800000">
                <a:off x="7074550" y="4287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69" name="Google Shape;1269;p96"/>
              <p:cNvCxnSpPr/>
              <p:nvPr/>
            </p:nvCxnSpPr>
            <p:spPr>
              <a:xfrm rot="10800000">
                <a:off x="7074550" y="425575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70" name="Google Shape;1270;p96"/>
              <p:cNvCxnSpPr/>
              <p:nvPr/>
            </p:nvCxnSpPr>
            <p:spPr>
              <a:xfrm rot="10800000">
                <a:off x="7074550" y="4222675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71" name="Google Shape;1271;p96"/>
              <p:cNvCxnSpPr/>
              <p:nvPr/>
            </p:nvCxnSpPr>
            <p:spPr>
              <a:xfrm rot="10800000">
                <a:off x="7074550" y="4197538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272" name="Google Shape;1272;p96"/>
              <p:cNvCxnSpPr/>
              <p:nvPr/>
            </p:nvCxnSpPr>
            <p:spPr>
              <a:xfrm rot="10800000">
                <a:off x="7074550" y="4167900"/>
                <a:ext cx="2906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73" name="Google Shape;1273;p96"/>
            <p:cNvSpPr/>
            <p:nvPr/>
          </p:nvSpPr>
          <p:spPr>
            <a:xfrm>
              <a:off x="2474350" y="1329450"/>
              <a:ext cx="1364250" cy="2685881"/>
            </a:xfrm>
            <a:custGeom>
              <a:rect b="b" l="l" r="r" t="t"/>
              <a:pathLst>
                <a:path extrusionOk="0" h="107446" w="54570">
                  <a:moveTo>
                    <a:pt x="0" y="0"/>
                  </a:moveTo>
                  <a:lnTo>
                    <a:pt x="22370" y="3390"/>
                  </a:lnTo>
                  <a:lnTo>
                    <a:pt x="35928" y="10508"/>
                  </a:lnTo>
                  <a:lnTo>
                    <a:pt x="54570" y="24065"/>
                  </a:lnTo>
                  <a:lnTo>
                    <a:pt x="54570" y="107446"/>
                  </a:lnTo>
                </a:path>
              </a:pathLst>
            </a:custGeom>
            <a:noFill/>
            <a:ln cap="flat" cmpd="sng" w="7620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74" name="Google Shape;1274;p96"/>
            <p:cNvSpPr/>
            <p:nvPr/>
          </p:nvSpPr>
          <p:spPr>
            <a:xfrm>
              <a:off x="2474350" y="1397250"/>
              <a:ext cx="3609679" cy="2618153"/>
            </a:xfrm>
            <a:custGeom>
              <a:rect b="b" l="l" r="r" t="t"/>
              <a:pathLst>
                <a:path extrusionOk="0" h="106429" w="145069">
                  <a:moveTo>
                    <a:pt x="145069" y="106429"/>
                  </a:moveTo>
                  <a:lnTo>
                    <a:pt x="145069" y="35250"/>
                  </a:lnTo>
                  <a:lnTo>
                    <a:pt x="101006" y="12202"/>
                  </a:lnTo>
                  <a:lnTo>
                    <a:pt x="52198" y="2712"/>
                  </a:lnTo>
                  <a:lnTo>
                    <a:pt x="23726" y="0"/>
                  </a:lnTo>
                  <a:lnTo>
                    <a:pt x="0" y="0"/>
                  </a:lnTo>
                </a:path>
              </a:pathLst>
            </a:custGeom>
            <a:noFill/>
            <a:ln cap="flat" cmpd="sng" w="76200">
              <a:solidFill>
                <a:srgbClr val="7719A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75" name="Google Shape;1275;p96"/>
            <p:cNvSpPr txBox="1"/>
            <p:nvPr/>
          </p:nvSpPr>
          <p:spPr>
            <a:xfrm>
              <a:off x="2025550" y="4014950"/>
              <a:ext cx="923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10m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6" name="Google Shape;1276;p96"/>
            <p:cNvSpPr txBox="1"/>
            <p:nvPr/>
          </p:nvSpPr>
          <p:spPr>
            <a:xfrm>
              <a:off x="3817338" y="4014950"/>
              <a:ext cx="923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100m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7" name="Google Shape;1277;p96"/>
            <p:cNvSpPr txBox="1"/>
            <p:nvPr/>
          </p:nvSpPr>
          <p:spPr>
            <a:xfrm>
              <a:off x="5609138" y="4014950"/>
              <a:ext cx="923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1km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8" name="Google Shape;1278;p96"/>
            <p:cNvSpPr txBox="1"/>
            <p:nvPr/>
          </p:nvSpPr>
          <p:spPr>
            <a:xfrm>
              <a:off x="2213512" y="3454188"/>
              <a:ext cx="260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0.1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9" name="Google Shape;1279;p96"/>
            <p:cNvSpPr txBox="1"/>
            <p:nvPr/>
          </p:nvSpPr>
          <p:spPr>
            <a:xfrm>
              <a:off x="2253427" y="3032053"/>
              <a:ext cx="2208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0" name="Google Shape;1280;p96"/>
            <p:cNvSpPr txBox="1"/>
            <p:nvPr/>
          </p:nvSpPr>
          <p:spPr>
            <a:xfrm>
              <a:off x="2183527" y="2609907"/>
              <a:ext cx="290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1" name="Google Shape;1281;p96"/>
            <p:cNvSpPr txBox="1"/>
            <p:nvPr/>
          </p:nvSpPr>
          <p:spPr>
            <a:xfrm>
              <a:off x="2126514" y="2255939"/>
              <a:ext cx="3477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100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2" name="Google Shape;1282;p96"/>
            <p:cNvSpPr txBox="1"/>
            <p:nvPr/>
          </p:nvSpPr>
          <p:spPr>
            <a:xfrm>
              <a:off x="2068181" y="1802849"/>
              <a:ext cx="4059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1,000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3" name="Google Shape;1283;p96"/>
            <p:cNvSpPr txBox="1"/>
            <p:nvPr/>
          </p:nvSpPr>
          <p:spPr>
            <a:xfrm>
              <a:off x="2025548" y="1366334"/>
              <a:ext cx="4488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10,000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4" name="Google Shape;1284;p96"/>
            <p:cNvSpPr txBox="1"/>
            <p:nvPr/>
          </p:nvSpPr>
          <p:spPr>
            <a:xfrm>
              <a:off x="1992711" y="969750"/>
              <a:ext cx="4815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100,000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5" name="Google Shape;1285;p96"/>
            <p:cNvSpPr txBox="1"/>
            <p:nvPr/>
          </p:nvSpPr>
          <p:spPr>
            <a:xfrm>
              <a:off x="7600226" y="4054791"/>
              <a:ext cx="601200" cy="4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AU" sz="1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10km</a:t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286" name="Google Shape;1286;p96"/>
          <p:cNvSpPr/>
          <p:nvPr/>
        </p:nvSpPr>
        <p:spPr>
          <a:xfrm>
            <a:off x="1650971" y="4385153"/>
            <a:ext cx="9001397" cy="1020385"/>
          </a:xfrm>
          <a:custGeom>
            <a:rect b="b" l="l" r="r" t="t"/>
            <a:pathLst>
              <a:path extrusionOk="0" h="39642" w="375802">
                <a:moveTo>
                  <a:pt x="0" y="0"/>
                </a:moveTo>
                <a:lnTo>
                  <a:pt x="294299" y="0"/>
                </a:lnTo>
                <a:lnTo>
                  <a:pt x="349797" y="10148"/>
                </a:lnTo>
                <a:lnTo>
                  <a:pt x="375802" y="19662"/>
                </a:lnTo>
                <a:lnTo>
                  <a:pt x="375802" y="39642"/>
                </a:lnTo>
              </a:path>
            </a:pathLst>
          </a:cu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7" name="Google Shape;1287;p96"/>
          <p:cNvSpPr/>
          <p:nvPr/>
        </p:nvSpPr>
        <p:spPr>
          <a:xfrm>
            <a:off x="1650967" y="5185133"/>
            <a:ext cx="8249107" cy="220412"/>
          </a:xfrm>
          <a:custGeom>
            <a:rect b="b" l="l" r="r" t="t"/>
            <a:pathLst>
              <a:path extrusionOk="0" h="8563" w="339016">
                <a:moveTo>
                  <a:pt x="0" y="0"/>
                </a:moveTo>
                <a:lnTo>
                  <a:pt x="339016" y="0"/>
                </a:lnTo>
                <a:lnTo>
                  <a:pt x="339016" y="8563"/>
                </a:lnTo>
              </a:path>
            </a:pathLst>
          </a:cu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8" name="Google Shape;1288;p96"/>
          <p:cNvSpPr/>
          <p:nvPr/>
        </p:nvSpPr>
        <p:spPr>
          <a:xfrm>
            <a:off x="1650967" y="3845533"/>
            <a:ext cx="782384" cy="1560001"/>
          </a:xfrm>
          <a:custGeom>
            <a:rect b="b" l="l" r="r" t="t"/>
            <a:pathLst>
              <a:path extrusionOk="0" h="62475" w="32664">
                <a:moveTo>
                  <a:pt x="0" y="0"/>
                </a:moveTo>
                <a:lnTo>
                  <a:pt x="32664" y="0"/>
                </a:lnTo>
                <a:lnTo>
                  <a:pt x="32664" y="62475"/>
                </a:lnTo>
              </a:path>
            </a:pathLst>
          </a:custGeom>
          <a:noFill/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9" name="Google Shape;1289;p96"/>
          <p:cNvSpPr/>
          <p:nvPr/>
        </p:nvSpPr>
        <p:spPr>
          <a:xfrm>
            <a:off x="1650967" y="3552533"/>
            <a:ext cx="1167240" cy="1852997"/>
          </a:xfrm>
          <a:custGeom>
            <a:rect b="b" l="l" r="r" t="t"/>
            <a:pathLst>
              <a:path extrusionOk="0" h="71989" w="51375">
                <a:moveTo>
                  <a:pt x="0" y="0"/>
                </a:moveTo>
                <a:lnTo>
                  <a:pt x="51375" y="8245"/>
                </a:lnTo>
                <a:lnTo>
                  <a:pt x="51375" y="71989"/>
                </a:lnTo>
              </a:path>
            </a:pathLst>
          </a:cu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0" name="Google Shape;1290;p96"/>
          <p:cNvSpPr txBox="1"/>
          <p:nvPr/>
        </p:nvSpPr>
        <p:spPr>
          <a:xfrm>
            <a:off x="9250625" y="2200775"/>
            <a:ext cx="2205300" cy="185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AU" sz="1100" u="none" cap="none" strike="noStrike">
                <a:solidFill>
                  <a:srgbClr val="571C76"/>
                </a:solidFill>
                <a:latin typeface="Lato"/>
                <a:ea typeface="Lato"/>
                <a:cs typeface="Lato"/>
                <a:sym typeface="Lato"/>
              </a:rPr>
              <a:t>Key</a:t>
            </a:r>
            <a:endParaRPr b="1" i="0" sz="1100" u="none" cap="none" strike="noStrike">
              <a:solidFill>
                <a:srgbClr val="571C7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 Wi-Fi HaLow (802.11ah)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 Bluetooth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 802.15.4 (zigbee)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Sigfox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LoRa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         Wi-Fi (802.11n)</a:t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291" name="Google Shape;1291;p96"/>
          <p:cNvGrpSpPr/>
          <p:nvPr/>
        </p:nvGrpSpPr>
        <p:grpSpPr>
          <a:xfrm>
            <a:off x="9406272" y="2585690"/>
            <a:ext cx="166244" cy="1350033"/>
            <a:chOff x="330763" y="2314988"/>
            <a:chExt cx="151200" cy="1012550"/>
          </a:xfrm>
        </p:grpSpPr>
        <p:sp>
          <p:nvSpPr>
            <p:cNvPr id="1292" name="Google Shape;1292;p96"/>
            <p:cNvSpPr/>
            <p:nvPr/>
          </p:nvSpPr>
          <p:spPr>
            <a:xfrm>
              <a:off x="330763" y="2314988"/>
              <a:ext cx="151200" cy="120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96"/>
            <p:cNvSpPr/>
            <p:nvPr/>
          </p:nvSpPr>
          <p:spPr>
            <a:xfrm>
              <a:off x="330763" y="2493138"/>
              <a:ext cx="151200" cy="120900"/>
            </a:xfrm>
            <a:prstGeom prst="rect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96"/>
            <p:cNvSpPr/>
            <p:nvPr/>
          </p:nvSpPr>
          <p:spPr>
            <a:xfrm>
              <a:off x="330763" y="2671288"/>
              <a:ext cx="151200" cy="120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96"/>
            <p:cNvSpPr/>
            <p:nvPr/>
          </p:nvSpPr>
          <p:spPr>
            <a:xfrm>
              <a:off x="330763" y="3206638"/>
              <a:ext cx="151200" cy="120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6"/>
            <p:cNvSpPr/>
            <p:nvPr/>
          </p:nvSpPr>
          <p:spPr>
            <a:xfrm>
              <a:off x="330763" y="2836650"/>
              <a:ext cx="151200" cy="120900"/>
            </a:xfrm>
            <a:prstGeom prst="rect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96"/>
            <p:cNvSpPr/>
            <p:nvPr/>
          </p:nvSpPr>
          <p:spPr>
            <a:xfrm>
              <a:off x="330763" y="3021650"/>
              <a:ext cx="151200" cy="1209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8" name="Google Shape;1298;p96"/>
          <p:cNvSpPr txBox="1"/>
          <p:nvPr/>
        </p:nvSpPr>
        <p:spPr>
          <a:xfrm>
            <a:off x="4385604" y="3570700"/>
            <a:ext cx="32976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666666"/>
                </a:solidFill>
                <a:highlight>
                  <a:schemeClr val="lt1"/>
                </a:highlight>
                <a:latin typeface="Lato Black"/>
                <a:ea typeface="Lato Black"/>
                <a:cs typeface="Lato Black"/>
                <a:sym typeface="Lato Black"/>
              </a:rPr>
              <a:t>&gt;10x farther than Wi-Fi</a:t>
            </a:r>
            <a:endParaRPr b="0" i="0" sz="1600" u="none" cap="none" strike="noStrike">
              <a:solidFill>
                <a:srgbClr val="666666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666666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666666"/>
                </a:solidFill>
                <a:highlight>
                  <a:schemeClr val="lt1"/>
                </a:highlight>
                <a:latin typeface="Lato Black"/>
                <a:ea typeface="Lato Black"/>
                <a:cs typeface="Lato Black"/>
                <a:sym typeface="Lato Black"/>
              </a:rPr>
              <a:t>&gt; 1000x faster than LoRa</a:t>
            </a:r>
            <a:endParaRPr b="0" i="0" sz="1600" u="none" cap="none" strike="noStrike">
              <a:solidFill>
                <a:srgbClr val="666666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</p:txBody>
      </p:sp>
      <p:cxnSp>
        <p:nvCxnSpPr>
          <p:cNvPr id="1299" name="Google Shape;1299;p96"/>
          <p:cNvCxnSpPr/>
          <p:nvPr/>
        </p:nvCxnSpPr>
        <p:spPr>
          <a:xfrm>
            <a:off x="3998584" y="4009905"/>
            <a:ext cx="3705900" cy="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300" name="Google Shape;1300;p96"/>
          <p:cNvCxnSpPr/>
          <p:nvPr/>
        </p:nvCxnSpPr>
        <p:spPr>
          <a:xfrm>
            <a:off x="4230233" y="3177567"/>
            <a:ext cx="21900" cy="1207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1301" name="Google Shape;130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699915">
            <a:off x="4952328" y="2723240"/>
            <a:ext cx="1124745" cy="18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2900" y="1855012"/>
            <a:ext cx="2956934" cy="9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96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97"/>
          <p:cNvSpPr txBox="1"/>
          <p:nvPr>
            <p:ph idx="12" type="sldNum"/>
          </p:nvPr>
        </p:nvSpPr>
        <p:spPr>
          <a:xfrm>
            <a:off x="11516303" y="6547729"/>
            <a:ext cx="298500" cy="215400"/>
          </a:xfrm>
          <a:prstGeom prst="rect">
            <a:avLst/>
          </a:prstGeom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10" name="Google Shape;1310;p97"/>
          <p:cNvSpPr txBox="1"/>
          <p:nvPr>
            <p:ph idx="2" type="body"/>
          </p:nvPr>
        </p:nvSpPr>
        <p:spPr>
          <a:xfrm>
            <a:off x="838201" y="775515"/>
            <a:ext cx="10514700" cy="276900"/>
          </a:xfrm>
          <a:prstGeom prst="rect">
            <a:avLst/>
          </a:prstGeom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AU"/>
              <a:t>INTRODUCTION TO IEEE 802.11AH</a:t>
            </a:r>
            <a:endParaRPr/>
          </a:p>
        </p:txBody>
      </p:sp>
      <p:pic>
        <p:nvPicPr>
          <p:cNvPr id="1311" name="Google Shape;1311;p97"/>
          <p:cNvPicPr preferRelativeResize="0"/>
          <p:nvPr/>
        </p:nvPicPr>
        <p:blipFill rotWithShape="1">
          <a:blip r:embed="rId3">
            <a:alphaModFix/>
          </a:blip>
          <a:srcRect b="18950" l="8672" r="7533" t="4108"/>
          <a:stretch/>
        </p:blipFill>
        <p:spPr>
          <a:xfrm>
            <a:off x="621326" y="2012825"/>
            <a:ext cx="4257426" cy="33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97"/>
          <p:cNvPicPr preferRelativeResize="0"/>
          <p:nvPr/>
        </p:nvPicPr>
        <p:blipFill rotWithShape="1">
          <a:blip r:embed="rId4">
            <a:alphaModFix/>
          </a:blip>
          <a:srcRect b="0" l="0" r="1613" t="13666"/>
          <a:stretch/>
        </p:blipFill>
        <p:spPr>
          <a:xfrm>
            <a:off x="5553350" y="2012774"/>
            <a:ext cx="6020574" cy="345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97"/>
          <p:cNvSpPr txBox="1"/>
          <p:nvPr/>
        </p:nvSpPr>
        <p:spPr>
          <a:xfrm>
            <a:off x="621317" y="5534433"/>
            <a:ext cx="52116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00">
                <a:latin typeface="Lato"/>
                <a:ea typeface="Lato"/>
                <a:cs typeface="Lato"/>
                <a:sym typeface="Lato"/>
              </a:rPr>
              <a:t>Wi-Fi HaLow demonstrates at least four times (4x) more energy- efficiency than several other well-known IoT technology options</a:t>
            </a:r>
            <a:br>
              <a:rPr lang="en-AU" sz="1300">
                <a:latin typeface="Lato"/>
                <a:ea typeface="Lato"/>
                <a:cs typeface="Lato"/>
                <a:sym typeface="Lato"/>
              </a:rPr>
            </a:br>
            <a:r>
              <a:rPr b="1" lang="en-AU" sz="1300">
                <a:latin typeface="Lato"/>
                <a:ea typeface="Lato"/>
                <a:cs typeface="Lato"/>
                <a:sym typeface="Lato"/>
              </a:rPr>
              <a:t>Source</a:t>
            </a:r>
            <a:r>
              <a:rPr lang="en-AU" sz="1300">
                <a:latin typeface="Lato"/>
                <a:ea typeface="Lato"/>
                <a:cs typeface="Lato"/>
                <a:sym typeface="Lato"/>
              </a:rPr>
              <a:t>: Wi-Fi Alliance</a:t>
            </a:r>
            <a:r>
              <a:rPr lang="en-AU" sz="130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: </a:t>
            </a:r>
            <a:r>
              <a:rPr lang="en-AU" sz="13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Wi-Fi HaLow Technology Overview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4" name="Google Shape;1314;p97"/>
          <p:cNvSpPr txBox="1"/>
          <p:nvPr/>
        </p:nvSpPr>
        <p:spPr>
          <a:xfrm>
            <a:off x="5628438" y="5546783"/>
            <a:ext cx="58704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00">
                <a:latin typeface="Lato"/>
                <a:ea typeface="Lato"/>
                <a:cs typeface="Lato"/>
                <a:sym typeface="Lato"/>
              </a:rPr>
              <a:t>Wi-Fi HaLow Battery lifetime comparison with several well-known IoT technology options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300">
                <a:latin typeface="Lato"/>
                <a:ea typeface="Lato"/>
                <a:cs typeface="Lato"/>
                <a:sym typeface="Lato"/>
              </a:rPr>
              <a:t>Source:</a:t>
            </a:r>
            <a:r>
              <a:rPr lang="en-AU" sz="1300">
                <a:latin typeface="Lato"/>
                <a:ea typeface="Lato"/>
                <a:cs typeface="Lato"/>
                <a:sym typeface="Lato"/>
              </a:rPr>
              <a:t> A study by IMEC Research Group: The Long Life of IoT Devices</a:t>
            </a:r>
            <a:endParaRPr sz="1300">
              <a:solidFill>
                <a:srgbClr val="1155CC"/>
              </a:solidFill>
              <a:highlight>
                <a:srgbClr val="FFFFFF"/>
              </a:highlight>
            </a:endParaRPr>
          </a:p>
        </p:txBody>
      </p:sp>
      <p:sp>
        <p:nvSpPr>
          <p:cNvPr id="1315" name="Google Shape;1315;p97"/>
          <p:cNvSpPr txBox="1"/>
          <p:nvPr>
            <p:ph type="title"/>
          </p:nvPr>
        </p:nvSpPr>
        <p:spPr>
          <a:xfrm>
            <a:off x="838588" y="1085864"/>
            <a:ext cx="1051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AU"/>
              <a:t>IoT technology comparison: energy efficiency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Morse Micro">
      <a:dk1>
        <a:srgbClr val="000000"/>
      </a:dk1>
      <a:lt1>
        <a:srgbClr val="FFFFFF"/>
      </a:lt1>
      <a:dk2>
        <a:srgbClr val="AEA9B6"/>
      </a:dk2>
      <a:lt2>
        <a:srgbClr val="EFEEF0"/>
      </a:lt2>
      <a:accent1>
        <a:srgbClr val="7719AA"/>
      </a:accent1>
      <a:accent2>
        <a:srgbClr val="571C76"/>
      </a:accent2>
      <a:accent3>
        <a:srgbClr val="3D1A4F"/>
      </a:accent3>
      <a:accent4>
        <a:srgbClr val="9A8CA0"/>
      </a:accent4>
      <a:accent5>
        <a:srgbClr val="9948C2"/>
      </a:accent5>
      <a:accent6>
        <a:srgbClr val="56505E"/>
      </a:accent6>
      <a:hlink>
        <a:srgbClr val="0649DE"/>
      </a:hlink>
      <a:folHlink>
        <a:srgbClr val="4ED6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Morse Micro">
      <a:dk1>
        <a:srgbClr val="000000"/>
      </a:dk1>
      <a:lt1>
        <a:srgbClr val="FFFFFF"/>
      </a:lt1>
      <a:dk2>
        <a:srgbClr val="AEA9B6"/>
      </a:dk2>
      <a:lt2>
        <a:srgbClr val="EFEEF0"/>
      </a:lt2>
      <a:accent1>
        <a:srgbClr val="7719AA"/>
      </a:accent1>
      <a:accent2>
        <a:srgbClr val="571C76"/>
      </a:accent2>
      <a:accent3>
        <a:srgbClr val="3D1A4F"/>
      </a:accent3>
      <a:accent4>
        <a:srgbClr val="9A8CA0"/>
      </a:accent4>
      <a:accent5>
        <a:srgbClr val="9948C2"/>
      </a:accent5>
      <a:accent6>
        <a:srgbClr val="56505E"/>
      </a:accent6>
      <a:hlink>
        <a:srgbClr val="0649DE"/>
      </a:hlink>
      <a:folHlink>
        <a:srgbClr val="4ED6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Morse Micro">
      <a:dk1>
        <a:srgbClr val="000000"/>
      </a:dk1>
      <a:lt1>
        <a:srgbClr val="FFFFFF"/>
      </a:lt1>
      <a:dk2>
        <a:srgbClr val="AEA9B6"/>
      </a:dk2>
      <a:lt2>
        <a:srgbClr val="EFEEF0"/>
      </a:lt2>
      <a:accent1>
        <a:srgbClr val="7719AA"/>
      </a:accent1>
      <a:accent2>
        <a:srgbClr val="571C76"/>
      </a:accent2>
      <a:accent3>
        <a:srgbClr val="3D1A4F"/>
      </a:accent3>
      <a:accent4>
        <a:srgbClr val="9A8CA0"/>
      </a:accent4>
      <a:accent5>
        <a:srgbClr val="9948C2"/>
      </a:accent5>
      <a:accent6>
        <a:srgbClr val="56505E"/>
      </a:accent6>
      <a:hlink>
        <a:srgbClr val="0649DE"/>
      </a:hlink>
      <a:folHlink>
        <a:srgbClr val="4ED6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